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3.xml" ContentType="application/vnd.openxmlformats-officedocument.presentationml.comments+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86"/>
  </p:notesMasterIdLst>
  <p:sldIdLst>
    <p:sldId id="318" r:id="rId2"/>
    <p:sldId id="311" r:id="rId3"/>
    <p:sldId id="352" r:id="rId4"/>
    <p:sldId id="488" r:id="rId5"/>
    <p:sldId id="261" r:id="rId6"/>
    <p:sldId id="263" r:id="rId7"/>
    <p:sldId id="264" r:id="rId8"/>
    <p:sldId id="262" r:id="rId9"/>
    <p:sldId id="265" r:id="rId10"/>
    <p:sldId id="267" r:id="rId11"/>
    <p:sldId id="270" r:id="rId12"/>
    <p:sldId id="281" r:id="rId13"/>
    <p:sldId id="272" r:id="rId14"/>
    <p:sldId id="273" r:id="rId15"/>
    <p:sldId id="274" r:id="rId16"/>
    <p:sldId id="275" r:id="rId17"/>
    <p:sldId id="340" r:id="rId18"/>
    <p:sldId id="339" r:id="rId19"/>
    <p:sldId id="516" r:id="rId20"/>
    <p:sldId id="381" r:id="rId21"/>
    <p:sldId id="382" r:id="rId22"/>
    <p:sldId id="276" r:id="rId23"/>
    <p:sldId id="277" r:id="rId24"/>
    <p:sldId id="278" r:id="rId25"/>
    <p:sldId id="279" r:id="rId26"/>
    <p:sldId id="280" r:id="rId27"/>
    <p:sldId id="353" r:id="rId28"/>
    <p:sldId id="494" r:id="rId29"/>
    <p:sldId id="312" r:id="rId30"/>
    <p:sldId id="321" r:id="rId31"/>
    <p:sldId id="300" r:id="rId32"/>
    <p:sldId id="301" r:id="rId33"/>
    <p:sldId id="283" r:id="rId34"/>
    <p:sldId id="506" r:id="rId35"/>
    <p:sldId id="354" r:id="rId36"/>
    <p:sldId id="333" r:id="rId37"/>
    <p:sldId id="308" r:id="rId38"/>
    <p:sldId id="284" r:id="rId39"/>
    <p:sldId id="314" r:id="rId40"/>
    <p:sldId id="524" r:id="rId41"/>
    <p:sldId id="285" r:id="rId42"/>
    <p:sldId id="341" r:id="rId43"/>
    <p:sldId id="330" r:id="rId44"/>
    <p:sldId id="336" r:id="rId45"/>
    <p:sldId id="359" r:id="rId46"/>
    <p:sldId id="332" r:id="rId47"/>
    <p:sldId id="287" r:id="rId48"/>
    <p:sldId id="338" r:id="rId49"/>
    <p:sldId id="337" r:id="rId50"/>
    <p:sldId id="286" r:id="rId51"/>
    <p:sldId id="323" r:id="rId52"/>
    <p:sldId id="324" r:id="rId53"/>
    <p:sldId id="395" r:id="rId54"/>
    <p:sldId id="396" r:id="rId55"/>
    <p:sldId id="409" r:id="rId56"/>
    <p:sldId id="410" r:id="rId57"/>
    <p:sldId id="507" r:id="rId58"/>
    <p:sldId id="495" r:id="rId59"/>
    <p:sldId id="412" r:id="rId60"/>
    <p:sldId id="413" r:id="rId61"/>
    <p:sldId id="414" r:id="rId62"/>
    <p:sldId id="415" r:id="rId63"/>
    <p:sldId id="416" r:id="rId64"/>
    <p:sldId id="489" r:id="rId65"/>
    <p:sldId id="490" r:id="rId66"/>
    <p:sldId id="491" r:id="rId67"/>
    <p:sldId id="493" r:id="rId68"/>
    <p:sldId id="521" r:id="rId69"/>
    <p:sldId id="523" r:id="rId70"/>
    <p:sldId id="522" r:id="rId71"/>
    <p:sldId id="510" r:id="rId72"/>
    <p:sldId id="512" r:id="rId73"/>
    <p:sldId id="509" r:id="rId74"/>
    <p:sldId id="511" r:id="rId75"/>
    <p:sldId id="514" r:id="rId76"/>
    <p:sldId id="513" r:id="rId77"/>
    <p:sldId id="515" r:id="rId78"/>
    <p:sldId id="517" r:id="rId79"/>
    <p:sldId id="518" r:id="rId80"/>
    <p:sldId id="519" r:id="rId81"/>
    <p:sldId id="421" r:id="rId82"/>
    <p:sldId id="424" r:id="rId83"/>
    <p:sldId id="387" r:id="rId84"/>
    <p:sldId id="288" r:id="rId85"/>
    <p:sldId id="390" r:id="rId86"/>
    <p:sldId id="388" r:id="rId87"/>
    <p:sldId id="389" r:id="rId88"/>
    <p:sldId id="361" r:id="rId89"/>
    <p:sldId id="362" r:id="rId90"/>
    <p:sldId id="363" r:id="rId91"/>
    <p:sldId id="384" r:id="rId92"/>
    <p:sldId id="400" r:id="rId93"/>
    <p:sldId id="406" r:id="rId94"/>
    <p:sldId id="508" r:id="rId95"/>
    <p:sldId id="500" r:id="rId96"/>
    <p:sldId id="499" r:id="rId97"/>
    <p:sldId id="405" r:id="rId98"/>
    <p:sldId id="501" r:id="rId99"/>
    <p:sldId id="502" r:id="rId100"/>
    <p:sldId id="505" r:id="rId101"/>
    <p:sldId id="503" r:id="rId102"/>
    <p:sldId id="504" r:id="rId103"/>
    <p:sldId id="404" r:id="rId104"/>
    <p:sldId id="397" r:id="rId105"/>
    <p:sldId id="386" r:id="rId106"/>
    <p:sldId id="383" r:id="rId107"/>
    <p:sldId id="393" r:id="rId108"/>
    <p:sldId id="380" r:id="rId109"/>
    <p:sldId id="484" r:id="rId110"/>
    <p:sldId id="486" r:id="rId111"/>
    <p:sldId id="487" r:id="rId112"/>
    <p:sldId id="355" r:id="rId113"/>
    <p:sldId id="458" r:id="rId114"/>
    <p:sldId id="289" r:id="rId115"/>
    <p:sldId id="290" r:id="rId116"/>
    <p:sldId id="302" r:id="rId117"/>
    <p:sldId id="303" r:id="rId118"/>
    <p:sldId id="425" r:id="rId119"/>
    <p:sldId id="292" r:id="rId120"/>
    <p:sldId id="310" r:id="rId121"/>
    <p:sldId id="407" r:id="rId122"/>
    <p:sldId id="426" r:id="rId123"/>
    <p:sldId id="427" r:id="rId124"/>
    <p:sldId id="428"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446" r:id="rId143"/>
    <p:sldId id="447" r:id="rId144"/>
    <p:sldId id="448" r:id="rId145"/>
    <p:sldId id="449" r:id="rId146"/>
    <p:sldId id="450" r:id="rId147"/>
    <p:sldId id="451" r:id="rId148"/>
    <p:sldId id="452" r:id="rId149"/>
    <p:sldId id="453" r:id="rId150"/>
    <p:sldId id="496" r:id="rId151"/>
    <p:sldId id="497" r:id="rId152"/>
    <p:sldId id="455" r:id="rId153"/>
    <p:sldId id="456" r:id="rId154"/>
    <p:sldId id="457" r:id="rId155"/>
    <p:sldId id="408" r:id="rId156"/>
    <p:sldId id="460" r:id="rId157"/>
    <p:sldId id="461" r:id="rId158"/>
    <p:sldId id="462" r:id="rId159"/>
    <p:sldId id="463" r:id="rId160"/>
    <p:sldId id="464" r:id="rId161"/>
    <p:sldId id="465" r:id="rId162"/>
    <p:sldId id="466" r:id="rId163"/>
    <p:sldId id="467" r:id="rId164"/>
    <p:sldId id="468" r:id="rId165"/>
    <p:sldId id="469" r:id="rId166"/>
    <p:sldId id="470" r:id="rId167"/>
    <p:sldId id="471" r:id="rId168"/>
    <p:sldId id="472" r:id="rId169"/>
    <p:sldId id="473" r:id="rId170"/>
    <p:sldId id="474" r:id="rId171"/>
    <p:sldId id="475" r:id="rId172"/>
    <p:sldId id="476" r:id="rId173"/>
    <p:sldId id="477" r:id="rId174"/>
    <p:sldId id="478" r:id="rId175"/>
    <p:sldId id="479" r:id="rId176"/>
    <p:sldId id="480" r:id="rId177"/>
    <p:sldId id="481" r:id="rId178"/>
    <p:sldId id="485" r:id="rId179"/>
    <p:sldId id="482" r:id="rId180"/>
    <p:sldId id="483" r:id="rId181"/>
    <p:sldId id="459" r:id="rId182"/>
    <p:sldId id="297" r:id="rId183"/>
    <p:sldId id="365" r:id="rId184"/>
    <p:sldId id="307" r:id="rId185"/>
  </p:sldIdLst>
  <p:sldSz cx="9906000" cy="6858000" type="A4"/>
  <p:notesSz cx="6858000" cy="9144000"/>
  <p:defaultTextStyle>
    <a:defPPr>
      <a:defRPr lang="en-US"/>
    </a:defPPr>
    <a:lvl1pPr algn="ctr" rtl="0" fontAlgn="base">
      <a:lnSpc>
        <a:spcPct val="90000"/>
      </a:lnSpc>
      <a:spcBef>
        <a:spcPct val="50000"/>
      </a:spcBef>
      <a:spcAft>
        <a:spcPct val="0"/>
      </a:spcAft>
      <a:buClr>
        <a:schemeClr val="accent1"/>
      </a:buClr>
      <a:defRPr sz="2000" b="1" kern="1200">
        <a:solidFill>
          <a:schemeClr val="tx1"/>
        </a:solidFill>
        <a:latin typeface="Arial" pitchFamily="-111" charset="0"/>
        <a:ea typeface="Times New Roman" pitchFamily="-111" charset="0"/>
        <a:cs typeface="Times New Roman" pitchFamily="-111" charset="0"/>
      </a:defRPr>
    </a:lvl1pPr>
    <a:lvl2pPr marL="457200" algn="ctr" rtl="0" fontAlgn="base">
      <a:lnSpc>
        <a:spcPct val="90000"/>
      </a:lnSpc>
      <a:spcBef>
        <a:spcPct val="50000"/>
      </a:spcBef>
      <a:spcAft>
        <a:spcPct val="0"/>
      </a:spcAft>
      <a:buClr>
        <a:schemeClr val="accent1"/>
      </a:buClr>
      <a:defRPr sz="2000" b="1" kern="1200">
        <a:solidFill>
          <a:schemeClr val="tx1"/>
        </a:solidFill>
        <a:latin typeface="Arial" pitchFamily="-111" charset="0"/>
        <a:ea typeface="Times New Roman" pitchFamily="-111" charset="0"/>
        <a:cs typeface="Times New Roman" pitchFamily="-111" charset="0"/>
      </a:defRPr>
    </a:lvl2pPr>
    <a:lvl3pPr marL="914400" algn="ctr" rtl="0" fontAlgn="base">
      <a:lnSpc>
        <a:spcPct val="90000"/>
      </a:lnSpc>
      <a:spcBef>
        <a:spcPct val="50000"/>
      </a:spcBef>
      <a:spcAft>
        <a:spcPct val="0"/>
      </a:spcAft>
      <a:buClr>
        <a:schemeClr val="accent1"/>
      </a:buClr>
      <a:defRPr sz="2000" b="1" kern="1200">
        <a:solidFill>
          <a:schemeClr val="tx1"/>
        </a:solidFill>
        <a:latin typeface="Arial" pitchFamily="-111" charset="0"/>
        <a:ea typeface="Times New Roman" pitchFamily="-111" charset="0"/>
        <a:cs typeface="Times New Roman" pitchFamily="-111" charset="0"/>
      </a:defRPr>
    </a:lvl3pPr>
    <a:lvl4pPr marL="1371600" algn="ctr" rtl="0" fontAlgn="base">
      <a:lnSpc>
        <a:spcPct val="90000"/>
      </a:lnSpc>
      <a:spcBef>
        <a:spcPct val="50000"/>
      </a:spcBef>
      <a:spcAft>
        <a:spcPct val="0"/>
      </a:spcAft>
      <a:buClr>
        <a:schemeClr val="accent1"/>
      </a:buClr>
      <a:defRPr sz="2000" b="1" kern="1200">
        <a:solidFill>
          <a:schemeClr val="tx1"/>
        </a:solidFill>
        <a:latin typeface="Arial" pitchFamily="-111" charset="0"/>
        <a:ea typeface="Times New Roman" pitchFamily="-111" charset="0"/>
        <a:cs typeface="Times New Roman" pitchFamily="-111" charset="0"/>
      </a:defRPr>
    </a:lvl4pPr>
    <a:lvl5pPr marL="1828800" algn="ctr" rtl="0" fontAlgn="base">
      <a:lnSpc>
        <a:spcPct val="90000"/>
      </a:lnSpc>
      <a:spcBef>
        <a:spcPct val="50000"/>
      </a:spcBef>
      <a:spcAft>
        <a:spcPct val="0"/>
      </a:spcAft>
      <a:buClr>
        <a:schemeClr val="accent1"/>
      </a:buClr>
      <a:defRPr sz="2000" b="1" kern="1200">
        <a:solidFill>
          <a:schemeClr val="tx1"/>
        </a:solidFill>
        <a:latin typeface="Arial" pitchFamily="-111" charset="0"/>
        <a:ea typeface="Times New Roman" pitchFamily="-111" charset="0"/>
        <a:cs typeface="Times New Roman" pitchFamily="-111" charset="0"/>
      </a:defRPr>
    </a:lvl5pPr>
    <a:lvl6pPr marL="2286000" algn="l" defTabSz="457200" rtl="0" eaLnBrk="1" latinLnBrk="0" hangingPunct="1">
      <a:defRPr sz="2000" b="1" kern="1200">
        <a:solidFill>
          <a:schemeClr val="tx1"/>
        </a:solidFill>
        <a:latin typeface="Arial" pitchFamily="-111" charset="0"/>
        <a:ea typeface="Times New Roman" pitchFamily="-111" charset="0"/>
        <a:cs typeface="Times New Roman" pitchFamily="-111" charset="0"/>
      </a:defRPr>
    </a:lvl6pPr>
    <a:lvl7pPr marL="2743200" algn="l" defTabSz="457200" rtl="0" eaLnBrk="1" latinLnBrk="0" hangingPunct="1">
      <a:defRPr sz="2000" b="1" kern="1200">
        <a:solidFill>
          <a:schemeClr val="tx1"/>
        </a:solidFill>
        <a:latin typeface="Arial" pitchFamily="-111" charset="0"/>
        <a:ea typeface="Times New Roman" pitchFamily="-111" charset="0"/>
        <a:cs typeface="Times New Roman" pitchFamily="-111" charset="0"/>
      </a:defRPr>
    </a:lvl7pPr>
    <a:lvl8pPr marL="3200400" algn="l" defTabSz="457200" rtl="0" eaLnBrk="1" latinLnBrk="0" hangingPunct="1">
      <a:defRPr sz="2000" b="1" kern="1200">
        <a:solidFill>
          <a:schemeClr val="tx1"/>
        </a:solidFill>
        <a:latin typeface="Arial" pitchFamily="-111" charset="0"/>
        <a:ea typeface="Times New Roman" pitchFamily="-111" charset="0"/>
        <a:cs typeface="Times New Roman" pitchFamily="-111" charset="0"/>
      </a:defRPr>
    </a:lvl8pPr>
    <a:lvl9pPr marL="3657600" algn="l" defTabSz="457200" rtl="0" eaLnBrk="1" latinLnBrk="0" hangingPunct="1">
      <a:defRPr sz="2000" b="1" kern="1200">
        <a:solidFill>
          <a:schemeClr val="tx1"/>
        </a:solidFill>
        <a:latin typeface="Arial" pitchFamily="-111" charset="0"/>
        <a:ea typeface="Times New Roman" pitchFamily="-111" charset="0"/>
        <a:cs typeface="Times New Roman" pitchFamily="-111" charset="0"/>
      </a:defRPr>
    </a:lvl9pPr>
  </p:defaultTextStyle>
  <p:extLst>
    <p:ext uri="{EFAFB233-063F-42B5-8137-9DF3F51BA10A}">
      <p15:sldGuideLst xmlns:p15="http://schemas.microsoft.com/office/powerpoint/2012/main">
        <p15:guide id="1" orient="horz" pos="336">
          <p15:clr>
            <a:srgbClr val="A4A3A4"/>
          </p15:clr>
        </p15:guide>
        <p15:guide id="2" pos="6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bert Godfrind" initials="AG"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27" autoAdjust="0"/>
    <p:restoredTop sz="90299" autoAdjust="0"/>
  </p:normalViewPr>
  <p:slideViewPr>
    <p:cSldViewPr>
      <p:cViewPr varScale="1">
        <p:scale>
          <a:sx n="104" d="100"/>
          <a:sy n="104" d="100"/>
        </p:scale>
        <p:origin x="992" y="200"/>
      </p:cViewPr>
      <p:guideLst>
        <p:guide orient="horz" pos="336"/>
        <p:guide pos="672"/>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00" d="100"/>
        <a:sy n="100" d="100"/>
      </p:scale>
      <p:origin x="0" y="0"/>
    </p:cViewPr>
  </p:notesTextViewPr>
  <p:sorterViewPr>
    <p:cViewPr>
      <p:scale>
        <a:sx n="90" d="100"/>
        <a:sy n="90" d="100"/>
      </p:scale>
      <p:origin x="0" y="17216"/>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notesMaster" Target="notesMasters/notesMaster1.xml"/><Relationship Id="rId187" Type="http://schemas.openxmlformats.org/officeDocument/2006/relationships/commentAuthors" Target="commentAuthors.xml"/><Relationship Id="rId188" Type="http://schemas.openxmlformats.org/officeDocument/2006/relationships/presProps" Target="presProps.xml"/><Relationship Id="rId189"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theme" Target="theme/theme1.xml"/><Relationship Id="rId191"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9" Type="http://schemas.openxmlformats.org/officeDocument/2006/relationships/slide" Target="slides/slide51.xml"/><Relationship Id="rId20" Type="http://schemas.openxmlformats.org/officeDocument/2006/relationships/slide" Target="slides/slide85.xml"/><Relationship Id="rId21" Type="http://schemas.openxmlformats.org/officeDocument/2006/relationships/slide" Target="slides/slide86.xml"/><Relationship Id="rId22" Type="http://schemas.openxmlformats.org/officeDocument/2006/relationships/slide" Target="slides/slide87.xml"/><Relationship Id="rId23" Type="http://schemas.openxmlformats.org/officeDocument/2006/relationships/slide" Target="slides/slide88.xml"/><Relationship Id="rId24" Type="http://schemas.openxmlformats.org/officeDocument/2006/relationships/slide" Target="slides/slide89.xml"/><Relationship Id="rId25" Type="http://schemas.openxmlformats.org/officeDocument/2006/relationships/slide" Target="slides/slide90.xml"/><Relationship Id="rId26" Type="http://schemas.openxmlformats.org/officeDocument/2006/relationships/slide" Target="slides/slide118.xml"/><Relationship Id="rId27" Type="http://schemas.openxmlformats.org/officeDocument/2006/relationships/slide" Target="slides/slide119.xml"/><Relationship Id="rId28" Type="http://schemas.openxmlformats.org/officeDocument/2006/relationships/slide" Target="slides/slide120.xml"/><Relationship Id="rId10" Type="http://schemas.openxmlformats.org/officeDocument/2006/relationships/slide" Target="slides/slide52.xml"/><Relationship Id="rId11" Type="http://schemas.openxmlformats.org/officeDocument/2006/relationships/slide" Target="slides/slide53.xml"/><Relationship Id="rId12" Type="http://schemas.openxmlformats.org/officeDocument/2006/relationships/slide" Target="slides/slide54.xml"/><Relationship Id="rId13" Type="http://schemas.openxmlformats.org/officeDocument/2006/relationships/slide" Target="slides/slide59.xml"/><Relationship Id="rId14" Type="http://schemas.openxmlformats.org/officeDocument/2006/relationships/slide" Target="slides/slide62.xml"/><Relationship Id="rId15" Type="http://schemas.openxmlformats.org/officeDocument/2006/relationships/slide" Target="slides/slide63.xml"/><Relationship Id="rId16" Type="http://schemas.openxmlformats.org/officeDocument/2006/relationships/slide" Target="slides/slide78.xml"/><Relationship Id="rId17" Type="http://schemas.openxmlformats.org/officeDocument/2006/relationships/slide" Target="slides/slide79.xml"/><Relationship Id="rId18" Type="http://schemas.openxmlformats.org/officeDocument/2006/relationships/slide" Target="slides/slide80.xml"/><Relationship Id="rId19" Type="http://schemas.openxmlformats.org/officeDocument/2006/relationships/slide" Target="slides/slide84.xml"/><Relationship Id="rId1" Type="http://schemas.openxmlformats.org/officeDocument/2006/relationships/slide" Target="slides/slide7.xml"/><Relationship Id="rId2" Type="http://schemas.openxmlformats.org/officeDocument/2006/relationships/slide" Target="slides/slide30.xml"/><Relationship Id="rId3" Type="http://schemas.openxmlformats.org/officeDocument/2006/relationships/slide" Target="slides/slide31.xml"/><Relationship Id="rId4" Type="http://schemas.openxmlformats.org/officeDocument/2006/relationships/slide" Target="slides/slide32.xml"/><Relationship Id="rId5" Type="http://schemas.openxmlformats.org/officeDocument/2006/relationships/slide" Target="slides/slide39.xml"/><Relationship Id="rId6" Type="http://schemas.openxmlformats.org/officeDocument/2006/relationships/slide" Target="slides/slide40.xml"/><Relationship Id="rId7" Type="http://schemas.openxmlformats.org/officeDocument/2006/relationships/slide" Target="slides/slide47.xml"/><Relationship Id="rId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15T03:48:00.048" idx="2">
    <p:pos x="10" y="10"/>
    <p:text>1. Add a geometry filter to all operations (=process only applies to cells in that geometry)
2. Handle rasters in different resolutions (convert to different resolution)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15T05:12:54.084" idx="3">
    <p:pos x="10" y="10"/>
    <p:text>Example of making the RA expressions conditional</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03-20T11:17:44.318" idx="1">
    <p:pos x="225" y="540"/>
    <p:text>Check binary representation of numbers (endiannes, floats)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20000"/>
              </a:spcBef>
              <a:buClr>
                <a:srgbClr val="FF0000"/>
              </a:buClr>
              <a:buFont typeface="Arial" pitchFamily="-103" charset="0"/>
              <a:buNone/>
              <a:defRPr sz="1200">
                <a:latin typeface="Arial" pitchFamily="-103" charset="0"/>
                <a:ea typeface="Times New Roman" pitchFamily="-103" charset="0"/>
                <a:cs typeface="Times New Roman" pitchFamily="-103" charset="0"/>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20000"/>
              </a:spcBef>
              <a:buClr>
                <a:srgbClr val="FF0000"/>
              </a:buClr>
              <a:buFont typeface="Arial" pitchFamily="-103" charset="0"/>
              <a:buNone/>
              <a:defRPr sz="1200">
                <a:latin typeface="Arial" pitchFamily="-103" charset="0"/>
                <a:ea typeface="Times New Roman" pitchFamily="-103" charset="0"/>
                <a:cs typeface="Times New Roman" pitchFamily="-103"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20000"/>
              </a:spcBef>
              <a:buClr>
                <a:srgbClr val="FF0000"/>
              </a:buClr>
              <a:buFont typeface="Arial" pitchFamily="-103" charset="0"/>
              <a:buNone/>
              <a:defRPr sz="1200">
                <a:latin typeface="Arial" pitchFamily="-103" charset="0"/>
                <a:ea typeface="Times New Roman" pitchFamily="-103" charset="0"/>
                <a:cs typeface="Times New Roman" pitchFamily="-103" charset="0"/>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20000"/>
              </a:spcBef>
              <a:buClr>
                <a:srgbClr val="FF0000"/>
              </a:buClr>
              <a:buFont typeface="Arial" pitchFamily="-103" charset="0"/>
              <a:buNone/>
              <a:defRPr sz="1200">
                <a:latin typeface="Arial" pitchFamily="-103" charset="0"/>
                <a:ea typeface="Times New Roman" pitchFamily="-103" charset="0"/>
                <a:cs typeface="Times New Roman" pitchFamily="-103" charset="0"/>
              </a:defRPr>
            </a:lvl1pPr>
          </a:lstStyle>
          <a:p>
            <a:pPr>
              <a:defRPr/>
            </a:pPr>
            <a:fld id="{15C3A509-3A56-5E41-8351-1F1BAD4AD2F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Times New Roman" pitchFamily="-103" charset="0"/>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Times New Roman" pitchFamily="-103" charset="0"/>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Times New Roman" pitchFamily="-103" charset="0"/>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Times New Roman" pitchFamily="-103" charset="0"/>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Times New Roman" pitchFamily="-103" charset="0"/>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a:buFont typeface="Arial" pitchFamily="-111" charset="0"/>
              <a:buNone/>
            </a:pPr>
            <a:fld id="{62CF4340-6111-4C41-9636-2ABDFE440710}" type="slidenum">
              <a:rPr lang="en-US">
                <a:latin typeface="Arial" pitchFamily="-111" charset="0"/>
                <a:ea typeface="Times New Roman" pitchFamily="-111" charset="0"/>
                <a:cs typeface="Times New Roman" pitchFamily="-111" charset="0"/>
              </a:rPr>
              <a:pPr>
                <a:buFont typeface="Arial" pitchFamily="-111" charset="0"/>
                <a:buNone/>
              </a:pPr>
              <a:t>1</a:t>
            </a:fld>
            <a:endParaRPr lang="en-US">
              <a:latin typeface="Arial" pitchFamily="-111" charset="0"/>
              <a:ea typeface="Times New Roman" pitchFamily="-111" charset="0"/>
              <a:cs typeface="Times New Roman" pitchFamily="-11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a:buFont typeface="Arial" pitchFamily="-111" charset="0"/>
              <a:buNone/>
            </a:pPr>
            <a:fld id="{F6185769-A1C1-8844-A583-F0532655141A}" type="slidenum">
              <a:rPr lang="en-US">
                <a:latin typeface="Arial" pitchFamily="-111" charset="0"/>
                <a:ea typeface="Times New Roman" pitchFamily="-111" charset="0"/>
                <a:cs typeface="Times New Roman" pitchFamily="-111" charset="0"/>
              </a:rPr>
              <a:pPr>
                <a:buFont typeface="Arial" pitchFamily="-111" charset="0"/>
                <a:buNone/>
              </a:pPr>
              <a:t>11</a:t>
            </a:fld>
            <a:endParaRPr lang="en-US">
              <a:latin typeface="Arial" pitchFamily="-111" charset="0"/>
              <a:ea typeface="Times New Roman" pitchFamily="-111" charset="0"/>
              <a:cs typeface="Times New Roman" pitchFamily="-111" charset="0"/>
            </a:endParaRPr>
          </a:p>
        </p:txBody>
      </p:sp>
      <p:sp>
        <p:nvSpPr>
          <p:cNvPr id="36867"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36868"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36869" name="Rectangle 4"/>
          <p:cNvSpPr>
            <a:spLocks noGrp="1" noRot="1" noChangeAspect="1" noChangeArrowheads="1" noTextEdit="1"/>
          </p:cNvSpPr>
          <p:nvPr>
            <p:ph type="sldImg"/>
          </p:nvPr>
        </p:nvSpPr>
        <p:spPr>
          <a:xfrm>
            <a:off x="209550" y="457200"/>
            <a:ext cx="6438900" cy="4457700"/>
          </a:xfrm>
          <a:ln/>
        </p:spPr>
      </p:sp>
      <p:sp>
        <p:nvSpPr>
          <p:cNvPr id="36870"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Pyramids</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This illustrates how pyramids reduce the resolution and the amount of raster data stored.  At pyramid level 0, the data is shown at the resolution it was originally stored at, showing a matrix of 16 rows </a:t>
            </a:r>
            <a:r>
              <a:rPr lang="en-US" dirty="0" err="1">
                <a:latin typeface="Times New Roman" pitchFamily="-111" charset="0"/>
                <a:ea typeface="Times New Roman" pitchFamily="-111" charset="0"/>
                <a:cs typeface="Times New Roman" pitchFamily="-111" charset="0"/>
              </a:rPr>
              <a:t>x</a:t>
            </a:r>
            <a:r>
              <a:rPr lang="en-US" dirty="0">
                <a:latin typeface="Times New Roman" pitchFamily="-111" charset="0"/>
                <a:ea typeface="Times New Roman" pitchFamily="-111" charset="0"/>
                <a:cs typeface="Times New Roman" pitchFamily="-111" charset="0"/>
              </a:rPr>
              <a:t> 16 columns.  At pyramid level 1, the resolution is reduced by ½  to 8 rows </a:t>
            </a:r>
            <a:r>
              <a:rPr lang="en-US" dirty="0" err="1">
                <a:latin typeface="Times New Roman" pitchFamily="-111" charset="0"/>
                <a:ea typeface="Times New Roman" pitchFamily="-111" charset="0"/>
                <a:cs typeface="Times New Roman" pitchFamily="-111" charset="0"/>
              </a:rPr>
              <a:t>x</a:t>
            </a:r>
            <a:r>
              <a:rPr lang="en-US" dirty="0">
                <a:latin typeface="Times New Roman" pitchFamily="-111" charset="0"/>
                <a:ea typeface="Times New Roman" pitchFamily="-111" charset="0"/>
                <a:cs typeface="Times New Roman" pitchFamily="-111" charset="0"/>
              </a:rPr>
              <a:t> 8 columns (storage required are reduced to ¼ the original storage requirements), and at pyramid level 2 the resolution and storage requirements drop again to 4 rows </a:t>
            </a:r>
            <a:r>
              <a:rPr lang="en-US" dirty="0" err="1">
                <a:latin typeface="Times New Roman" pitchFamily="-111" charset="0"/>
                <a:ea typeface="Times New Roman" pitchFamily="-111" charset="0"/>
                <a:cs typeface="Times New Roman" pitchFamily="-111" charset="0"/>
              </a:rPr>
              <a:t>x</a:t>
            </a:r>
            <a:r>
              <a:rPr lang="en-US" dirty="0">
                <a:latin typeface="Times New Roman" pitchFamily="-111" charset="0"/>
                <a:ea typeface="Times New Roman" pitchFamily="-111" charset="0"/>
                <a:cs typeface="Times New Roman" pitchFamily="-111" charset="0"/>
              </a:rPr>
              <a:t> 4 columns.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allows users a choice of algorithms to use when pyramids are created.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a:buFont typeface="Arial" pitchFamily="-111" charset="0"/>
              <a:buNone/>
            </a:pPr>
            <a:fld id="{726759CD-29F7-6947-9539-25FE6D3DFBD4}" type="slidenum">
              <a:rPr lang="en-US">
                <a:latin typeface="Arial" pitchFamily="-111" charset="0"/>
                <a:ea typeface="Times New Roman" pitchFamily="-111" charset="0"/>
                <a:cs typeface="Times New Roman" pitchFamily="-111" charset="0"/>
              </a:rPr>
              <a:pPr>
                <a:buFont typeface="Arial" pitchFamily="-111" charset="0"/>
                <a:buNone/>
              </a:pPr>
              <a:t>12</a:t>
            </a:fld>
            <a:endParaRPr lang="en-US">
              <a:latin typeface="Arial" pitchFamily="-111" charset="0"/>
              <a:ea typeface="Times New Roman" pitchFamily="-111" charset="0"/>
              <a:cs typeface="Times New Roman" pitchFamily="-111" charset="0"/>
            </a:endParaRPr>
          </a:p>
        </p:txBody>
      </p:sp>
      <p:sp>
        <p:nvSpPr>
          <p:cNvPr id="40963"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0964"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0965" name="Rectangle 4"/>
          <p:cNvSpPr>
            <a:spLocks noGrp="1" noRot="1" noChangeAspect="1" noChangeArrowheads="1" noTextEdit="1"/>
          </p:cNvSpPr>
          <p:nvPr>
            <p:ph type="sldImg"/>
          </p:nvPr>
        </p:nvSpPr>
        <p:spPr>
          <a:xfrm>
            <a:off x="209550" y="457200"/>
            <a:ext cx="6438900" cy="4457700"/>
          </a:xfrm>
          <a:ln/>
        </p:spPr>
      </p:sp>
      <p:sp>
        <p:nvSpPr>
          <p:cNvPr id="40966"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Blocking</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A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image can be tens of millions of bytes, or more.  In order to facilitate efficient, fast storage and retrieval of large images, the images can be broken into smaller blocks, where subsets of the image are stored and are separately addressable by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Users and/or applications can determine how raster data is blocked in the database.   In this example, the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in an 8 row by 8 column matrix is blocked into four 4 row by 4 column blocks.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pPr>
              <a:buFont typeface="Arial" pitchFamily="-111" charset="0"/>
              <a:buNone/>
            </a:pPr>
            <a:fld id="{CE57D0C2-BAA6-9D41-ACE0-B4416BFE002B}" type="slidenum">
              <a:rPr lang="en-US">
                <a:latin typeface="Arial" pitchFamily="-111" charset="0"/>
                <a:ea typeface="Times New Roman" pitchFamily="-111" charset="0"/>
                <a:cs typeface="Times New Roman" pitchFamily="-111" charset="0"/>
              </a:rPr>
              <a:pPr>
                <a:buFont typeface="Arial" pitchFamily="-111" charset="0"/>
                <a:buNone/>
              </a:pPr>
              <a:t>13</a:t>
            </a:fld>
            <a:endParaRPr lang="en-US">
              <a:latin typeface="Arial" pitchFamily="-111" charset="0"/>
              <a:ea typeface="Times New Roman" pitchFamily="-111" charset="0"/>
              <a:cs typeface="Times New Roman" pitchFamily="-111" charset="0"/>
            </a:endParaRPr>
          </a:p>
        </p:txBody>
      </p:sp>
      <p:sp>
        <p:nvSpPr>
          <p:cNvPr id="43011"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3012"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3013" name="Rectangle 4"/>
          <p:cNvSpPr>
            <a:spLocks noGrp="1" noRot="1" noChangeAspect="1" noChangeArrowheads="1" noTextEdit="1"/>
          </p:cNvSpPr>
          <p:nvPr>
            <p:ph type="sldImg"/>
          </p:nvPr>
        </p:nvSpPr>
        <p:spPr>
          <a:xfrm>
            <a:off x="209550" y="457200"/>
            <a:ext cx="6438900" cy="4457700"/>
          </a:xfrm>
          <a:ln/>
        </p:spPr>
      </p:sp>
      <p:sp>
        <p:nvSpPr>
          <p:cNvPr id="43014"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Interleaving</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Interleaving is used when storing multi-band images.</a:t>
            </a:r>
          </a:p>
          <a:p>
            <a:pPr lvl="1" eaLnBrk="1" hangingPunct="1"/>
            <a:r>
              <a:rPr lang="en-US" dirty="0">
                <a:latin typeface="Times New Roman" pitchFamily="-111" charset="0"/>
                <a:ea typeface="Times New Roman" pitchFamily="-111" charset="0"/>
                <a:cs typeface="Times New Roman" pitchFamily="-111" charset="0"/>
              </a:rPr>
              <a:t>In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there are three methods of interleaving supported.  The three methods are band interleaving (Band </a:t>
            </a:r>
            <a:r>
              <a:rPr lang="en-US" dirty="0" err="1">
                <a:latin typeface="Times New Roman" pitchFamily="-111" charset="0"/>
                <a:ea typeface="Times New Roman" pitchFamily="-111" charset="0"/>
                <a:cs typeface="Times New Roman" pitchFamily="-111" charset="0"/>
              </a:rPr>
              <a:t>SeQential</a:t>
            </a:r>
            <a:r>
              <a:rPr lang="en-US" dirty="0">
                <a:latin typeface="Times New Roman" pitchFamily="-111" charset="0"/>
                <a:ea typeface="Times New Roman" pitchFamily="-111" charset="0"/>
                <a:cs typeface="Times New Roman" pitchFamily="-111" charset="0"/>
              </a:rPr>
              <a:t> or </a:t>
            </a:r>
            <a:r>
              <a:rPr lang="en-US" dirty="0">
                <a:latin typeface="Courier New" pitchFamily="-111" charset="0"/>
                <a:ea typeface="Times New Roman" pitchFamily="-111" charset="0"/>
                <a:cs typeface="Times New Roman" pitchFamily="-111" charset="0"/>
              </a:rPr>
              <a:t>BSQ</a:t>
            </a:r>
            <a:r>
              <a:rPr lang="en-US" dirty="0">
                <a:latin typeface="Times New Roman" pitchFamily="-111" charset="0"/>
                <a:ea typeface="Times New Roman" pitchFamily="-111" charset="0"/>
                <a:cs typeface="Times New Roman" pitchFamily="-111" charset="0"/>
              </a:rPr>
              <a:t>), Band Interleaved by Line (or </a:t>
            </a:r>
            <a:r>
              <a:rPr lang="en-US" dirty="0">
                <a:latin typeface="Courier New" pitchFamily="-111" charset="0"/>
                <a:ea typeface="Times New Roman" pitchFamily="-111" charset="0"/>
                <a:cs typeface="Times New Roman" pitchFamily="-111" charset="0"/>
              </a:rPr>
              <a:t>BIL</a:t>
            </a:r>
            <a:r>
              <a:rPr lang="en-US" dirty="0">
                <a:latin typeface="Times New Roman" pitchFamily="-111" charset="0"/>
                <a:ea typeface="Times New Roman" pitchFamily="-111" charset="0"/>
                <a:cs typeface="Times New Roman" pitchFamily="-111" charset="0"/>
              </a:rPr>
              <a:t>), and Band Interleaved by Pixel (or </a:t>
            </a:r>
            <a:r>
              <a:rPr lang="en-US" dirty="0">
                <a:latin typeface="Courier New" pitchFamily="-111" charset="0"/>
                <a:ea typeface="Times New Roman" pitchFamily="-111" charset="0"/>
                <a:cs typeface="Times New Roman" pitchFamily="-111" charset="0"/>
              </a:rPr>
              <a:t>BIP</a:t>
            </a:r>
            <a:r>
              <a:rPr lang="en-US" dirty="0">
                <a:latin typeface="Times New Roman" pitchFamily="-111" charset="0"/>
                <a:ea typeface="Times New Roman" pitchFamily="-111" charset="0"/>
                <a:cs typeface="Times New Roman" pitchFamily="-111" charset="0"/>
              </a:rPr>
              <a:t>).  Each storage method can be optimal depending of what the application requires the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for.  For example, if the application only uses one band of data at a time, then band sequential may be the best storage mechanism.  For certain image processing functions (such as fast </a:t>
            </a:r>
            <a:r>
              <a:rPr lang="en-US" dirty="0" err="1">
                <a:latin typeface="Times New Roman" pitchFamily="-111" charset="0"/>
                <a:ea typeface="Times New Roman" pitchFamily="-111" charset="0"/>
                <a:cs typeface="Times New Roman" pitchFamily="-111" charset="0"/>
              </a:rPr>
              <a:t>fourier</a:t>
            </a:r>
            <a:r>
              <a:rPr lang="en-US" dirty="0">
                <a:latin typeface="Times New Roman" pitchFamily="-111" charset="0"/>
                <a:ea typeface="Times New Roman" pitchFamily="-111" charset="0"/>
                <a:cs typeface="Times New Roman" pitchFamily="-111" charset="0"/>
              </a:rPr>
              <a:t> transforms) processing images by line may occur, hence the best storage method would be band interleaved by line.  Similarly, if the application will overlay each pixel with pixels from other bands, then band interleaved by pixel may be the optimal way of storing the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a:buFont typeface="Arial" pitchFamily="-111" charset="0"/>
              <a:buNone/>
            </a:pPr>
            <a:fld id="{89E187DF-7614-D74F-BF59-411F8983AD33}" type="slidenum">
              <a:rPr lang="en-US">
                <a:latin typeface="Arial" pitchFamily="-111" charset="0"/>
                <a:ea typeface="Times New Roman" pitchFamily="-111" charset="0"/>
                <a:cs typeface="Times New Roman" pitchFamily="-111" charset="0"/>
              </a:rPr>
              <a:pPr>
                <a:buFont typeface="Arial" pitchFamily="-111" charset="0"/>
                <a:buNone/>
              </a:pPr>
              <a:t>14</a:t>
            </a:fld>
            <a:endParaRPr lang="en-US">
              <a:latin typeface="Arial" pitchFamily="-111" charset="0"/>
              <a:ea typeface="Times New Roman" pitchFamily="-111" charset="0"/>
              <a:cs typeface="Times New Roman" pitchFamily="-111" charset="0"/>
            </a:endParaRPr>
          </a:p>
        </p:txBody>
      </p:sp>
      <p:sp>
        <p:nvSpPr>
          <p:cNvPr id="45059"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5060"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5061" name="Rectangle 4"/>
          <p:cNvSpPr>
            <a:spLocks noGrp="1" noRot="1" noChangeAspect="1" noChangeArrowheads="1" noTextEdit="1"/>
          </p:cNvSpPr>
          <p:nvPr>
            <p:ph type="sldImg"/>
          </p:nvPr>
        </p:nvSpPr>
        <p:spPr>
          <a:xfrm>
            <a:off x="209550" y="457200"/>
            <a:ext cx="6438900" cy="4457700"/>
          </a:xfrm>
          <a:ln/>
        </p:spPr>
      </p:sp>
      <p:sp>
        <p:nvSpPr>
          <p:cNvPr id="45062"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Multiband Image Interleaving in </a:t>
            </a:r>
            <a:r>
              <a:rPr lang="en-US" dirty="0" err="1">
                <a:solidFill>
                  <a:schemeClr val="accent2"/>
                </a:solidFill>
                <a:latin typeface="Times New Roman" pitchFamily="-111" charset="0"/>
                <a:ea typeface="Times New Roman" pitchFamily="-111" charset="0"/>
                <a:cs typeface="Times New Roman" pitchFamily="-111" charset="0"/>
              </a:rPr>
              <a:t>GeoRaster</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This example shows band sequential interleaving in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using three bands.  In band sequential interleaving, data from each band is stored completely before data from another band is stored.  Band sequential interleaving is useful when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is operated on one band at a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pPr>
              <a:buFont typeface="Arial" pitchFamily="-111" charset="0"/>
              <a:buNone/>
            </a:pPr>
            <a:fld id="{2421FAC0-4D2A-0E4D-8489-D85A8FA539E8}" type="slidenum">
              <a:rPr lang="en-US">
                <a:latin typeface="Arial" pitchFamily="-111" charset="0"/>
                <a:ea typeface="Times New Roman" pitchFamily="-111" charset="0"/>
                <a:cs typeface="Times New Roman" pitchFamily="-111" charset="0"/>
              </a:rPr>
              <a:pPr>
                <a:buFont typeface="Arial" pitchFamily="-111" charset="0"/>
                <a:buNone/>
              </a:pPr>
              <a:t>15</a:t>
            </a:fld>
            <a:endParaRPr lang="en-US">
              <a:latin typeface="Arial" pitchFamily="-111" charset="0"/>
              <a:ea typeface="Times New Roman" pitchFamily="-111" charset="0"/>
              <a:cs typeface="Times New Roman" pitchFamily="-111" charset="0"/>
            </a:endParaRPr>
          </a:p>
        </p:txBody>
      </p:sp>
      <p:sp>
        <p:nvSpPr>
          <p:cNvPr id="47107"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7108"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7109" name="Rectangle 4"/>
          <p:cNvSpPr>
            <a:spLocks noGrp="1" noRot="1" noChangeAspect="1" noChangeArrowheads="1" noTextEdit="1"/>
          </p:cNvSpPr>
          <p:nvPr>
            <p:ph type="sldImg"/>
          </p:nvPr>
        </p:nvSpPr>
        <p:spPr>
          <a:xfrm>
            <a:off x="209550" y="457200"/>
            <a:ext cx="6438900" cy="4457700"/>
          </a:xfrm>
          <a:ln/>
        </p:spPr>
      </p:sp>
      <p:sp>
        <p:nvSpPr>
          <p:cNvPr id="47110"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Multiband Image Interleaving in </a:t>
            </a:r>
            <a:r>
              <a:rPr lang="en-US" dirty="0" err="1">
                <a:solidFill>
                  <a:schemeClr val="accent2"/>
                </a:solidFill>
                <a:latin typeface="Times New Roman" pitchFamily="-111" charset="0"/>
                <a:ea typeface="Times New Roman" pitchFamily="-111" charset="0"/>
                <a:cs typeface="Times New Roman" pitchFamily="-111" charset="0"/>
              </a:rPr>
              <a:t>GeoRaster</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This example shows band sequential interleaving in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using three bands.  In band sequential interleaving, data from each band is stored completely before data from another band is stored.  Band sequential interleaving is useful when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is operated on one band at a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a:buFont typeface="Arial" pitchFamily="-111" charset="0"/>
              <a:buNone/>
            </a:pPr>
            <a:fld id="{1D17EA3C-BED6-7243-B4BE-386B4928204B}" type="slidenum">
              <a:rPr lang="en-US">
                <a:latin typeface="Arial" pitchFamily="-111" charset="0"/>
                <a:ea typeface="Times New Roman" pitchFamily="-111" charset="0"/>
                <a:cs typeface="Times New Roman" pitchFamily="-111" charset="0"/>
              </a:rPr>
              <a:pPr>
                <a:buFont typeface="Arial" pitchFamily="-111" charset="0"/>
                <a:buNone/>
              </a:pPr>
              <a:t>16</a:t>
            </a:fld>
            <a:endParaRPr lang="en-US">
              <a:latin typeface="Arial" pitchFamily="-111" charset="0"/>
              <a:ea typeface="Times New Roman" pitchFamily="-111" charset="0"/>
              <a:cs typeface="Times New Roman" pitchFamily="-111" charset="0"/>
            </a:endParaRPr>
          </a:p>
        </p:txBody>
      </p:sp>
      <p:sp>
        <p:nvSpPr>
          <p:cNvPr id="49155"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9156"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49157" name="Rectangle 4"/>
          <p:cNvSpPr>
            <a:spLocks noGrp="1" noRot="1" noChangeAspect="1" noChangeArrowheads="1" noTextEdit="1"/>
          </p:cNvSpPr>
          <p:nvPr>
            <p:ph type="sldImg"/>
          </p:nvPr>
        </p:nvSpPr>
        <p:spPr>
          <a:xfrm>
            <a:off x="209550" y="457200"/>
            <a:ext cx="6438900" cy="4457700"/>
          </a:xfrm>
          <a:ln/>
        </p:spPr>
      </p:sp>
      <p:sp>
        <p:nvSpPr>
          <p:cNvPr id="49158"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solidFill>
                  <a:schemeClr val="accent2"/>
                </a:solidFill>
                <a:latin typeface="Times New Roman" pitchFamily="-111" charset="0"/>
                <a:ea typeface="Times New Roman" pitchFamily="-111" charset="0"/>
                <a:cs typeface="Times New Roman" pitchFamily="-111" charset="0"/>
              </a:rPr>
              <a:t>Multiband Image Interleaving in </a:t>
            </a:r>
            <a:r>
              <a:rPr lang="en-US" dirty="0" err="1">
                <a:solidFill>
                  <a:schemeClr val="accent2"/>
                </a:solidFill>
                <a:latin typeface="Times New Roman" pitchFamily="-111" charset="0"/>
                <a:ea typeface="Times New Roman" pitchFamily="-111" charset="0"/>
                <a:cs typeface="Times New Roman" pitchFamily="-111" charset="0"/>
              </a:rPr>
              <a:t>GeoRaster</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This example shows band sequential interleaving in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using three bands.  In band sequential interleaving, data from each band is stored completely before data from another band is stored.  Band sequential interleaving is useful when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is operated on one band at a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C3A509-3A56-5E41-8351-1F1BAD4AD2F3}" type="slidenum">
              <a:rPr lang="en-US" smtClean="0"/>
              <a:pPr>
                <a:defRPr/>
              </a:pPr>
              <a:t>18</a:t>
            </a:fld>
            <a:endParaRPr lang="en-US"/>
          </a:p>
        </p:txBody>
      </p:sp>
    </p:spTree>
    <p:extLst>
      <p:ext uri="{BB962C8B-B14F-4D97-AF65-F5344CB8AC3E}">
        <p14:creationId xmlns:p14="http://schemas.microsoft.com/office/powerpoint/2010/main" val="127613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buFont typeface="Arial" pitchFamily="-111" charset="0"/>
              <a:buNone/>
            </a:pPr>
            <a:fld id="{FDEA08A4-7A40-0E40-B499-3CD72E57B15A}" type="slidenum">
              <a:rPr lang="en-US">
                <a:latin typeface="Arial" pitchFamily="-111" charset="0"/>
                <a:ea typeface="Times New Roman" pitchFamily="-111" charset="0"/>
                <a:cs typeface="Times New Roman" pitchFamily="-111" charset="0"/>
              </a:rPr>
              <a:pPr>
                <a:buFont typeface="Arial" pitchFamily="-111" charset="0"/>
                <a:buNone/>
              </a:pPr>
              <a:t>22</a:t>
            </a:fld>
            <a:endParaRPr lang="en-US">
              <a:latin typeface="Arial" pitchFamily="-111" charset="0"/>
              <a:ea typeface="Times New Roman" pitchFamily="-111" charset="0"/>
              <a:cs typeface="Times New Roman" pitchFamily="-111" charset="0"/>
            </a:endParaRPr>
          </a:p>
        </p:txBody>
      </p:sp>
      <p:sp>
        <p:nvSpPr>
          <p:cNvPr id="55299"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55300"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55301" name="Rectangle 4"/>
          <p:cNvSpPr>
            <a:spLocks noGrp="1" noRot="1" noChangeAspect="1" noChangeArrowheads="1" noTextEdit="1"/>
          </p:cNvSpPr>
          <p:nvPr>
            <p:ph type="sldImg"/>
          </p:nvPr>
        </p:nvSpPr>
        <p:spPr>
          <a:xfrm>
            <a:off x="209550" y="457200"/>
            <a:ext cx="6438900" cy="4457700"/>
          </a:xfrm>
          <a:ln/>
        </p:spPr>
      </p:sp>
      <p:sp>
        <p:nvSpPr>
          <p:cNvPr id="55302"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a:solidFill>
                  <a:schemeClr val="accent2"/>
                </a:solidFill>
                <a:latin typeface="Times New Roman" pitchFamily="-111" charset="0"/>
                <a:ea typeface="Times New Roman" pitchFamily="-111" charset="0"/>
                <a:cs typeface="Times New Roman" pitchFamily="-111" charset="0"/>
              </a:rPr>
              <a:t>Grid Raster Data </a:t>
            </a:r>
          </a:p>
          <a:p>
            <a:pPr lvl="1" eaLnBrk="1" hangingPunct="1"/>
            <a:r>
              <a:rPr lang="en-US">
                <a:latin typeface="Times New Roman" pitchFamily="-111" charset="0"/>
                <a:ea typeface="Times New Roman" pitchFamily="-111" charset="0"/>
                <a:cs typeface="Times New Roman" pitchFamily="-111" charset="0"/>
              </a:rPr>
              <a:t>A Value Attribute Table ties the allowable stored values for each cell to the meaning of those stored values.  In the above example, the cell values one through nine represent the various geological periods from most recent (Quaternary) to most ancient (Archaean).  If no cell data was collected for certain locations, or if it doesn’t make sense to include cell data from locations, those cells can be assigned an empty cell value.  Note the grid data to the right simply contains the stored the values for each cell.</a:t>
            </a:r>
          </a:p>
          <a:p>
            <a:pPr lvl="1" eaLnBrk="1" hangingPunct="1"/>
            <a:r>
              <a:rPr lang="en-US">
                <a:latin typeface="Times New Roman" pitchFamily="-111" charset="0"/>
                <a:ea typeface="Times New Roman" pitchFamily="-111" charset="0"/>
                <a:cs typeface="Times New Roman" pitchFamily="-111" charset="0"/>
              </a:rPr>
              <a:t>A value attribute table can contain other information useful to a user and/or application.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a:buFont typeface="Arial" pitchFamily="-111" charset="0"/>
              <a:buNone/>
            </a:pPr>
            <a:fld id="{EB0F935A-4E3A-C24A-844E-7F462229C58D}" type="slidenum">
              <a:rPr lang="en-US">
                <a:latin typeface="Arial" pitchFamily="-111" charset="0"/>
                <a:ea typeface="Times New Roman" pitchFamily="-111" charset="0"/>
                <a:cs typeface="Times New Roman" pitchFamily="-111" charset="0"/>
              </a:rPr>
              <a:pPr>
                <a:buFont typeface="Arial" pitchFamily="-111" charset="0"/>
                <a:buNone/>
              </a:pPr>
              <a:t>23</a:t>
            </a:fld>
            <a:endParaRPr lang="en-US">
              <a:latin typeface="Arial" pitchFamily="-111" charset="0"/>
              <a:ea typeface="Times New Roman" pitchFamily="-111" charset="0"/>
              <a:cs typeface="Times New Roman" pitchFamily="-111" charset="0"/>
            </a:endParaRPr>
          </a:p>
        </p:txBody>
      </p:sp>
      <p:sp>
        <p:nvSpPr>
          <p:cNvPr id="57347"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57348"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57349" name="Rectangle 4"/>
          <p:cNvSpPr>
            <a:spLocks noGrp="1" noRot="1" noChangeAspect="1" noChangeArrowheads="1" noTextEdit="1"/>
          </p:cNvSpPr>
          <p:nvPr>
            <p:ph type="sldImg"/>
          </p:nvPr>
        </p:nvSpPr>
        <p:spPr>
          <a:xfrm>
            <a:off x="209550" y="457200"/>
            <a:ext cx="6438900" cy="4457700"/>
          </a:xfrm>
          <a:ln/>
        </p:spPr>
      </p:sp>
      <p:sp>
        <p:nvSpPr>
          <p:cNvPr id="57350"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a:solidFill>
                  <a:schemeClr val="accent2"/>
                </a:solidFill>
                <a:latin typeface="Times New Roman" pitchFamily="-111" charset="0"/>
                <a:ea typeface="Times New Roman" pitchFamily="-111" charset="0"/>
                <a:cs typeface="Times New Roman" pitchFamily="-111" charset="0"/>
              </a:rPr>
              <a:t>Grid Raster Data </a:t>
            </a:r>
          </a:p>
          <a:p>
            <a:pPr lvl="1" eaLnBrk="1" hangingPunct="1"/>
            <a:r>
              <a:rPr lang="en-US">
                <a:latin typeface="Times New Roman" pitchFamily="-111" charset="0"/>
                <a:ea typeface="Times New Roman" pitchFamily="-111" charset="0"/>
                <a:cs typeface="Times New Roman" pitchFamily="-111" charset="0"/>
              </a:rPr>
              <a:t>A </a:t>
            </a:r>
            <a:r>
              <a:rPr lang="en-US">
                <a:latin typeface="Courier New" pitchFamily="-111" charset="0"/>
                <a:ea typeface="Times New Roman" pitchFamily="-111" charset="0"/>
                <a:cs typeface="Times New Roman" pitchFamily="-111" charset="0"/>
              </a:rPr>
              <a:t>COLORMAP</a:t>
            </a:r>
            <a:r>
              <a:rPr lang="en-US">
                <a:latin typeface="Times New Roman" pitchFamily="-111" charset="0"/>
                <a:ea typeface="Times New Roman" pitchFamily="-111" charset="0"/>
                <a:cs typeface="Times New Roman" pitchFamily="-111" charset="0"/>
              </a:rPr>
              <a:t> table is used to associate cell values with colors that will be used for display purposes.  Above is an example of an RGB (Red Green Blue) color map for the geological data previously described.  This example table shows the cell values and the colors each value will display in when rendered as a map.  On the upper right there is a grid with the cell values, and on the lower right is the grid showing the display colors on a map.  In this example, valid color map values are from 0 to 255.  Note that color map information often includes an alpha value, associated with opacity.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a:buFont typeface="Arial" pitchFamily="-111" charset="0"/>
              <a:buNone/>
            </a:pPr>
            <a:fld id="{4F60165C-D6E3-BA4B-B7BA-69854C58DFF6}" type="slidenum">
              <a:rPr lang="en-US">
                <a:latin typeface="Arial" pitchFamily="-111" charset="0"/>
                <a:ea typeface="Times New Roman" pitchFamily="-111" charset="0"/>
                <a:cs typeface="Times New Roman" pitchFamily="-111" charset="0"/>
              </a:rPr>
              <a:pPr>
                <a:buFont typeface="Arial" pitchFamily="-111" charset="0"/>
                <a:buNone/>
              </a:pPr>
              <a:t>24</a:t>
            </a:fld>
            <a:endParaRPr lang="en-US">
              <a:latin typeface="Arial" pitchFamily="-111" charset="0"/>
              <a:ea typeface="Times New Roman" pitchFamily="-111" charset="0"/>
              <a:cs typeface="Times New Roman" pitchFamily="-111" charset="0"/>
            </a:endParaRPr>
          </a:p>
        </p:txBody>
      </p:sp>
      <p:sp>
        <p:nvSpPr>
          <p:cNvPr id="59395" name="Rectangle 2"/>
          <p:cNvSpPr>
            <a:spLocks noGrp="1" noRot="1" noChangeAspect="1" noChangeArrowheads="1" noTextEdit="1"/>
          </p:cNvSpPr>
          <p:nvPr>
            <p:ph type="sldImg"/>
          </p:nvPr>
        </p:nvSpPr>
        <p:spPr>
          <a:xfrm>
            <a:off x="209550" y="457200"/>
            <a:ext cx="6438900" cy="4457700"/>
          </a:xfrm>
          <a:ln/>
        </p:spPr>
      </p:sp>
      <p:sp>
        <p:nvSpPr>
          <p:cNvPr id="59396" name="Rectangle 3"/>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a:latin typeface="Times New Roman" pitchFamily="-111" charset="0"/>
                <a:ea typeface="Times New Roman" pitchFamily="-111" charset="0"/>
                <a:cs typeface="Times New Roman" pitchFamily="-111" charset="0"/>
              </a:rPr>
              <a:t>Geological Map of India (Grid Data)</a:t>
            </a:r>
          </a:p>
          <a:p>
            <a:pPr lvl="1" eaLnBrk="1" hangingPunct="1"/>
            <a:r>
              <a:rPr lang="en-US">
                <a:latin typeface="Times New Roman" pitchFamily="-111" charset="0"/>
                <a:ea typeface="Times New Roman" pitchFamily="-111" charset="0"/>
                <a:cs typeface="Times New Roman" pitchFamily="-111" charset="0"/>
              </a:rPr>
              <a:t>This geological map of India is an example of grid data.  Various geological types are encoded and displayed as different colors.  The legend combines information in the Value Attribute Table (VAT) and the colormap table to help users understand the meaning of the map.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pPr>
              <a:buFont typeface="Arial" pitchFamily="-111" charset="0"/>
              <a:buNone/>
            </a:pPr>
            <a:fld id="{9E59277A-AB0A-E343-8E88-C8C1675C1B34}" type="slidenum">
              <a:rPr lang="en-US">
                <a:latin typeface="Arial" pitchFamily="-111" charset="0"/>
                <a:ea typeface="Times New Roman" pitchFamily="-111" charset="0"/>
                <a:cs typeface="Times New Roman" pitchFamily="-111" charset="0"/>
              </a:rPr>
              <a:pPr>
                <a:buFont typeface="Arial" pitchFamily="-111" charset="0"/>
                <a:buNone/>
              </a:pPr>
              <a:t>3</a:t>
            </a:fld>
            <a:endParaRPr lang="en-US">
              <a:latin typeface="Arial" pitchFamily="-111" charset="0"/>
              <a:ea typeface="Times New Roman" pitchFamily="-111" charset="0"/>
              <a:cs typeface="Times New Roman" pitchFamily="-111"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a:buFont typeface="Arial" pitchFamily="-111" charset="0"/>
              <a:buNone/>
            </a:pPr>
            <a:fld id="{89AFD8FB-7B76-6E46-AC96-CD146DF402B0}" type="slidenum">
              <a:rPr lang="en-US">
                <a:latin typeface="Arial" pitchFamily="-111" charset="0"/>
                <a:ea typeface="Times New Roman" pitchFamily="-111" charset="0"/>
                <a:cs typeface="Times New Roman" pitchFamily="-111" charset="0"/>
              </a:rPr>
              <a:pPr>
                <a:buFont typeface="Arial" pitchFamily="-111" charset="0"/>
                <a:buNone/>
              </a:pPr>
              <a:t>25</a:t>
            </a:fld>
            <a:endParaRPr lang="en-US">
              <a:latin typeface="Arial" pitchFamily="-111" charset="0"/>
              <a:ea typeface="Times New Roman" pitchFamily="-111" charset="0"/>
              <a:cs typeface="Times New Roman" pitchFamily="-111" charset="0"/>
            </a:endParaRPr>
          </a:p>
        </p:txBody>
      </p:sp>
      <p:sp>
        <p:nvSpPr>
          <p:cNvPr id="61443"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61444"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61445" name="Rectangle 4"/>
          <p:cNvSpPr>
            <a:spLocks noGrp="1" noRot="1" noChangeAspect="1" noChangeArrowheads="1" noTextEdit="1"/>
          </p:cNvSpPr>
          <p:nvPr>
            <p:ph type="sldImg"/>
          </p:nvPr>
        </p:nvSpPr>
        <p:spPr>
          <a:xfrm>
            <a:off x="209550" y="457200"/>
            <a:ext cx="6438900" cy="4457700"/>
          </a:xfrm>
          <a:ln/>
        </p:spPr>
      </p:sp>
      <p:sp>
        <p:nvSpPr>
          <p:cNvPr id="61446"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dirty="0" err="1">
                <a:solidFill>
                  <a:schemeClr val="accent2"/>
                </a:solidFill>
                <a:latin typeface="Times New Roman" pitchFamily="-111" charset="0"/>
                <a:ea typeface="Times New Roman" pitchFamily="-111" charset="0"/>
                <a:cs typeface="Times New Roman" pitchFamily="-111" charset="0"/>
              </a:rPr>
              <a:t>Georeferencing</a:t>
            </a:r>
            <a:endParaRPr lang="en-US" dirty="0">
              <a:latin typeface="Times New Roman" pitchFamily="-111" charset="0"/>
              <a:ea typeface="Times New Roman" pitchFamily="-111" charset="0"/>
              <a:cs typeface="Times New Roman" pitchFamily="-111" charset="0"/>
            </a:endParaRPr>
          </a:p>
          <a:p>
            <a:pPr lvl="1" eaLnBrk="1" hangingPunct="1"/>
            <a:r>
              <a:rPr lang="en-US" dirty="0" err="1">
                <a:latin typeface="Times New Roman" pitchFamily="-111" charset="0"/>
                <a:ea typeface="Times New Roman" pitchFamily="-111" charset="0"/>
                <a:cs typeface="Times New Roman" pitchFamily="-111" charset="0"/>
              </a:rPr>
              <a:t>Georeferencing</a:t>
            </a:r>
            <a:r>
              <a:rPr lang="en-US" dirty="0">
                <a:latin typeface="Times New Roman" pitchFamily="-111" charset="0"/>
                <a:ea typeface="Times New Roman" pitchFamily="-111" charset="0"/>
                <a:cs typeface="Times New Roman" pitchFamily="-111" charset="0"/>
              </a:rPr>
              <a:t> allows raster data to be mapped from its row/column grid structure to a location on the surface of the Earth, or some location based on a local coordinate system.</a:t>
            </a:r>
          </a:p>
          <a:p>
            <a:pPr lvl="1" eaLnBrk="1" hangingPunct="1"/>
            <a:r>
              <a:rPr lang="en-US" dirty="0" err="1">
                <a:latin typeface="Times New Roman" pitchFamily="-111" charset="0"/>
                <a:ea typeface="Times New Roman" pitchFamily="-111" charset="0"/>
                <a:cs typeface="Times New Roman" pitchFamily="-111" charset="0"/>
              </a:rPr>
              <a:t>Georectification</a:t>
            </a:r>
            <a:r>
              <a:rPr lang="en-US" dirty="0">
                <a:latin typeface="Times New Roman" pitchFamily="-111" charset="0"/>
                <a:ea typeface="Times New Roman" pitchFamily="-111" charset="0"/>
                <a:cs typeface="Times New Roman" pitchFamily="-111" charset="0"/>
              </a:rPr>
              <a:t> is the process of assigning ground control points (</a:t>
            </a:r>
            <a:r>
              <a:rPr lang="en-US" dirty="0" err="1">
                <a:latin typeface="Times New Roman" pitchFamily="-111" charset="0"/>
                <a:ea typeface="Times New Roman" pitchFamily="-111" charset="0"/>
                <a:cs typeface="Times New Roman" pitchFamily="-111" charset="0"/>
              </a:rPr>
              <a:t>GCPs</a:t>
            </a:r>
            <a:r>
              <a:rPr lang="en-US" dirty="0">
                <a:latin typeface="Times New Roman" pitchFamily="-111" charset="0"/>
                <a:ea typeface="Times New Roman" pitchFamily="-111" charset="0"/>
                <a:cs typeface="Times New Roman" pitchFamily="-111" charset="0"/>
              </a:rPr>
              <a:t>) to digital images and using various image processing techniques allows the image to be closely mapped to the surface of the Earth.  </a:t>
            </a:r>
            <a:r>
              <a:rPr lang="en-US" dirty="0" err="1">
                <a:latin typeface="Times New Roman" pitchFamily="-111" charset="0"/>
                <a:ea typeface="Times New Roman" pitchFamily="-111" charset="0"/>
                <a:cs typeface="Times New Roman" pitchFamily="-111" charset="0"/>
              </a:rPr>
              <a:t>Georeferencing</a:t>
            </a:r>
            <a:r>
              <a:rPr lang="en-US" dirty="0">
                <a:latin typeface="Times New Roman" pitchFamily="-111" charset="0"/>
                <a:ea typeface="Times New Roman" pitchFamily="-111" charset="0"/>
                <a:cs typeface="Times New Roman" pitchFamily="-111" charset="0"/>
              </a:rPr>
              <a:t> allows each cell in the image to be mapped to its location on the surface of the Earth, or, given a location on the surface of the Earth, the cell that represents that location can be found.</a:t>
            </a:r>
          </a:p>
          <a:p>
            <a:pPr lvl="1" eaLnBrk="1" hangingPunct="1"/>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In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a:t>
            </a:r>
            <a:r>
              <a:rPr lang="en-US" dirty="0" err="1">
                <a:latin typeface="Times New Roman" pitchFamily="-111" charset="0"/>
                <a:ea typeface="Times New Roman" pitchFamily="-111" charset="0"/>
                <a:cs typeface="Times New Roman" pitchFamily="-111" charset="0"/>
              </a:rPr>
              <a:t>georeferencing</a:t>
            </a:r>
            <a:r>
              <a:rPr lang="en-US" dirty="0">
                <a:latin typeface="Times New Roman" pitchFamily="-111" charset="0"/>
                <a:ea typeface="Times New Roman" pitchFamily="-111" charset="0"/>
                <a:cs typeface="Times New Roman" pitchFamily="-111" charset="0"/>
              </a:rPr>
              <a:t> is done using the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Spatial Reference System.  This system uses affine transformations to allow two dimensional raster cells to be mapped to specific locations, and it allows the appropriate raster cell (or cells) to be found given a specific location.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a:buFont typeface="Arial" pitchFamily="-111" charset="0"/>
              <a:buNone/>
            </a:pPr>
            <a:fld id="{540607FF-0BCD-3D42-8A1B-60C5C0FA1C29}" type="slidenum">
              <a:rPr lang="en-US">
                <a:latin typeface="Arial" pitchFamily="-111" charset="0"/>
                <a:ea typeface="Times New Roman" pitchFamily="-111" charset="0"/>
                <a:cs typeface="Times New Roman" pitchFamily="-111" charset="0"/>
              </a:rPr>
              <a:pPr>
                <a:buFont typeface="Arial" pitchFamily="-111" charset="0"/>
                <a:buNone/>
              </a:pPr>
              <a:t>26</a:t>
            </a:fld>
            <a:endParaRPr lang="en-US">
              <a:latin typeface="Arial" pitchFamily="-111" charset="0"/>
              <a:ea typeface="Times New Roman" pitchFamily="-111" charset="0"/>
              <a:cs typeface="Times New Roman" pitchFamily="-111" charset="0"/>
            </a:endParaRPr>
          </a:p>
        </p:txBody>
      </p:sp>
      <p:sp>
        <p:nvSpPr>
          <p:cNvPr id="63491"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63492"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63493" name="Rectangle 4"/>
          <p:cNvSpPr>
            <a:spLocks noGrp="1" noRot="1" noChangeAspect="1" noChangeArrowheads="1" noTextEdit="1"/>
          </p:cNvSpPr>
          <p:nvPr>
            <p:ph type="sldImg"/>
          </p:nvPr>
        </p:nvSpPr>
        <p:spPr>
          <a:xfrm>
            <a:off x="209550" y="457200"/>
            <a:ext cx="6438900" cy="4457700"/>
          </a:xfrm>
          <a:ln/>
        </p:spPr>
      </p:sp>
      <p:sp>
        <p:nvSpPr>
          <p:cNvPr id="63494"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dirty="0" err="1">
                <a:solidFill>
                  <a:schemeClr val="accent2"/>
                </a:solidFill>
                <a:latin typeface="Times New Roman" pitchFamily="-111" charset="0"/>
                <a:ea typeface="Times New Roman" pitchFamily="-111" charset="0"/>
                <a:cs typeface="Times New Roman" pitchFamily="-111" charset="0"/>
              </a:rPr>
              <a:t>Georeferencing</a:t>
            </a:r>
            <a:endParaRPr lang="en-US" dirty="0">
              <a:latin typeface="Times New Roman" pitchFamily="-111" charset="0"/>
              <a:ea typeface="Times New Roman" pitchFamily="-111" charset="0"/>
              <a:cs typeface="Times New Roman" pitchFamily="-111" charset="0"/>
            </a:endParaRPr>
          </a:p>
          <a:p>
            <a:pPr lvl="1" eaLnBrk="1" hangingPunct="1"/>
            <a:r>
              <a:rPr lang="en-US" dirty="0">
                <a:latin typeface="Times New Roman" pitchFamily="-111" charset="0"/>
                <a:ea typeface="Times New Roman" pitchFamily="-111" charset="0"/>
                <a:cs typeface="Times New Roman" pitchFamily="-111" charset="0"/>
              </a:rPr>
              <a:t>In the objects on the left, the medium-size rectangle represents a raster image, and within it are a rectangular area showing a national park and a point identifying the location of a specific restaurant. Each pixel in the image can be identified by its coordinates in a cell coordinate system (the coordinate system associated with the raster image). </a:t>
            </a:r>
          </a:p>
          <a:p>
            <a:pPr lvl="1" eaLnBrk="1" hangingPunct="1"/>
            <a:r>
              <a:rPr lang="en-US" dirty="0">
                <a:latin typeface="Times New Roman" pitchFamily="-111" charset="0"/>
                <a:ea typeface="Times New Roman" pitchFamily="-111" charset="0"/>
                <a:cs typeface="Times New Roman" pitchFamily="-111" charset="0"/>
              </a:rPr>
              <a:t>In the objects on the right, the large rectangle represents the geographical area (in the model, or ground, space) that is shown in the raster image, and within it are spatial geometries for the national park and the specific restaurant. Each entire geographical area and geometries within it can be identified using coordinates in its model (or, ground) coordinate system, such as WGS 84 for longitude/latitude data. </a:t>
            </a:r>
          </a:p>
          <a:p>
            <a:pPr lvl="1" eaLnBrk="1" hangingPunct="1"/>
            <a:r>
              <a:rPr lang="en-US" dirty="0">
                <a:latin typeface="Times New Roman" pitchFamily="-111" charset="0"/>
                <a:ea typeface="Times New Roman" pitchFamily="-111" charset="0"/>
                <a:cs typeface="Times New Roman" pitchFamily="-111" charset="0"/>
              </a:rPr>
              <a:t>In order to go from the cell coordinate system to the ground coordinate system,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currently supports affine transformation that </a:t>
            </a:r>
            <a:r>
              <a:rPr lang="en-US" dirty="0" err="1">
                <a:latin typeface="Times New Roman" pitchFamily="-111" charset="0"/>
                <a:ea typeface="Times New Roman" pitchFamily="-111" charset="0"/>
                <a:cs typeface="Times New Roman" pitchFamily="-111" charset="0"/>
              </a:rPr>
              <a:t>georeferences</a:t>
            </a:r>
            <a:r>
              <a:rPr lang="en-US" dirty="0">
                <a:latin typeface="Times New Roman" pitchFamily="-111" charset="0"/>
                <a:ea typeface="Times New Roman" pitchFamily="-111" charset="0"/>
                <a:cs typeface="Times New Roman" pitchFamily="-111" charset="0"/>
              </a:rPr>
              <a:t> only two-dimensional images. </a:t>
            </a:r>
          </a:p>
          <a:p>
            <a:pPr lvl="1" eaLnBrk="1" hangingPunct="1"/>
            <a:endParaRPr lang="en-US"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a:buFont typeface="Arial" pitchFamily="-111" charset="0"/>
              <a:buNone/>
            </a:pPr>
            <a:fld id="{D3641120-7228-E14A-AE00-8AC3022DE4AF}" type="slidenum">
              <a:rPr lang="en-US">
                <a:latin typeface="Arial" pitchFamily="-111" charset="0"/>
                <a:ea typeface="Times New Roman" pitchFamily="-111" charset="0"/>
                <a:cs typeface="Times New Roman" pitchFamily="-111" charset="0"/>
              </a:rPr>
              <a:pPr>
                <a:buFont typeface="Arial" pitchFamily="-111" charset="0"/>
                <a:buNone/>
              </a:pPr>
              <a:t>27</a:t>
            </a:fld>
            <a:endParaRPr lang="en-US">
              <a:latin typeface="Arial" pitchFamily="-111" charset="0"/>
              <a:ea typeface="Times New Roman" pitchFamily="-111" charset="0"/>
              <a:cs typeface="Times New Roman" pitchFamily="-111"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a:buFont typeface="Arial" pitchFamily="-111" charset="0"/>
              <a:buNone/>
            </a:pPr>
            <a:fld id="{5DE74450-421D-6F47-918F-BA94E7A93088}" type="slidenum">
              <a:rPr lang="en-US">
                <a:latin typeface="Arial" pitchFamily="-111" charset="0"/>
                <a:ea typeface="Times New Roman" pitchFamily="-111" charset="0"/>
                <a:cs typeface="Times New Roman" pitchFamily="-111" charset="0"/>
              </a:rPr>
              <a:pPr>
                <a:buFont typeface="Arial" pitchFamily="-111" charset="0"/>
                <a:buNone/>
              </a:pPr>
              <a:t>35</a:t>
            </a:fld>
            <a:endParaRPr lang="en-US">
              <a:latin typeface="Arial" pitchFamily="-111" charset="0"/>
              <a:ea typeface="Times New Roman" pitchFamily="-111" charset="0"/>
              <a:cs typeface="Times New Roman" pitchFamily="-111"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a:buFont typeface="Arial" pitchFamily="-111" charset="0"/>
              <a:buNone/>
            </a:pPr>
            <a:fld id="{528AB44D-14EC-8943-91C1-B31628034864}" type="slidenum">
              <a:rPr lang="en-US">
                <a:latin typeface="Arial" pitchFamily="-111" charset="0"/>
                <a:ea typeface="Times New Roman" pitchFamily="-111" charset="0"/>
                <a:cs typeface="Times New Roman" pitchFamily="-111" charset="0"/>
              </a:rPr>
              <a:pPr>
                <a:buFont typeface="Arial" pitchFamily="-111" charset="0"/>
                <a:buNone/>
              </a:pPr>
              <a:t>38</a:t>
            </a:fld>
            <a:endParaRPr lang="en-US">
              <a:latin typeface="Arial" pitchFamily="-111" charset="0"/>
              <a:ea typeface="Times New Roman" pitchFamily="-111" charset="0"/>
              <a:cs typeface="Times New Roman" pitchFamily="-111" charset="0"/>
            </a:endParaRPr>
          </a:p>
        </p:txBody>
      </p:sp>
      <p:sp>
        <p:nvSpPr>
          <p:cNvPr id="77827"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77828"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a:buFont typeface="Arial" pitchFamily="-111" charset="0"/>
              <a:buNone/>
            </a:pPr>
            <a:fld id="{9A4E9237-956F-EB41-91AF-F0FF1DB5593E}" type="slidenum">
              <a:rPr lang="en-US">
                <a:latin typeface="Arial" pitchFamily="-111" charset="0"/>
                <a:ea typeface="Times New Roman" pitchFamily="-111" charset="0"/>
                <a:cs typeface="Times New Roman" pitchFamily="-111" charset="0"/>
              </a:rPr>
              <a:pPr>
                <a:buFont typeface="Arial" pitchFamily="-111" charset="0"/>
                <a:buNone/>
              </a:pPr>
              <a:t>39</a:t>
            </a:fld>
            <a:endParaRPr lang="en-US">
              <a:latin typeface="Arial" pitchFamily="-111" charset="0"/>
              <a:ea typeface="Times New Roman" pitchFamily="-111" charset="0"/>
              <a:cs typeface="Times New Roman" pitchFamily="-111" charset="0"/>
            </a:endParaRPr>
          </a:p>
        </p:txBody>
      </p:sp>
      <p:sp>
        <p:nvSpPr>
          <p:cNvPr id="80899"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80900"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a:buFont typeface="Arial" pitchFamily="-111" charset="0"/>
              <a:buNone/>
            </a:pPr>
            <a:fld id="{9A4E9237-956F-EB41-91AF-F0FF1DB5593E}" type="slidenum">
              <a:rPr lang="en-US">
                <a:latin typeface="Arial" pitchFamily="-111" charset="0"/>
                <a:ea typeface="Times New Roman" pitchFamily="-111" charset="0"/>
                <a:cs typeface="Times New Roman" pitchFamily="-111" charset="0"/>
              </a:rPr>
              <a:pPr>
                <a:buFont typeface="Arial" pitchFamily="-111" charset="0"/>
                <a:buNone/>
              </a:pPr>
              <a:t>40</a:t>
            </a:fld>
            <a:endParaRPr lang="en-US">
              <a:latin typeface="Arial" pitchFamily="-111" charset="0"/>
              <a:ea typeface="Times New Roman" pitchFamily="-111" charset="0"/>
              <a:cs typeface="Times New Roman" pitchFamily="-111" charset="0"/>
            </a:endParaRPr>
          </a:p>
        </p:txBody>
      </p:sp>
      <p:sp>
        <p:nvSpPr>
          <p:cNvPr id="80899"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80900"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extLst>
      <p:ext uri="{BB962C8B-B14F-4D97-AF65-F5344CB8AC3E}">
        <p14:creationId xmlns:p14="http://schemas.microsoft.com/office/powerpoint/2010/main" val="1112204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a:buFont typeface="Arial" pitchFamily="-111" charset="0"/>
              <a:buNone/>
            </a:pPr>
            <a:fld id="{79C2767A-0D5F-2341-9613-FC3B5DD8552A}" type="slidenum">
              <a:rPr lang="en-US">
                <a:latin typeface="Arial" pitchFamily="-111" charset="0"/>
                <a:ea typeface="Times New Roman" pitchFamily="-111" charset="0"/>
                <a:cs typeface="Times New Roman" pitchFamily="-111" charset="0"/>
              </a:rPr>
              <a:pPr>
                <a:buFont typeface="Arial" pitchFamily="-111" charset="0"/>
                <a:buNone/>
              </a:pPr>
              <a:t>41</a:t>
            </a:fld>
            <a:endParaRPr lang="en-US">
              <a:latin typeface="Arial" pitchFamily="-111" charset="0"/>
              <a:ea typeface="Times New Roman" pitchFamily="-111" charset="0"/>
              <a:cs typeface="Times New Roman" pitchFamily="-111" charset="0"/>
            </a:endParaRPr>
          </a:p>
        </p:txBody>
      </p:sp>
      <p:sp>
        <p:nvSpPr>
          <p:cNvPr id="86019"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86020"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a:buFont typeface="Arial" pitchFamily="-111" charset="0"/>
              <a:buNone/>
            </a:pPr>
            <a:fld id="{84F0DE60-EB7C-674B-ABEB-50B9E7AE4066}" type="slidenum">
              <a:rPr lang="en-US">
                <a:latin typeface="Arial" pitchFamily="-111" charset="0"/>
                <a:ea typeface="Times New Roman" pitchFamily="-111" charset="0"/>
                <a:cs typeface="Times New Roman" pitchFamily="-111" charset="0"/>
              </a:rPr>
              <a:pPr>
                <a:buFont typeface="Arial" pitchFamily="-111" charset="0"/>
                <a:buNone/>
              </a:pPr>
              <a:t>43</a:t>
            </a:fld>
            <a:endParaRPr lang="en-US">
              <a:latin typeface="Arial" pitchFamily="-111" charset="0"/>
              <a:ea typeface="Times New Roman" pitchFamily="-111" charset="0"/>
              <a:cs typeface="Times New Roman" pitchFamily="-111" charset="0"/>
            </a:endParaRPr>
          </a:p>
        </p:txBody>
      </p:sp>
      <p:sp>
        <p:nvSpPr>
          <p:cNvPr id="88067"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88068"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a:buFont typeface="Arial" pitchFamily="-111" charset="0"/>
              <a:buNone/>
            </a:pPr>
            <a:fld id="{D6B1BD85-00B5-304A-8B61-5204D710FFF5}" type="slidenum">
              <a:rPr lang="en-US">
                <a:latin typeface="Arial" pitchFamily="-111" charset="0"/>
                <a:ea typeface="Times New Roman" pitchFamily="-111" charset="0"/>
                <a:cs typeface="Times New Roman" pitchFamily="-111" charset="0"/>
              </a:rPr>
              <a:pPr>
                <a:buFont typeface="Arial" pitchFamily="-111" charset="0"/>
                <a:buNone/>
              </a:pPr>
              <a:t>47</a:t>
            </a:fld>
            <a:endParaRPr lang="en-US">
              <a:latin typeface="Arial" pitchFamily="-111" charset="0"/>
              <a:ea typeface="Times New Roman" pitchFamily="-111" charset="0"/>
              <a:cs typeface="Times New Roman" pitchFamily="-111" charset="0"/>
            </a:endParaRPr>
          </a:p>
        </p:txBody>
      </p:sp>
      <p:sp>
        <p:nvSpPr>
          <p:cNvPr id="93187"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93188"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r>
              <a:rPr lang="en-GB">
                <a:latin typeface="Times New Roman" pitchFamily="-111" charset="0"/>
                <a:ea typeface="Times New Roman" pitchFamily="-111" charset="0"/>
                <a:cs typeface="Times New Roman" pitchFamily="-111" charset="0"/>
              </a:rPr>
              <a:t>Writing queries is straightforward - at least for anyone having a basic understanding of the SQL language. All the developers will need to learn is a new predicate (SDO_RELATE)</a:t>
            </a:r>
          </a:p>
          <a:p>
            <a:pPr eaLnBrk="1" hangingPunct="1"/>
            <a:r>
              <a:rPr lang="en-GB">
                <a:latin typeface="Times New Roman" pitchFamily="-111" charset="0"/>
                <a:ea typeface="Times New Roman" pitchFamily="-111" charset="0"/>
                <a:cs typeface="Times New Roman" pitchFamily="-111" charset="0"/>
              </a:rPr>
              <a:t>Of course, users of «GIS» graphical tools do not need to worry about SQL: the tools will generate the SQL queries automatically, based on the graphical selections and operations performed.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a:buFont typeface="Arial" pitchFamily="-111" charset="0"/>
              <a:buNone/>
            </a:pPr>
            <a:fld id="{5BD055A5-CE05-5B42-A3E5-FA3823FDF8EF}" type="slidenum">
              <a:rPr lang="en-US">
                <a:latin typeface="Arial" pitchFamily="-111" charset="0"/>
                <a:ea typeface="Times New Roman" pitchFamily="-111" charset="0"/>
                <a:cs typeface="Times New Roman" pitchFamily="-111" charset="0"/>
              </a:rPr>
              <a:pPr>
                <a:buFont typeface="Arial" pitchFamily="-111" charset="0"/>
                <a:buNone/>
              </a:pPr>
              <a:t>4</a:t>
            </a:fld>
            <a:endParaRPr lang="en-US">
              <a:latin typeface="Arial" pitchFamily="-111" charset="0"/>
              <a:ea typeface="Times New Roman" pitchFamily="-111" charset="0"/>
              <a:cs typeface="Times New Roman" pitchFamily="-111" charset="0"/>
            </a:endParaRPr>
          </a:p>
        </p:txBody>
      </p:sp>
      <p:sp>
        <p:nvSpPr>
          <p:cNvPr id="21507"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1508"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1509" name="Rectangle 4"/>
          <p:cNvSpPr>
            <a:spLocks noGrp="1" noRot="1" noChangeAspect="1" noChangeArrowheads="1" noTextEdit="1"/>
          </p:cNvSpPr>
          <p:nvPr>
            <p:ph type="sldImg"/>
          </p:nvPr>
        </p:nvSpPr>
        <p:spPr>
          <a:xfrm>
            <a:off x="209550" y="457200"/>
            <a:ext cx="6438900" cy="4457700"/>
          </a:xfrm>
          <a:ln/>
        </p:spPr>
      </p:sp>
      <p:sp>
        <p:nvSpPr>
          <p:cNvPr id="21510"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a:solidFill>
                  <a:schemeClr val="accent2"/>
                </a:solidFill>
                <a:latin typeface="Times New Roman" pitchFamily="-111" charset="0"/>
                <a:ea typeface="Times New Roman" pitchFamily="-111" charset="0"/>
                <a:cs typeface="Times New Roman" pitchFamily="-111" charset="0"/>
              </a:rPr>
              <a:t>Raster/Vector Data Differences</a:t>
            </a:r>
            <a:endParaRPr lang="en-US">
              <a:latin typeface="Times New Roman" pitchFamily="-111" charset="0"/>
              <a:ea typeface="Times New Roman" pitchFamily="-111" charset="0"/>
              <a:cs typeface="Times New Roman" pitchFamily="-111" charset="0"/>
            </a:endParaRPr>
          </a:p>
          <a:p>
            <a:pPr lvl="2" eaLnBrk="1" hangingPunct="1"/>
            <a:r>
              <a:rPr lang="en-US">
                <a:latin typeface="Times New Roman" pitchFamily="-111" charset="0"/>
                <a:ea typeface="Times New Roman" pitchFamily="-111" charset="0"/>
                <a:cs typeface="Times New Roman" pitchFamily="-111" charset="0"/>
              </a:rPr>
              <a:t>Vector data is defined using precise coordinates that can define a point, two or more points that define a line string, and three or more points that define a polygon.  The coordinates can be sparse in line string or polygon.  For instance, if a line is a straight line between two points, only the start and end points of the line are required.  If a rectangle is stored, only the four coordinates at the corners can be used to define it.  Vector data is good for representing  and drawing map features, and is also well suited for describing connectivity relationships between objects in space.  </a:t>
            </a:r>
          </a:p>
          <a:p>
            <a:pPr lvl="2" eaLnBrk="1" hangingPunct="1"/>
            <a:r>
              <a:rPr lang="en-US">
                <a:latin typeface="Times New Roman" pitchFamily="-111" charset="0"/>
                <a:ea typeface="Times New Roman" pitchFamily="-111" charset="0"/>
                <a:cs typeface="Times New Roman" pitchFamily="-111" charset="0"/>
              </a:rPr>
              <a:t>Raster data uses cells that can be used to approximate points, lines, or polygons.  The cells are part of a complete matrix, which requires data storage for every element in the matrix.  Raster data is ideally suited for representing and analyzing data within a structure.  Raster data is also easily displayed, as a raster cell can be mapped to one or more pixels.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buFont typeface="Arial" pitchFamily="-111" charset="0"/>
              <a:buNone/>
            </a:pPr>
            <a:fld id="{9B420B3F-3D83-5D46-8AE2-32696417D9DC}" type="slidenum">
              <a:rPr lang="en-US">
                <a:latin typeface="Arial" pitchFamily="-111" charset="0"/>
                <a:ea typeface="Times New Roman" pitchFamily="-111" charset="0"/>
                <a:cs typeface="Times New Roman" pitchFamily="-111" charset="0"/>
              </a:rPr>
              <a:pPr>
                <a:buFont typeface="Arial" pitchFamily="-111" charset="0"/>
                <a:buNone/>
              </a:pPr>
              <a:t>50</a:t>
            </a:fld>
            <a:endParaRPr lang="en-US">
              <a:latin typeface="Arial" pitchFamily="-111" charset="0"/>
              <a:ea typeface="Times New Roman" pitchFamily="-111" charset="0"/>
              <a:cs typeface="Times New Roman" pitchFamily="-111" charset="0"/>
            </a:endParaRPr>
          </a:p>
        </p:txBody>
      </p:sp>
      <p:sp>
        <p:nvSpPr>
          <p:cNvPr id="97283"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97284"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pPr>
              <a:buFont typeface="Arial" pitchFamily="-111" charset="0"/>
              <a:buNone/>
            </a:pPr>
            <a:fld id="{427751ED-4C61-164D-9D02-9F54F15359F6}" type="slidenum">
              <a:rPr lang="en-US">
                <a:latin typeface="Arial" pitchFamily="-111" charset="0"/>
                <a:ea typeface="Times New Roman" pitchFamily="-111" charset="0"/>
                <a:cs typeface="Times New Roman" pitchFamily="-111" charset="0"/>
              </a:rPr>
              <a:pPr>
                <a:buFont typeface="Arial" pitchFamily="-111" charset="0"/>
                <a:buNone/>
              </a:pPr>
              <a:t>55</a:t>
            </a:fld>
            <a:endParaRPr lang="en-US">
              <a:latin typeface="Arial" pitchFamily="-111" charset="0"/>
              <a:ea typeface="Times New Roman" pitchFamily="-111" charset="0"/>
              <a:cs typeface="Times New Roman" pitchFamily="-111"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a:buFont typeface="Arial" pitchFamily="-111" charset="0"/>
              <a:buNone/>
            </a:pPr>
            <a:fld id="{0456A5E4-925E-A844-AE55-BF50504C0498}" type="slidenum">
              <a:rPr lang="en-US">
                <a:latin typeface="Arial" pitchFamily="-111" charset="0"/>
                <a:ea typeface="Times New Roman" pitchFamily="-111" charset="0"/>
                <a:cs typeface="Times New Roman" pitchFamily="-111" charset="0"/>
              </a:rPr>
              <a:pPr>
                <a:buFont typeface="Arial" pitchFamily="-111" charset="0"/>
                <a:buNone/>
              </a:pPr>
              <a:t>91</a:t>
            </a:fld>
            <a:endParaRPr lang="en-US">
              <a:latin typeface="Arial" pitchFamily="-111" charset="0"/>
              <a:ea typeface="Times New Roman" pitchFamily="-111" charset="0"/>
              <a:cs typeface="Times New Roman" pitchFamily="-111"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a:buFont typeface="Arial" pitchFamily="-111" charset="0"/>
              <a:buNone/>
            </a:pPr>
            <a:fld id="{0456A5E4-925E-A844-AE55-BF50504C0498}" type="slidenum">
              <a:rPr lang="en-US">
                <a:latin typeface="Arial" pitchFamily="-111" charset="0"/>
                <a:ea typeface="Times New Roman" pitchFamily="-111" charset="0"/>
                <a:cs typeface="Times New Roman" pitchFamily="-111" charset="0"/>
              </a:rPr>
              <a:pPr>
                <a:buFont typeface="Arial" pitchFamily="-111" charset="0"/>
                <a:buNone/>
              </a:pPr>
              <a:t>104</a:t>
            </a:fld>
            <a:endParaRPr lang="en-US">
              <a:latin typeface="Arial" pitchFamily="-111" charset="0"/>
              <a:ea typeface="Times New Roman" pitchFamily="-111" charset="0"/>
              <a:cs typeface="Times New Roman" pitchFamily="-111"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pPr>
              <a:buFont typeface="Arial" pitchFamily="-111" charset="0"/>
              <a:buNone/>
            </a:pPr>
            <a:fld id="{F526216A-6D3E-6240-B8B0-74E3489E508A}" type="slidenum">
              <a:rPr lang="en-US">
                <a:latin typeface="Arial" pitchFamily="-111" charset="0"/>
                <a:ea typeface="Times New Roman" pitchFamily="-111" charset="0"/>
                <a:cs typeface="Times New Roman" pitchFamily="-111" charset="0"/>
              </a:rPr>
              <a:pPr>
                <a:buFont typeface="Arial" pitchFamily="-111" charset="0"/>
                <a:buNone/>
              </a:pPr>
              <a:t>109</a:t>
            </a:fld>
            <a:endParaRPr lang="en-US">
              <a:latin typeface="Arial" pitchFamily="-111" charset="0"/>
              <a:ea typeface="Times New Roman" pitchFamily="-111" charset="0"/>
              <a:cs typeface="Times New Roman" pitchFamily="-111"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pPr>
              <a:buFont typeface="Arial" pitchFamily="-111" charset="0"/>
              <a:buNone/>
            </a:pPr>
            <a:fld id="{D66B41F0-4AEF-0D47-BA90-1D315A3C4C9C}" type="slidenum">
              <a:rPr lang="en-US">
                <a:latin typeface="Arial" pitchFamily="-111" charset="0"/>
                <a:ea typeface="Times New Roman" pitchFamily="-111" charset="0"/>
                <a:cs typeface="Times New Roman" pitchFamily="-111" charset="0"/>
              </a:rPr>
              <a:pPr>
                <a:buFont typeface="Arial" pitchFamily="-111" charset="0"/>
                <a:buNone/>
              </a:pPr>
              <a:t>112</a:t>
            </a:fld>
            <a:endParaRPr lang="en-US">
              <a:latin typeface="Arial" pitchFamily="-111" charset="0"/>
              <a:ea typeface="Times New Roman" pitchFamily="-111" charset="0"/>
              <a:cs typeface="Times New Roman" pitchFamily="-111"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pPr>
              <a:buFont typeface="Arial" pitchFamily="-111" charset="0"/>
              <a:buNone/>
            </a:pPr>
            <a:fld id="{C87458CB-C071-9C41-9FAD-331D93CB07E3}" type="slidenum">
              <a:rPr lang="en-US">
                <a:latin typeface="Arial" pitchFamily="-111" charset="0"/>
                <a:ea typeface="Times New Roman" pitchFamily="-111" charset="0"/>
                <a:cs typeface="Times New Roman" pitchFamily="-111" charset="0"/>
              </a:rPr>
              <a:pPr>
                <a:buFont typeface="Arial" pitchFamily="-111" charset="0"/>
                <a:buNone/>
              </a:pPr>
              <a:t>113</a:t>
            </a:fld>
            <a:endParaRPr lang="en-US">
              <a:latin typeface="Arial" pitchFamily="-111" charset="0"/>
              <a:ea typeface="Times New Roman" pitchFamily="-111" charset="0"/>
              <a:cs typeface="Times New Roman" pitchFamily="-111" charset="0"/>
            </a:endParaRPr>
          </a:p>
        </p:txBody>
      </p:sp>
      <p:sp>
        <p:nvSpPr>
          <p:cNvPr id="163843"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163844"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163845" name="Rectangle 4"/>
          <p:cNvSpPr>
            <a:spLocks noGrp="1" noRot="1" noChangeAspect="1" noChangeArrowheads="1" noTextEdit="1"/>
          </p:cNvSpPr>
          <p:nvPr>
            <p:ph type="sldImg"/>
          </p:nvPr>
        </p:nvSpPr>
        <p:spPr>
          <a:xfrm>
            <a:off x="209550" y="457200"/>
            <a:ext cx="6438900" cy="4457700"/>
          </a:xfrm>
          <a:ln/>
        </p:spPr>
      </p:sp>
      <p:sp>
        <p:nvSpPr>
          <p:cNvPr id="163846" name="Rectangle 5"/>
          <p:cNvSpPr>
            <a:spLocks noGrp="1" noChangeArrowheads="1"/>
          </p:cNvSpPr>
          <p:nvPr>
            <p:ph type="body" idx="1"/>
          </p:nvPr>
        </p:nvSpPr>
        <p:spPr>
          <a:xfrm>
            <a:off x="571500" y="5143500"/>
            <a:ext cx="5715000" cy="3414713"/>
          </a:xfrm>
          <a:noFill/>
          <a:ln/>
        </p:spPr>
        <p:txBody>
          <a:bodyPr lIns="90436" tIns="45217" rIns="90436" bIns="45217"/>
          <a:lstStyle/>
          <a:p>
            <a:pPr eaLnBrk="1" hangingPunct="1"/>
            <a:endParaRPr lang="en-US" dirty="0" smtClean="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pPr>
              <a:buFont typeface="Arial" pitchFamily="-111" charset="0"/>
              <a:buNone/>
            </a:pPr>
            <a:fld id="{87190127-CFA4-7F46-BBF6-68742F2D5A75}" type="slidenum">
              <a:rPr lang="en-US">
                <a:latin typeface="Arial" pitchFamily="-111" charset="0"/>
                <a:ea typeface="Times New Roman" pitchFamily="-111" charset="0"/>
                <a:cs typeface="Times New Roman" pitchFamily="-111" charset="0"/>
              </a:rPr>
              <a:pPr>
                <a:buFont typeface="Arial" pitchFamily="-111" charset="0"/>
                <a:buNone/>
              </a:pPr>
              <a:t>119</a:t>
            </a:fld>
            <a:endParaRPr lang="en-US">
              <a:latin typeface="Arial" pitchFamily="-111" charset="0"/>
              <a:ea typeface="Times New Roman" pitchFamily="-111" charset="0"/>
              <a:cs typeface="Times New Roman" pitchFamily="-111" charset="0"/>
            </a:endParaRPr>
          </a:p>
        </p:txBody>
      </p:sp>
      <p:sp>
        <p:nvSpPr>
          <p:cNvPr id="140291"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140292"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pPr>
              <a:buFont typeface="Arial" pitchFamily="-111" charset="0"/>
              <a:buNone/>
            </a:pPr>
            <a:fld id="{1624C7AB-189B-1E41-BE70-7AF6D8412BEE}" type="slidenum">
              <a:rPr lang="en-US">
                <a:latin typeface="Arial" pitchFamily="-111" charset="0"/>
                <a:ea typeface="Times New Roman" pitchFamily="-111" charset="0"/>
                <a:cs typeface="Times New Roman" pitchFamily="-111" charset="0"/>
              </a:rPr>
              <a:pPr>
                <a:buFont typeface="Arial" pitchFamily="-111" charset="0"/>
                <a:buNone/>
              </a:pPr>
              <a:t>120</a:t>
            </a:fld>
            <a:endParaRPr lang="en-US">
              <a:latin typeface="Arial" pitchFamily="-111" charset="0"/>
              <a:ea typeface="Times New Roman" pitchFamily="-111" charset="0"/>
              <a:cs typeface="Times New Roman" pitchFamily="-111" charset="0"/>
            </a:endParaRPr>
          </a:p>
        </p:txBody>
      </p:sp>
      <p:sp>
        <p:nvSpPr>
          <p:cNvPr id="142339" name="Rectangle 2"/>
          <p:cNvSpPr>
            <a:spLocks noGrp="1" noRot="1" noChangeAspect="1" noChangeArrowheads="1" noTextEdit="1"/>
          </p:cNvSpPr>
          <p:nvPr>
            <p:ph type="sldImg"/>
          </p:nvPr>
        </p:nvSpPr>
        <p:spPr>
          <a:xfrm>
            <a:off x="962025" y="692150"/>
            <a:ext cx="4933950" cy="3416300"/>
          </a:xfrm>
          <a:ln w="12700" cap="flat">
            <a:solidFill>
              <a:schemeClr val="tx1"/>
            </a:solidFill>
          </a:ln>
        </p:spPr>
      </p:sp>
      <p:sp>
        <p:nvSpPr>
          <p:cNvPr id="142340" name="Rectangle 3"/>
          <p:cNvSpPr>
            <a:spLocks noGrp="1" noChangeArrowheads="1"/>
          </p:cNvSpPr>
          <p:nvPr>
            <p:ph type="body" idx="1"/>
          </p:nvPr>
        </p:nvSpPr>
        <p:spPr>
          <a:xfrm>
            <a:off x="914400" y="4343400"/>
            <a:ext cx="5027613" cy="4113213"/>
          </a:xfrm>
          <a:noFill/>
          <a:ln/>
        </p:spPr>
        <p:txBody>
          <a:bodyPr lIns="93663" tIns="47625" rIns="93663" bIns="47625"/>
          <a:lstStyle/>
          <a:p>
            <a:pPr eaLnBrk="1" hangingPunct="1"/>
            <a:endParaRPr lang="en-GB"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pPr>
              <a:buFont typeface="Arial" pitchFamily="-111" charset="0"/>
              <a:buNone/>
            </a:pPr>
            <a:fld id="{F526216A-6D3E-6240-B8B0-74E3489E508A}" type="slidenum">
              <a:rPr lang="en-US">
                <a:latin typeface="Arial" pitchFamily="-111" charset="0"/>
                <a:ea typeface="Times New Roman" pitchFamily="-111" charset="0"/>
                <a:cs typeface="Times New Roman" pitchFamily="-111" charset="0"/>
              </a:rPr>
              <a:pPr>
                <a:buFont typeface="Arial" pitchFamily="-111" charset="0"/>
                <a:buNone/>
              </a:pPr>
              <a:t>121</a:t>
            </a:fld>
            <a:endParaRPr lang="en-US">
              <a:latin typeface="Arial" pitchFamily="-111" charset="0"/>
              <a:ea typeface="Times New Roman" pitchFamily="-111" charset="0"/>
              <a:cs typeface="Times New Roman" pitchFamily="-111"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pPr>
              <a:buFont typeface="Arial" pitchFamily="-111" charset="0"/>
              <a:buNone/>
            </a:pPr>
            <a:fld id="{AC9FC320-8BC2-F149-B2A6-35456DADD084}" type="slidenum">
              <a:rPr lang="en-US">
                <a:latin typeface="Arial" pitchFamily="-111" charset="0"/>
                <a:ea typeface="Times New Roman" pitchFamily="-111" charset="0"/>
                <a:cs typeface="Times New Roman" pitchFamily="-111" charset="0"/>
              </a:rPr>
              <a:pPr>
                <a:buFont typeface="Arial" pitchFamily="-111" charset="0"/>
                <a:buNone/>
              </a:pPr>
              <a:t>5</a:t>
            </a:fld>
            <a:endParaRPr lang="en-US">
              <a:latin typeface="Arial" pitchFamily="-111" charset="0"/>
              <a:ea typeface="Times New Roman" pitchFamily="-111" charset="0"/>
              <a:cs typeface="Times New Roman" pitchFamily="-111" charset="0"/>
            </a:endParaRPr>
          </a:p>
        </p:txBody>
      </p:sp>
      <p:sp>
        <p:nvSpPr>
          <p:cNvPr id="23555"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3556"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3557" name="Rectangle 4"/>
          <p:cNvSpPr>
            <a:spLocks noGrp="1" noRot="1" noChangeAspect="1" noChangeArrowheads="1" noTextEdit="1"/>
          </p:cNvSpPr>
          <p:nvPr>
            <p:ph type="sldImg"/>
          </p:nvPr>
        </p:nvSpPr>
        <p:spPr>
          <a:xfrm>
            <a:off x="209550" y="457200"/>
            <a:ext cx="6438900" cy="4457700"/>
          </a:xfrm>
          <a:ln/>
        </p:spPr>
      </p:sp>
      <p:sp>
        <p:nvSpPr>
          <p:cNvPr id="23558"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a:solidFill>
                  <a:schemeClr val="accent2"/>
                </a:solidFill>
                <a:latin typeface="Times New Roman" pitchFamily="-111" charset="0"/>
                <a:ea typeface="Times New Roman" pitchFamily="-111" charset="0"/>
                <a:cs typeface="Times New Roman" pitchFamily="-111" charset="0"/>
              </a:rPr>
              <a:t>Raster/Vector Data Differences</a:t>
            </a:r>
            <a:endParaRPr lang="en-US">
              <a:latin typeface="Times New Roman" pitchFamily="-111" charset="0"/>
              <a:ea typeface="Times New Roman" pitchFamily="-111" charset="0"/>
              <a:cs typeface="Times New Roman" pitchFamily="-111" charset="0"/>
            </a:endParaRPr>
          </a:p>
          <a:p>
            <a:pPr lvl="2" eaLnBrk="1" hangingPunct="1"/>
            <a:r>
              <a:rPr lang="en-US">
                <a:latin typeface="Times New Roman" pitchFamily="-111" charset="0"/>
                <a:ea typeface="Times New Roman" pitchFamily="-111" charset="0"/>
                <a:cs typeface="Times New Roman" pitchFamily="-111" charset="0"/>
              </a:rPr>
              <a:t>This illustrates some of the differences highlighted in the previous slide.  Points, lines, and polygons can be precisely defined in vector format, however in raster format they can be approximated using a matrix or grid.  The storage requirement for vector data can be quite small, but in the case of raster data the entire matrix must be stored.  In vector format, to draw data other than points the data between defined coordinates must be calculated and drawn.  In raster format, the matrix can be mapped to a display, where each cell is mapped to a section of the display, and the value of that cell determines what will be displayed.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30191"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122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124</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126</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127</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135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144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30191"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30191"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30191"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30191"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pPr>
              <a:buFont typeface="Arial" pitchFamily="-111" charset="0"/>
              <a:buNone/>
            </a:pPr>
            <a:fld id="{96972B5F-D0FE-3A46-B859-C4EA7A6C7AA6}" type="slidenum">
              <a:rPr lang="en-US">
                <a:latin typeface="Arial" pitchFamily="-111" charset="0"/>
                <a:ea typeface="Times New Roman" pitchFamily="-111" charset="0"/>
                <a:cs typeface="Times New Roman" pitchFamily="-111" charset="0"/>
              </a:rPr>
              <a:pPr>
                <a:buFont typeface="Arial" pitchFamily="-111" charset="0"/>
                <a:buNone/>
              </a:pPr>
              <a:t>6</a:t>
            </a:fld>
            <a:endParaRPr lang="en-US">
              <a:latin typeface="Arial" pitchFamily="-111" charset="0"/>
              <a:ea typeface="Times New Roman" pitchFamily="-111" charset="0"/>
              <a:cs typeface="Times New Roman" pitchFamily="-111" charset="0"/>
            </a:endParaRPr>
          </a:p>
        </p:txBody>
      </p:sp>
      <p:sp>
        <p:nvSpPr>
          <p:cNvPr id="25603"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5604"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5605" name="Rectangle 4"/>
          <p:cNvSpPr>
            <a:spLocks noGrp="1" noRot="1" noChangeAspect="1" noChangeArrowheads="1" noTextEdit="1"/>
          </p:cNvSpPr>
          <p:nvPr>
            <p:ph type="sldImg"/>
          </p:nvPr>
        </p:nvSpPr>
        <p:spPr>
          <a:xfrm>
            <a:off x="209550" y="457200"/>
            <a:ext cx="6438900" cy="4457700"/>
          </a:xfrm>
          <a:ln/>
        </p:spPr>
      </p:sp>
      <p:sp>
        <p:nvSpPr>
          <p:cNvPr id="25606"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a:solidFill>
                  <a:schemeClr val="accent2"/>
                </a:solidFill>
                <a:latin typeface="Times New Roman" pitchFamily="-111" charset="0"/>
                <a:ea typeface="Times New Roman" pitchFamily="-111" charset="0"/>
                <a:cs typeface="Times New Roman" pitchFamily="-111" charset="0"/>
              </a:rPr>
              <a:t>Resolution of Raster Data?</a:t>
            </a:r>
            <a:endParaRPr lang="en-US">
              <a:latin typeface="Times New Roman" pitchFamily="-111" charset="0"/>
              <a:ea typeface="Times New Roman" pitchFamily="-111" charset="0"/>
              <a:cs typeface="Times New Roman" pitchFamily="-111" charset="0"/>
            </a:endParaRPr>
          </a:p>
          <a:p>
            <a:pPr lvl="2" eaLnBrk="1" hangingPunct="1"/>
            <a:r>
              <a:rPr lang="en-US">
                <a:latin typeface="Times New Roman" pitchFamily="-111" charset="0"/>
                <a:ea typeface="Times New Roman" pitchFamily="-111" charset="0"/>
                <a:cs typeface="Times New Roman" pitchFamily="-111" charset="0"/>
              </a:rPr>
              <a:t>Raster data has assigned values within a matrix that covers one or more objects.  Within that matrix, each individual row/column pair is a </a:t>
            </a:r>
            <a:r>
              <a:rPr lang="en-US" i="1">
                <a:latin typeface="Times New Roman" pitchFamily="-111" charset="0"/>
                <a:ea typeface="Times New Roman" pitchFamily="-111" charset="0"/>
                <a:cs typeface="Times New Roman" pitchFamily="-111" charset="0"/>
              </a:rPr>
              <a:t>cell</a:t>
            </a:r>
            <a:r>
              <a:rPr lang="en-US">
                <a:latin typeface="Times New Roman" pitchFamily="-111" charset="0"/>
                <a:ea typeface="Times New Roman" pitchFamily="-111" charset="0"/>
                <a:cs typeface="Times New Roman" pitchFamily="-111" charset="0"/>
              </a:rPr>
              <a:t>.  The smaller the cell size, the finer the resolution of the data.  Fine resolution raster data requires more storage, because there are more cells that cover each object.  The results of processing that data may be more accurate because there are more data entries for the object, although because there are more entries, processing time may also be increased.  If the cell size is larger, then the resolution of the data is coarser.  This results in less storage requirement, faster processing times, but less accurate results. Every cell in the matrix contains one value.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4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4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pPr>
              <a:buFont typeface="Arial" pitchFamily="-111" charset="0"/>
              <a:buNone/>
            </a:pPr>
            <a:fld id="{F526216A-6D3E-6240-B8B0-74E3489E508A}" type="slidenum">
              <a:rPr lang="en-US">
                <a:latin typeface="Arial" pitchFamily="-111" charset="0"/>
                <a:ea typeface="Times New Roman" pitchFamily="-111" charset="0"/>
                <a:cs typeface="Times New Roman" pitchFamily="-111" charset="0"/>
              </a:rPr>
              <a:pPr>
                <a:buFont typeface="Arial" pitchFamily="-111" charset="0"/>
                <a:buNone/>
              </a:pPr>
              <a:t>155</a:t>
            </a:fld>
            <a:endParaRPr lang="en-US">
              <a:latin typeface="Arial" pitchFamily="-111" charset="0"/>
              <a:ea typeface="Times New Roman" pitchFamily="-111" charset="0"/>
              <a:cs typeface="Times New Roman" pitchFamily="-111"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The value from the first encountered </a:t>
            </a:r>
            <a:r>
              <a:rPr lang="en-US" dirty="0" err="1" smtClean="0"/>
              <a:t>GeoRaster</a:t>
            </a:r>
            <a:r>
              <a:rPr lang="en-US" dirty="0" smtClean="0"/>
              <a:t> object is used.</a:t>
            </a:r>
          </a:p>
          <a:p>
            <a:r>
              <a:rPr lang="en-US" dirty="0" smtClean="0"/>
              <a:t>END: The value from the last encountered </a:t>
            </a:r>
            <a:r>
              <a:rPr lang="en-US" dirty="0" err="1" smtClean="0"/>
              <a:t>GeoRaster</a:t>
            </a:r>
            <a:r>
              <a:rPr lang="en-US" dirty="0" smtClean="0"/>
              <a:t> object is used.</a:t>
            </a:r>
          </a:p>
          <a:p>
            <a:r>
              <a:rPr lang="en-US" dirty="0" smtClean="0"/>
              <a:t>LATEST: The value from the </a:t>
            </a:r>
            <a:r>
              <a:rPr lang="en-US" dirty="0" err="1" smtClean="0"/>
              <a:t>GeoRaster</a:t>
            </a:r>
            <a:r>
              <a:rPr lang="en-US" dirty="0" smtClean="0"/>
              <a:t> object that has the most recent </a:t>
            </a:r>
            <a:r>
              <a:rPr lang="en-US" dirty="0" err="1" smtClean="0"/>
              <a:t>EndDataTime</a:t>
            </a:r>
            <a:r>
              <a:rPr lang="en-US" dirty="0" smtClean="0"/>
              <a:t> in the metadata is used.</a:t>
            </a:r>
          </a:p>
          <a:p>
            <a:r>
              <a:rPr lang="en-US" dirty="0" smtClean="0"/>
              <a:t>OLDEST: The value from the </a:t>
            </a:r>
            <a:r>
              <a:rPr lang="en-US" dirty="0" err="1" smtClean="0"/>
              <a:t>GeoRaster</a:t>
            </a:r>
            <a:r>
              <a:rPr lang="en-US" dirty="0" smtClean="0"/>
              <a:t> object that has the oldest </a:t>
            </a:r>
            <a:r>
              <a:rPr lang="en-US" dirty="0" err="1" smtClean="0"/>
              <a:t>EndDataTime</a:t>
            </a:r>
            <a:r>
              <a:rPr lang="en-US" dirty="0" smtClean="0"/>
              <a:t> in the metadata is used.</a:t>
            </a:r>
          </a:p>
          <a:p>
            <a:r>
              <a:rPr lang="en-US" dirty="0" smtClean="0"/>
              <a:t>CTC: The value from the </a:t>
            </a:r>
            <a:r>
              <a:rPr lang="en-US" dirty="0" err="1" smtClean="0"/>
              <a:t>GeoRaster</a:t>
            </a:r>
            <a:r>
              <a:rPr lang="en-US" dirty="0" smtClean="0"/>
              <a:t> object that is closest to the center of the output window is used.</a:t>
            </a:r>
          </a:p>
          <a:p>
            <a:r>
              <a:rPr lang="en-US" dirty="0" smtClean="0"/>
              <a:t>HIGH: The maximum cell value of all the overlapping </a:t>
            </a:r>
            <a:r>
              <a:rPr lang="en-US" dirty="0" err="1" smtClean="0"/>
              <a:t>GeoRaster</a:t>
            </a:r>
            <a:r>
              <a:rPr lang="en-US" dirty="0" smtClean="0"/>
              <a:t> objects is used.</a:t>
            </a:r>
          </a:p>
          <a:p>
            <a:r>
              <a:rPr lang="en-US" dirty="0" smtClean="0"/>
              <a:t>LOW: The minimum cell value of all the overlapping </a:t>
            </a:r>
            <a:r>
              <a:rPr lang="en-US" dirty="0" err="1" smtClean="0"/>
              <a:t>GeoRaster</a:t>
            </a:r>
            <a:r>
              <a:rPr lang="en-US" dirty="0" smtClean="0"/>
              <a:t> objects is used.</a:t>
            </a:r>
          </a:p>
          <a:p>
            <a:r>
              <a:rPr lang="en-US" dirty="0" smtClean="0"/>
              <a:t>AVERAGE: The average of all cell values from the overlapping </a:t>
            </a:r>
            <a:r>
              <a:rPr lang="en-US" dirty="0" err="1" smtClean="0"/>
              <a:t>GeoRaster</a:t>
            </a:r>
            <a:r>
              <a:rPr lang="en-US" dirty="0" smtClean="0"/>
              <a:t> objects is used.</a:t>
            </a:r>
          </a:p>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The value from the first encountered </a:t>
            </a:r>
            <a:r>
              <a:rPr lang="en-US" dirty="0" err="1" smtClean="0"/>
              <a:t>GeoRaster</a:t>
            </a:r>
            <a:r>
              <a:rPr lang="en-US" dirty="0" smtClean="0"/>
              <a:t> object is used.</a:t>
            </a:r>
          </a:p>
          <a:p>
            <a:r>
              <a:rPr lang="en-US" dirty="0" smtClean="0"/>
              <a:t>END: The value from the last encountered </a:t>
            </a:r>
            <a:r>
              <a:rPr lang="en-US" dirty="0" err="1" smtClean="0"/>
              <a:t>GeoRaster</a:t>
            </a:r>
            <a:r>
              <a:rPr lang="en-US" dirty="0" smtClean="0"/>
              <a:t> object is used.</a:t>
            </a:r>
          </a:p>
          <a:p>
            <a:r>
              <a:rPr lang="en-US" dirty="0" smtClean="0"/>
              <a:t>LATEST: The value from the </a:t>
            </a:r>
            <a:r>
              <a:rPr lang="en-US" dirty="0" err="1" smtClean="0"/>
              <a:t>GeoRaster</a:t>
            </a:r>
            <a:r>
              <a:rPr lang="en-US" dirty="0" smtClean="0"/>
              <a:t> object that has the most recent </a:t>
            </a:r>
            <a:r>
              <a:rPr lang="en-US" dirty="0" err="1" smtClean="0"/>
              <a:t>EndDataTime</a:t>
            </a:r>
            <a:r>
              <a:rPr lang="en-US" dirty="0" smtClean="0"/>
              <a:t> in the metadata is used.</a:t>
            </a:r>
          </a:p>
          <a:p>
            <a:r>
              <a:rPr lang="en-US" dirty="0" smtClean="0"/>
              <a:t>OLDEST: The value from the </a:t>
            </a:r>
            <a:r>
              <a:rPr lang="en-US" dirty="0" err="1" smtClean="0"/>
              <a:t>GeoRaster</a:t>
            </a:r>
            <a:r>
              <a:rPr lang="en-US" dirty="0" smtClean="0"/>
              <a:t> object that has the oldest </a:t>
            </a:r>
            <a:r>
              <a:rPr lang="en-US" dirty="0" err="1" smtClean="0"/>
              <a:t>EndDataTime</a:t>
            </a:r>
            <a:r>
              <a:rPr lang="en-US" dirty="0" smtClean="0"/>
              <a:t> in the metadata is used.</a:t>
            </a:r>
          </a:p>
          <a:p>
            <a:r>
              <a:rPr lang="en-US" dirty="0" smtClean="0"/>
              <a:t>CTC: The value from the </a:t>
            </a:r>
            <a:r>
              <a:rPr lang="en-US" dirty="0" err="1" smtClean="0"/>
              <a:t>GeoRaster</a:t>
            </a:r>
            <a:r>
              <a:rPr lang="en-US" dirty="0" smtClean="0"/>
              <a:t> object that is closest to the center of the output window is used.</a:t>
            </a:r>
          </a:p>
          <a:p>
            <a:r>
              <a:rPr lang="en-US" dirty="0" smtClean="0"/>
              <a:t>HIGH: The maximum cell value of all the overlapping </a:t>
            </a:r>
            <a:r>
              <a:rPr lang="en-US" dirty="0" err="1" smtClean="0"/>
              <a:t>GeoRaster</a:t>
            </a:r>
            <a:r>
              <a:rPr lang="en-US" dirty="0" smtClean="0"/>
              <a:t> objects is used.</a:t>
            </a:r>
          </a:p>
          <a:p>
            <a:r>
              <a:rPr lang="en-US" dirty="0" smtClean="0"/>
              <a:t>LOW: The minimum cell value of all the overlapping </a:t>
            </a:r>
            <a:r>
              <a:rPr lang="en-US" dirty="0" err="1" smtClean="0"/>
              <a:t>GeoRaster</a:t>
            </a:r>
            <a:r>
              <a:rPr lang="en-US" dirty="0" smtClean="0"/>
              <a:t> objects is used.</a:t>
            </a:r>
          </a:p>
          <a:p>
            <a:r>
              <a:rPr lang="en-US" dirty="0" smtClean="0"/>
              <a:t>AVERAGE: The average of all cell values from the overlapping </a:t>
            </a:r>
            <a:r>
              <a:rPr lang="en-US" dirty="0" err="1" smtClean="0"/>
              <a:t>GeoRaster</a:t>
            </a:r>
            <a:r>
              <a:rPr lang="en-US" dirty="0" smtClean="0"/>
              <a:t> objects is used.</a:t>
            </a:r>
          </a:p>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159</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160</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pPr>
              <a:buFont typeface="Arial" pitchFamily="-111" charset="0"/>
              <a:buNone/>
            </a:pPr>
            <a:fld id="{6CE412D5-D319-3448-BF39-20EA31DA8322}" type="slidenum">
              <a:rPr lang="en-US">
                <a:latin typeface="Arial" pitchFamily="-111" charset="0"/>
                <a:ea typeface="Times New Roman" pitchFamily="-111" charset="0"/>
                <a:cs typeface="Times New Roman" pitchFamily="-111" charset="0"/>
              </a:rPr>
              <a:pPr>
                <a:buFont typeface="Arial" pitchFamily="-111" charset="0"/>
                <a:buNone/>
              </a:pPr>
              <a:t>7</a:t>
            </a:fld>
            <a:endParaRPr lang="en-US">
              <a:latin typeface="Arial" pitchFamily="-111" charset="0"/>
              <a:ea typeface="Times New Roman" pitchFamily="-111" charset="0"/>
              <a:cs typeface="Times New Roman" pitchFamily="-111" charset="0"/>
            </a:endParaRPr>
          </a:p>
        </p:txBody>
      </p:sp>
      <p:sp>
        <p:nvSpPr>
          <p:cNvPr id="27651"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7652"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7653" name="Rectangle 4"/>
          <p:cNvSpPr>
            <a:spLocks noGrp="1" noRot="1" noChangeAspect="1" noChangeArrowheads="1" noTextEdit="1"/>
          </p:cNvSpPr>
          <p:nvPr>
            <p:ph type="sldImg"/>
          </p:nvPr>
        </p:nvSpPr>
        <p:spPr>
          <a:xfrm>
            <a:off x="209550" y="457200"/>
            <a:ext cx="6438900" cy="4457700"/>
          </a:xfrm>
          <a:ln/>
        </p:spPr>
      </p:sp>
      <p:sp>
        <p:nvSpPr>
          <p:cNvPr id="27654" name="Rectangle 5"/>
          <p:cNvSpPr>
            <a:spLocks noGrp="1" noChangeArrowheads="1"/>
          </p:cNvSpPr>
          <p:nvPr>
            <p:ph type="body" idx="1"/>
          </p:nvPr>
        </p:nvSpPr>
        <p:spPr>
          <a:xfrm>
            <a:off x="571500" y="5143500"/>
            <a:ext cx="5715000" cy="3414713"/>
          </a:xfrm>
          <a:noFill/>
          <a:ln/>
        </p:spPr>
        <p:txBody>
          <a:bodyPr lIns="89905" tIns="44953" rIns="89905" bIns="44953"/>
          <a:lstStyle/>
          <a:p>
            <a:pPr eaLnBrk="1" hangingPunct="1"/>
            <a:r>
              <a:rPr lang="en-US">
                <a:solidFill>
                  <a:schemeClr val="accent2"/>
                </a:solidFill>
                <a:latin typeface="Times New Roman" pitchFamily="-111" charset="0"/>
                <a:ea typeface="Times New Roman" pitchFamily="-111" charset="0"/>
                <a:cs typeface="Times New Roman" pitchFamily="-111" charset="0"/>
              </a:rPr>
              <a:t>Raster Data and Cell Size</a:t>
            </a:r>
          </a:p>
          <a:p>
            <a:pPr lvl="2" eaLnBrk="1" hangingPunct="1"/>
            <a:r>
              <a:rPr lang="en-US">
                <a:latin typeface="Times New Roman" pitchFamily="-111" charset="0"/>
                <a:ea typeface="Times New Roman" pitchFamily="-111" charset="0"/>
                <a:cs typeface="Times New Roman" pitchFamily="-111" charset="0"/>
              </a:rPr>
              <a:t>Coarse resolution raster data uses fewer cells to cover a given area than fine resolution data.  When analyzing data, the finer resolution data more closely approximates the area of interest, includes more data points, and can in turn give more accurate information.</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162</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02292" y="685082"/>
            <a:ext cx="3454581" cy="34295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452C210-2857-4660-8BDC-D45007191EF8}" type="slidenum">
              <a:rPr lang="en-US" smtClean="0"/>
              <a:pPr>
                <a:defRPr/>
              </a:pPr>
              <a:t>163</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164</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165</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166</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4088" y="685800"/>
            <a:ext cx="4951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167</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pPr>
              <a:buFont typeface="Arial" pitchFamily="-111" charset="0"/>
              <a:buNone/>
            </a:pPr>
            <a:fld id="{24685D5D-DD69-C845-BFE4-A0793F2A7E19}" type="slidenum">
              <a:rPr lang="en-US">
                <a:latin typeface="Arial" pitchFamily="-111" charset="0"/>
                <a:ea typeface="Times New Roman" pitchFamily="-111" charset="0"/>
                <a:cs typeface="Times New Roman" pitchFamily="-111" charset="0"/>
              </a:rPr>
              <a:pPr>
                <a:buFont typeface="Arial" pitchFamily="-111" charset="0"/>
                <a:buNone/>
              </a:pPr>
              <a:t>168</a:t>
            </a:fld>
            <a:endParaRPr lang="en-US">
              <a:latin typeface="Arial" pitchFamily="-111" charset="0"/>
              <a:ea typeface="Times New Roman" pitchFamily="-111" charset="0"/>
              <a:cs typeface="Times New Roman" pitchFamily="-111"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pPr>
              <a:buFont typeface="Arial" pitchFamily="-111" charset="0"/>
              <a:buNone/>
            </a:pPr>
            <a:fld id="{C7F78BE4-A07E-3B42-84D7-714F14108775}" type="slidenum">
              <a:rPr lang="en-US">
                <a:latin typeface="Arial" pitchFamily="-111" charset="0"/>
                <a:ea typeface="Times New Roman" pitchFamily="-111" charset="0"/>
                <a:cs typeface="Times New Roman" pitchFamily="-111" charset="0"/>
              </a:rPr>
              <a:pPr>
                <a:buFont typeface="Arial" pitchFamily="-111" charset="0"/>
                <a:buNone/>
              </a:pPr>
              <a:t>177</a:t>
            </a:fld>
            <a:endParaRPr lang="en-US">
              <a:latin typeface="Arial" pitchFamily="-111" charset="0"/>
              <a:ea typeface="Times New Roman" pitchFamily="-111" charset="0"/>
              <a:cs typeface="Times New Roman" pitchFamily="-111"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pPr>
              <a:buFont typeface="Arial" pitchFamily="-111" charset="0"/>
              <a:buNone/>
            </a:pPr>
            <a:fld id="{F526216A-6D3E-6240-B8B0-74E3489E508A}" type="slidenum">
              <a:rPr lang="en-US">
                <a:latin typeface="Arial" pitchFamily="-111" charset="0"/>
                <a:ea typeface="Times New Roman" pitchFamily="-111" charset="0"/>
                <a:cs typeface="Times New Roman" pitchFamily="-111" charset="0"/>
              </a:rPr>
              <a:pPr>
                <a:buFont typeface="Arial" pitchFamily="-111" charset="0"/>
                <a:buNone/>
              </a:pPr>
              <a:t>181</a:t>
            </a:fld>
            <a:endParaRPr lang="en-US">
              <a:latin typeface="Arial" pitchFamily="-111" charset="0"/>
              <a:ea typeface="Times New Roman" pitchFamily="-111" charset="0"/>
              <a:cs typeface="Times New Roman" pitchFamily="-111"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fr-FR">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a:buFont typeface="Arial" pitchFamily="-111" charset="0"/>
              <a:buNone/>
            </a:pPr>
            <a:fld id="{F6B198FC-028B-6445-8F68-0B438B2F188C}" type="slidenum">
              <a:rPr lang="en-US">
                <a:latin typeface="Arial" pitchFamily="-111" charset="0"/>
                <a:ea typeface="Times New Roman" pitchFamily="-111" charset="0"/>
                <a:cs typeface="Times New Roman" pitchFamily="-111" charset="0"/>
              </a:rPr>
              <a:pPr>
                <a:buFont typeface="Arial" pitchFamily="-111" charset="0"/>
                <a:buNone/>
              </a:pPr>
              <a:t>8</a:t>
            </a:fld>
            <a:endParaRPr lang="en-US">
              <a:latin typeface="Arial" pitchFamily="-111" charset="0"/>
              <a:ea typeface="Times New Roman" pitchFamily="-111" charset="0"/>
              <a:cs typeface="Times New Roman" pitchFamily="-111" charset="0"/>
            </a:endParaRPr>
          </a:p>
        </p:txBody>
      </p:sp>
      <p:sp>
        <p:nvSpPr>
          <p:cNvPr id="29699" name="Rectangle 2"/>
          <p:cNvSpPr>
            <a:spLocks noChangeArrowheads="1"/>
          </p:cNvSpPr>
          <p:nvPr/>
        </p:nvSpPr>
        <p:spPr bwMode="auto">
          <a:xfrm>
            <a:off x="3884613" y="-1588"/>
            <a:ext cx="2976562"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9700" name="Rectangle 3"/>
          <p:cNvSpPr>
            <a:spLocks noChangeArrowheads="1"/>
          </p:cNvSpPr>
          <p:nvPr/>
        </p:nvSpPr>
        <p:spPr bwMode="auto">
          <a:xfrm>
            <a:off x="-3175" y="-1588"/>
            <a:ext cx="2973388" cy="461963"/>
          </a:xfrm>
          <a:prstGeom prst="rect">
            <a:avLst/>
          </a:prstGeom>
          <a:noFill/>
          <a:ln w="9525">
            <a:noFill/>
            <a:miter lim="800000"/>
            <a:headEnd/>
            <a:tailEnd/>
          </a:ln>
        </p:spPr>
        <p:txBody>
          <a:bodyPr wrap="none" anchor="ctr">
            <a:prstTxWarp prst="textNoShape">
              <a:avLst/>
            </a:prstTxWarp>
          </a:bodyPr>
          <a:lstStyle/>
          <a:p>
            <a:endParaRPr lang="fr-FR"/>
          </a:p>
        </p:txBody>
      </p:sp>
      <p:sp>
        <p:nvSpPr>
          <p:cNvPr id="29701" name="Rectangle 4"/>
          <p:cNvSpPr>
            <a:spLocks noGrp="1" noRot="1" noChangeAspect="1" noChangeArrowheads="1" noTextEdit="1"/>
          </p:cNvSpPr>
          <p:nvPr>
            <p:ph type="sldImg"/>
          </p:nvPr>
        </p:nvSpPr>
        <p:spPr>
          <a:xfrm>
            <a:off x="209550" y="457200"/>
            <a:ext cx="6438900" cy="4457700"/>
          </a:xfrm>
          <a:ln/>
        </p:spPr>
      </p:sp>
      <p:sp>
        <p:nvSpPr>
          <p:cNvPr id="29702" name="Rectangle 5"/>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a:solidFill>
                  <a:schemeClr val="accent2"/>
                </a:solidFill>
                <a:latin typeface="Times New Roman" pitchFamily="-111" charset="0"/>
                <a:ea typeface="Times New Roman" pitchFamily="-111" charset="0"/>
                <a:cs typeface="Times New Roman" pitchFamily="-111" charset="0"/>
              </a:rPr>
              <a:t>Raster Data Concepts</a:t>
            </a:r>
            <a:endParaRPr lang="en-US">
              <a:latin typeface="Times New Roman" pitchFamily="-111" charset="0"/>
              <a:ea typeface="Times New Roman" pitchFamily="-111" charset="0"/>
              <a:cs typeface="Times New Roman" pitchFamily="-111" charset="0"/>
            </a:endParaRPr>
          </a:p>
          <a:p>
            <a:pPr lvl="2" eaLnBrk="1" hangingPunct="1"/>
            <a:r>
              <a:rPr lang="en-US">
                <a:latin typeface="Times New Roman" pitchFamily="-111" charset="0"/>
                <a:ea typeface="Times New Roman" pitchFamily="-111" charset="0"/>
                <a:cs typeface="Times New Roman" pitchFamily="-111" charset="0"/>
              </a:rPr>
              <a:t>Digital imagery is a specialized type of raster data.  A digital image is a two dimensional array (a matrix or grid) of regularly spaced picture elements (pixels).  Typically, digital images do not require a separate table to hold value/attribute information.  </a:t>
            </a:r>
          </a:p>
          <a:p>
            <a:pPr lvl="2" eaLnBrk="1" hangingPunct="1"/>
            <a:r>
              <a:rPr lang="en-US">
                <a:latin typeface="Times New Roman" pitchFamily="-111" charset="0"/>
                <a:ea typeface="Times New Roman" pitchFamily="-111" charset="0"/>
                <a:cs typeface="Times New Roman" pitchFamily="-111" charset="0"/>
              </a:rPr>
              <a:t>Digital imagery is created from optical or other sensor data, and is collected using a variety of technologies including satellite remote sensing, airborne photogrammetry, and sonar.</a:t>
            </a:r>
          </a:p>
          <a:p>
            <a:pPr lvl="2" eaLnBrk="1" hangingPunct="1"/>
            <a:r>
              <a:rPr lang="en-US">
                <a:latin typeface="Times New Roman" pitchFamily="-111" charset="0"/>
                <a:ea typeface="Times New Roman" pitchFamily="-111" charset="0"/>
                <a:cs typeface="Times New Roman" pitchFamily="-111" charset="0"/>
              </a:rPr>
              <a:t>Digital images can be composed of one or more bands.  Each band often represents an interval of wavelengths along the electromagnetic spectrum.  Multiple bands of an image can be simultaneously recorded.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a:buFont typeface="Arial" pitchFamily="-111" charset="0"/>
              <a:buNone/>
            </a:pPr>
            <a:fld id="{F6AAC2F1-55C0-D541-AF02-7F88B6D50CCE}" type="slidenum">
              <a:rPr lang="en-US">
                <a:latin typeface="Arial" pitchFamily="-111" charset="0"/>
                <a:ea typeface="Times New Roman" pitchFamily="-111" charset="0"/>
                <a:cs typeface="Times New Roman" pitchFamily="-111" charset="0"/>
              </a:rPr>
              <a:pPr>
                <a:buFont typeface="Arial" pitchFamily="-111" charset="0"/>
                <a:buNone/>
              </a:pPr>
              <a:t>9</a:t>
            </a:fld>
            <a:endParaRPr lang="en-US">
              <a:latin typeface="Arial" pitchFamily="-111" charset="0"/>
              <a:ea typeface="Times New Roman" pitchFamily="-111" charset="0"/>
              <a:cs typeface="Times New Roman" pitchFamily="-111" charset="0"/>
            </a:endParaRPr>
          </a:p>
        </p:txBody>
      </p:sp>
      <p:sp>
        <p:nvSpPr>
          <p:cNvPr id="31747" name="Rectangle 2"/>
          <p:cNvSpPr>
            <a:spLocks noGrp="1" noRot="1" noChangeAspect="1" noChangeArrowheads="1" noTextEdit="1"/>
          </p:cNvSpPr>
          <p:nvPr>
            <p:ph type="sldImg"/>
          </p:nvPr>
        </p:nvSpPr>
        <p:spPr>
          <a:xfrm>
            <a:off x="209550" y="457200"/>
            <a:ext cx="6438900" cy="4457700"/>
          </a:xfrm>
          <a:ln/>
        </p:spPr>
      </p:sp>
      <p:sp>
        <p:nvSpPr>
          <p:cNvPr id="31748" name="Rectangle 3"/>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dirty="0">
                <a:latin typeface="Times New Roman" pitchFamily="-111" charset="0"/>
                <a:ea typeface="Times New Roman" pitchFamily="-111" charset="0"/>
                <a:cs typeface="Times New Roman" pitchFamily="-111" charset="0"/>
              </a:rPr>
              <a:t>Cell Data and Bands</a:t>
            </a:r>
          </a:p>
          <a:p>
            <a:pPr lvl="1" eaLnBrk="1" hangingPunct="1"/>
            <a:r>
              <a:rPr lang="en-US" dirty="0">
                <a:latin typeface="Times New Roman" pitchFamily="-111" charset="0"/>
                <a:ea typeface="Times New Roman" pitchFamily="-111" charset="0"/>
                <a:cs typeface="Times New Roman" pitchFamily="-111" charset="0"/>
              </a:rPr>
              <a:t>In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band has a specific meaning.</a:t>
            </a:r>
          </a:p>
          <a:p>
            <a:pPr lvl="1" eaLnBrk="1" hangingPunct="1"/>
            <a:r>
              <a:rPr lang="en-US" dirty="0">
                <a:latin typeface="Times New Roman" pitchFamily="-111" charset="0"/>
                <a:ea typeface="Times New Roman" pitchFamily="-111" charset="0"/>
                <a:cs typeface="Times New Roman" pitchFamily="-111" charset="0"/>
              </a:rPr>
              <a:t>A band is a physical dimension in a multidimensional raster data set.  It is one dimension in the cell space, where data is stored in terms of rows, columns, and bands.  A single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object can have multiple bands.  Band numbering in Oracle Spatial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starts at band 0, and goes up to n-1, where </a:t>
            </a:r>
            <a:r>
              <a:rPr lang="en-US" dirty="0" err="1">
                <a:latin typeface="Times New Roman" pitchFamily="-111" charset="0"/>
                <a:ea typeface="Times New Roman" pitchFamily="-111" charset="0"/>
                <a:cs typeface="Times New Roman" pitchFamily="-111" charset="0"/>
              </a:rPr>
              <a:t>n</a:t>
            </a:r>
            <a:r>
              <a:rPr lang="en-US" dirty="0">
                <a:latin typeface="Times New Roman" pitchFamily="-111" charset="0"/>
                <a:ea typeface="Times New Roman" pitchFamily="-111" charset="0"/>
                <a:cs typeface="Times New Roman" pitchFamily="-111" charset="0"/>
              </a:rPr>
              <a:t> is the total number of bands in the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object.  Bands are used when physically addressing </a:t>
            </a:r>
            <a:r>
              <a:rPr lang="en-US" dirty="0" err="1">
                <a:latin typeface="Times New Roman" pitchFamily="-111" charset="0"/>
                <a:ea typeface="Times New Roman" pitchFamily="-111" charset="0"/>
                <a:cs typeface="Times New Roman" pitchFamily="-111" charset="0"/>
              </a:rPr>
              <a:t>GeoRaster</a:t>
            </a:r>
            <a:r>
              <a:rPr lang="en-US" dirty="0">
                <a:latin typeface="Times New Roman" pitchFamily="-111" charset="0"/>
                <a:ea typeface="Times New Roman" pitchFamily="-111" charset="0"/>
                <a:cs typeface="Times New Roman" pitchFamily="-111" charset="0"/>
              </a:rPr>
              <a:t> data in cell space.</a:t>
            </a:r>
          </a:p>
          <a:p>
            <a:pPr eaLnBrk="1" hangingPunct="1"/>
            <a:endParaRPr lang="en-US" dirty="0">
              <a:latin typeface="Times New Roman" pitchFamily="-111" charset="0"/>
              <a:ea typeface="Times New Roman" pitchFamily="-111" charset="0"/>
              <a:cs typeface="Times New Roman" pitchFamily="-11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a:buFont typeface="Arial" pitchFamily="-111" charset="0"/>
              <a:buNone/>
            </a:pPr>
            <a:fld id="{86F89B26-CDF4-0D4F-8224-DD0D45068AB4}" type="slidenum">
              <a:rPr lang="en-US">
                <a:latin typeface="Arial" pitchFamily="-111" charset="0"/>
                <a:ea typeface="Times New Roman" pitchFamily="-111" charset="0"/>
                <a:cs typeface="Times New Roman" pitchFamily="-111" charset="0"/>
              </a:rPr>
              <a:pPr>
                <a:buFont typeface="Arial" pitchFamily="-111" charset="0"/>
                <a:buNone/>
              </a:pPr>
              <a:t>10</a:t>
            </a:fld>
            <a:endParaRPr lang="en-US">
              <a:latin typeface="Arial" pitchFamily="-111" charset="0"/>
              <a:ea typeface="Times New Roman" pitchFamily="-111" charset="0"/>
              <a:cs typeface="Times New Roman" pitchFamily="-111" charset="0"/>
            </a:endParaRPr>
          </a:p>
        </p:txBody>
      </p:sp>
      <p:sp>
        <p:nvSpPr>
          <p:cNvPr id="33795" name="Rectangle 2"/>
          <p:cNvSpPr>
            <a:spLocks noGrp="1" noRot="1" noChangeAspect="1" noChangeArrowheads="1" noTextEdit="1"/>
          </p:cNvSpPr>
          <p:nvPr>
            <p:ph type="sldImg"/>
          </p:nvPr>
        </p:nvSpPr>
        <p:spPr>
          <a:xfrm>
            <a:off x="209550" y="457200"/>
            <a:ext cx="6438900" cy="4457700"/>
          </a:xfrm>
          <a:ln/>
        </p:spPr>
      </p:sp>
      <p:sp>
        <p:nvSpPr>
          <p:cNvPr id="33796" name="Rectangle 3"/>
          <p:cNvSpPr>
            <a:spLocks noGrp="1" noChangeArrowheads="1"/>
          </p:cNvSpPr>
          <p:nvPr>
            <p:ph type="body" idx="1"/>
          </p:nvPr>
        </p:nvSpPr>
        <p:spPr>
          <a:xfrm>
            <a:off x="571500" y="5143500"/>
            <a:ext cx="5715000" cy="3414713"/>
          </a:xfrm>
          <a:noFill/>
          <a:ln/>
        </p:spPr>
        <p:txBody>
          <a:bodyPr lIns="90426" tIns="45213" rIns="90426" bIns="45213"/>
          <a:lstStyle/>
          <a:p>
            <a:pPr eaLnBrk="1" hangingPunct="1"/>
            <a:r>
              <a:rPr lang="en-US">
                <a:latin typeface="Times New Roman" pitchFamily="-111" charset="0"/>
                <a:ea typeface="Times New Roman" pitchFamily="-111" charset="0"/>
                <a:cs typeface="Times New Roman" pitchFamily="-111" charset="0"/>
              </a:rPr>
              <a:t>Image Data</a:t>
            </a:r>
          </a:p>
          <a:p>
            <a:pPr lvl="1" eaLnBrk="1" hangingPunct="1"/>
            <a:r>
              <a:rPr lang="en-US">
                <a:latin typeface="Times New Roman" pitchFamily="-111" charset="0"/>
                <a:ea typeface="Times New Roman" pitchFamily="-111" charset="0"/>
                <a:cs typeface="Times New Roman" pitchFamily="-111" charset="0"/>
              </a:rPr>
              <a:t>This is an example of image data with multiple bands.  Some bands can accentuate different features. Each band here is an image captured at a different frequency range in the electromagnetic spectrum. The 4</a:t>
            </a:r>
            <a:r>
              <a:rPr lang="en-US" baseline="30000">
                <a:latin typeface="Times New Roman" pitchFamily="-111" charset="0"/>
                <a:ea typeface="Times New Roman" pitchFamily="-111" charset="0"/>
                <a:cs typeface="Times New Roman" pitchFamily="-111" charset="0"/>
              </a:rPr>
              <a:t>th</a:t>
            </a:r>
            <a:r>
              <a:rPr lang="en-US">
                <a:latin typeface="Times New Roman" pitchFamily="-111" charset="0"/>
                <a:ea typeface="Times New Roman" pitchFamily="-111" charset="0"/>
                <a:cs typeface="Times New Roman" pitchFamily="-111" charset="0"/>
              </a:rPr>
              <a:t> image is the composition of the three bands together shown with a color map. This is an example of a false color image. The color map specifies how to map the cell values in each band to R (red, for band 4), G (green, for band 3) and B (blue, for band 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914400"/>
            <a:ext cx="3059113" cy="2824163"/>
          </a:xfrm>
          <a:prstGeom prst="rect">
            <a:avLst/>
          </a:prstGeom>
          <a:solidFill>
            <a:srgbClr val="ADADAD"/>
          </a:solidFill>
          <a:ln w="12700">
            <a:noFill/>
            <a:miter lim="800000"/>
            <a:headEnd/>
            <a:tailEnd/>
          </a:ln>
          <a:effectLst/>
        </p:spPr>
        <p:txBody>
          <a:bodyPr wrap="none" anchor="ctr" anchorCtr="1">
            <a:prstTxWarp prst="textNoShape">
              <a:avLst/>
            </a:prstTxWarp>
          </a:bodyPr>
          <a:lstStyle/>
          <a:p>
            <a:pPr eaLnBrk="0" hangingPunct="0">
              <a:lnSpc>
                <a:spcPct val="100000"/>
              </a:lnSpc>
              <a:spcBef>
                <a:spcPct val="0"/>
              </a:spcBef>
              <a:buClrTx/>
              <a:defRPr/>
            </a:pPr>
            <a:r>
              <a:rPr lang="en-US" sz="1400">
                <a:solidFill>
                  <a:srgbClr val="000000"/>
                </a:solidFill>
                <a:latin typeface="Arial" pitchFamily="-103" charset="0"/>
                <a:ea typeface="Times New Roman" pitchFamily="-103" charset="0"/>
                <a:cs typeface="Times New Roman" pitchFamily="-103" charset="0"/>
              </a:rPr>
              <a:t>&lt;Insert Picture Here&gt;</a:t>
            </a:r>
          </a:p>
        </p:txBody>
      </p:sp>
      <p:pic>
        <p:nvPicPr>
          <p:cNvPr id="5" name="Picture 3" descr="Tall Red"/>
          <p:cNvPicPr>
            <a:picLocks noChangeAspect="1" noChangeArrowheads="1"/>
          </p:cNvPicPr>
          <p:nvPr/>
        </p:nvPicPr>
        <p:blipFill>
          <a:blip r:embed="rId2"/>
          <a:srcRect/>
          <a:stretch>
            <a:fillRect/>
          </a:stretch>
        </p:blipFill>
        <p:spPr bwMode="auto">
          <a:xfrm>
            <a:off x="0" y="914400"/>
            <a:ext cx="990600" cy="2822575"/>
          </a:xfrm>
          <a:prstGeom prst="rect">
            <a:avLst/>
          </a:prstGeom>
          <a:noFill/>
          <a:ln w="9525">
            <a:noFill/>
            <a:miter lim="800000"/>
            <a:headEnd/>
            <a:tailEnd/>
          </a:ln>
        </p:spPr>
      </p:pic>
      <p:pic>
        <p:nvPicPr>
          <p:cNvPr id="6" name="Picture 4" descr="Wide Red"/>
          <p:cNvPicPr>
            <a:picLocks noChangeAspect="1" noChangeArrowheads="1"/>
          </p:cNvPicPr>
          <p:nvPr/>
        </p:nvPicPr>
        <p:blipFill>
          <a:blip r:embed="rId3"/>
          <a:srcRect/>
          <a:stretch>
            <a:fillRect/>
          </a:stretch>
        </p:blipFill>
        <p:spPr bwMode="auto">
          <a:xfrm>
            <a:off x="4048125" y="914400"/>
            <a:ext cx="5857875" cy="2822575"/>
          </a:xfrm>
          <a:prstGeom prst="rect">
            <a:avLst/>
          </a:prstGeom>
          <a:noFill/>
          <a:ln w="9525">
            <a:noFill/>
            <a:miter lim="800000"/>
            <a:headEnd/>
            <a:tailEnd/>
          </a:ln>
        </p:spPr>
      </p:pic>
      <p:pic>
        <p:nvPicPr>
          <p:cNvPr id="7" name="Picture 7" descr="Oracle_Logo_485C.jpg                                           00104BF0Macintosh HD                   BE05FFEF:"/>
          <p:cNvPicPr>
            <a:picLocks noChangeAspect="1" noChangeArrowheads="1"/>
          </p:cNvPicPr>
          <p:nvPr/>
        </p:nvPicPr>
        <p:blipFill>
          <a:blip r:embed="rId4"/>
          <a:srcRect/>
          <a:stretch>
            <a:fillRect/>
          </a:stretch>
        </p:blipFill>
        <p:spPr bwMode="auto">
          <a:xfrm>
            <a:off x="976313" y="4338638"/>
            <a:ext cx="3170237" cy="366712"/>
          </a:xfrm>
          <a:prstGeom prst="rect">
            <a:avLst/>
          </a:prstGeom>
          <a:noFill/>
          <a:ln w="9525">
            <a:noFill/>
            <a:miter lim="800000"/>
            <a:headEnd/>
            <a:tailEnd/>
          </a:ln>
        </p:spPr>
      </p:pic>
      <p:sp>
        <p:nvSpPr>
          <p:cNvPr id="619525" name="Rectangle 5"/>
          <p:cNvSpPr>
            <a:spLocks noGrp="1" noChangeArrowheads="1"/>
          </p:cNvSpPr>
          <p:nvPr>
            <p:ph type="ctrTitle" sz="quarter"/>
          </p:nvPr>
        </p:nvSpPr>
        <p:spPr>
          <a:xfrm>
            <a:off x="908050" y="4800600"/>
            <a:ext cx="8420100" cy="860425"/>
          </a:xfrm>
        </p:spPr>
        <p:txBody>
          <a:bodyPr lIns="91440" tIns="45720" rIns="91440" bIns="45720" anchor="b"/>
          <a:lstStyle>
            <a:lvl1pPr>
              <a:defRPr sz="2400"/>
            </a:lvl1pPr>
          </a:lstStyle>
          <a:p>
            <a:r>
              <a:rPr lang="en-US"/>
              <a:t>Click to edit Master title style</a:t>
            </a:r>
          </a:p>
        </p:txBody>
      </p:sp>
      <p:sp>
        <p:nvSpPr>
          <p:cNvPr id="619526" name="Rectangle 6"/>
          <p:cNvSpPr>
            <a:spLocks noGrp="1" noChangeArrowheads="1"/>
          </p:cNvSpPr>
          <p:nvPr>
            <p:ph type="subTitle" sz="quarter" idx="1"/>
          </p:nvPr>
        </p:nvSpPr>
        <p:spPr>
          <a:xfrm>
            <a:off x="908050" y="5715000"/>
            <a:ext cx="6934200" cy="762000"/>
          </a:xfrm>
        </p:spPr>
        <p:txBody>
          <a:bodyPr lIns="91440" tIns="45720" rIns="91440" bIns="45720"/>
          <a:lstStyle>
            <a:lvl1pPr marL="0" indent="0">
              <a:spcBef>
                <a:spcPct val="0"/>
              </a:spcBef>
              <a:buFontTx/>
              <a:buNone/>
              <a:defRPr sz="1600"/>
            </a:lvl1pPr>
          </a:lstStyle>
          <a:p>
            <a:r>
              <a:rPr lang="en-US"/>
              <a:t>Click to edit Master subtitle style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9138" y="304800"/>
            <a:ext cx="21082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2950" y="304800"/>
            <a:ext cx="6173788"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63613" y="304800"/>
            <a:ext cx="8213725" cy="94138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42950" y="1600200"/>
            <a:ext cx="81661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42950" y="3848100"/>
            <a:ext cx="8166100" cy="2095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1376" y="327385"/>
            <a:ext cx="8915385"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71376" y="2029468"/>
            <a:ext cx="89154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71376" y="864288"/>
            <a:ext cx="8915400" cy="406400"/>
          </a:xfrm>
        </p:spPr>
        <p:txBody>
          <a:bodyPr anchor="t" anchorCtr="0">
            <a:noAutofit/>
          </a:bodyPr>
          <a:lstStyle>
            <a:lvl1pPr marL="0" indent="0">
              <a:spcAft>
                <a:spcPts val="0"/>
              </a:spcAft>
              <a:buFontTx/>
              <a:buNone/>
              <a:defRPr sz="2300">
                <a:solidFill>
                  <a:schemeClr val="accent1"/>
                </a:solidFill>
              </a:defRPr>
            </a:lvl1pPr>
            <a:lvl2pPr marL="536433" indent="0">
              <a:buFontTx/>
              <a:buNone/>
              <a:defRPr/>
            </a:lvl2pPr>
            <a:lvl3pPr marL="1072866" indent="0">
              <a:buFontTx/>
              <a:buNone/>
              <a:defRPr/>
            </a:lvl3pPr>
            <a:lvl4pPr marL="1609298" indent="0">
              <a:buFontTx/>
              <a:buNone/>
              <a:defRPr/>
            </a:lvl4pPr>
            <a:lvl5pPr marL="214573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71376" y="327385"/>
            <a:ext cx="8915385"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71376" y="2029468"/>
            <a:ext cx="89154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71376" y="1372308"/>
            <a:ext cx="8915400" cy="406400"/>
          </a:xfrm>
        </p:spPr>
        <p:txBody>
          <a:bodyPr anchor="t" anchorCtr="0">
            <a:noAutofit/>
          </a:bodyPr>
          <a:lstStyle>
            <a:lvl1pPr marL="0" indent="0">
              <a:spcAft>
                <a:spcPts val="0"/>
              </a:spcAft>
              <a:buFontTx/>
              <a:buNone/>
              <a:defRPr sz="2300">
                <a:solidFill>
                  <a:schemeClr val="accent1"/>
                </a:solidFill>
              </a:defRPr>
            </a:lvl1pPr>
            <a:lvl2pPr marL="536433" indent="0">
              <a:buFontTx/>
              <a:buNone/>
              <a:defRPr/>
            </a:lvl2pPr>
            <a:lvl3pPr marL="1072866" indent="0">
              <a:buFontTx/>
              <a:buNone/>
              <a:defRPr/>
            </a:lvl3pPr>
            <a:lvl4pPr marL="1609298" indent="0">
              <a:buFontTx/>
              <a:buNone/>
              <a:defRPr/>
            </a:lvl4pPr>
            <a:lvl5pPr marL="214573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9059940"/>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431673" y="1981200"/>
            <a:ext cx="9042654"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3398866" y="6556248"/>
            <a:ext cx="996708" cy="182880"/>
          </a:xfrm>
          <a:prstGeom prst="rect">
            <a:avLst/>
          </a:prstGeom>
        </p:spPr>
        <p:txBody>
          <a:bodyPr/>
          <a:lstStyle/>
          <a:p>
            <a:fld id="{A0132319-B69D-4A4D-A447-99653CDEEC7D}" type="datetime1">
              <a:rPr lang="en-US" smtClean="0"/>
              <a:pPr/>
              <a:t>12/21/17</a:t>
            </a:fld>
            <a:endParaRPr dirty="0"/>
          </a:p>
        </p:txBody>
      </p:sp>
      <p:sp>
        <p:nvSpPr>
          <p:cNvPr id="5" name="Footer Placeholder 4"/>
          <p:cNvSpPr>
            <a:spLocks noGrp="1"/>
          </p:cNvSpPr>
          <p:nvPr>
            <p:ph type="ftr" sz="quarter" idx="11"/>
          </p:nvPr>
        </p:nvSpPr>
        <p:spPr/>
        <p:txBody>
          <a:bodyPr/>
          <a:lstStyle/>
          <a:p>
            <a:r>
              <a:rPr lang="en-US" smtClean="0"/>
              <a:t>Oracle Confidential – InternalRestricted/Highly Restricted</a:t>
            </a:r>
            <a:endParaRPr dirty="0"/>
          </a:p>
        </p:txBody>
      </p:sp>
      <p:sp>
        <p:nvSpPr>
          <p:cNvPr id="6" name="Slide Number Placeholder 5"/>
          <p:cNvSpPr>
            <a:spLocks noGrp="1"/>
          </p:cNvSpPr>
          <p:nvPr>
            <p:ph type="sldNum" sz="quarter" idx="12"/>
          </p:nvPr>
        </p:nvSpPr>
        <p:spPr>
          <a:xfrm>
            <a:off x="9164146" y="6556248"/>
            <a:ext cx="310180" cy="182880"/>
          </a:xfrm>
          <a:prstGeom prst="rect">
            <a:avLst/>
          </a:prstGeom>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432211" y="1373742"/>
            <a:ext cx="904157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2950" y="1600200"/>
            <a:ext cx="400685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02200" y="1600200"/>
            <a:ext cx="400685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8"/>
          <p:cNvSpPr>
            <a:spLocks noGrp="1" noChangeArrowheads="1"/>
          </p:cNvSpPr>
          <p:nvPr>
            <p:ph type="ftr" sz="quarter" idx="10"/>
          </p:nvPr>
        </p:nvSpPr>
        <p:spPr>
          <a:ln/>
        </p:spPr>
        <p:txBody>
          <a:bodyPr/>
          <a:lstStyle>
            <a:lvl1pPr>
              <a:defRPr/>
            </a:lvl1pPr>
          </a:lstStyle>
          <a:p>
            <a:pPr>
              <a:defRPr/>
            </a:pPr>
            <a:endParaRPr lang="en-US"/>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8" Type="http://schemas.openxmlformats.org/officeDocument/2006/relationships/image" Target="../media/image2.jpeg"/><Relationship Id="rId19" Type="http://schemas.openxmlformats.org/officeDocument/2006/relationships/image" Target="../media/image3.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d Bar"/>
          <p:cNvPicPr>
            <a:picLocks noChangeAspect="1" noChangeArrowheads="1"/>
          </p:cNvPicPr>
          <p:nvPr/>
        </p:nvPicPr>
        <p:blipFill>
          <a:blip r:embed="rId17"/>
          <a:srcRect/>
          <a:stretch>
            <a:fillRect/>
          </a:stretch>
        </p:blipFill>
        <p:spPr bwMode="auto">
          <a:xfrm>
            <a:off x="0" y="6172200"/>
            <a:ext cx="9906000" cy="225425"/>
          </a:xfrm>
          <a:prstGeom prst="rect">
            <a:avLst/>
          </a:prstGeom>
          <a:noFill/>
          <a:ln w="9525">
            <a:noFill/>
            <a:miter lim="800000"/>
            <a:headEnd/>
            <a:tailEnd/>
          </a:ln>
        </p:spPr>
      </p:pic>
      <p:pic>
        <p:nvPicPr>
          <p:cNvPr id="1027" name="Picture 3" descr="Small Red Square"/>
          <p:cNvPicPr>
            <a:picLocks noChangeAspect="1" noChangeArrowheads="1"/>
          </p:cNvPicPr>
          <p:nvPr/>
        </p:nvPicPr>
        <p:blipFill>
          <a:blip r:embed="rId18"/>
          <a:srcRect/>
          <a:stretch>
            <a:fillRect/>
          </a:stretch>
        </p:blipFill>
        <p:spPr bwMode="auto">
          <a:xfrm>
            <a:off x="0" y="0"/>
            <a:ext cx="746125" cy="685800"/>
          </a:xfrm>
          <a:prstGeom prst="rect">
            <a:avLst/>
          </a:prstGeom>
          <a:noFill/>
          <a:ln w="9525">
            <a:noFill/>
            <a:miter lim="800000"/>
            <a:headEnd/>
            <a:tailEnd/>
          </a:ln>
        </p:spPr>
      </p:pic>
      <p:sp>
        <p:nvSpPr>
          <p:cNvPr id="1028" name="Rectangle 4"/>
          <p:cNvSpPr>
            <a:spLocks noGrp="1" noChangeArrowheads="1"/>
          </p:cNvSpPr>
          <p:nvPr>
            <p:ph type="body" idx="1"/>
          </p:nvPr>
        </p:nvSpPr>
        <p:spPr bwMode="auto">
          <a:xfrm>
            <a:off x="742950" y="1600200"/>
            <a:ext cx="8166100" cy="4343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title"/>
          </p:nvPr>
        </p:nvSpPr>
        <p:spPr bwMode="auto">
          <a:xfrm>
            <a:off x="963613" y="304800"/>
            <a:ext cx="8213725" cy="9413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618502" name="Rectangle 6"/>
          <p:cNvSpPr>
            <a:spLocks noChangeArrowheads="1"/>
          </p:cNvSpPr>
          <p:nvPr/>
        </p:nvSpPr>
        <p:spPr bwMode="auto">
          <a:xfrm>
            <a:off x="0" y="6172200"/>
            <a:ext cx="9906000" cy="304800"/>
          </a:xfrm>
          <a:prstGeom prst="rect">
            <a:avLst/>
          </a:prstGeom>
          <a:noFill/>
          <a:ln w="9525">
            <a:noFill/>
            <a:miter lim="800000"/>
            <a:headEnd type="none" w="sm" len="sm"/>
            <a:tailEnd type="none" w="sm" len="sm"/>
          </a:ln>
          <a:effectLst/>
        </p:spPr>
        <p:txBody>
          <a:bodyPr wrap="none" anchor="ctr">
            <a:prstTxWarp prst="textNoShape">
              <a:avLst/>
            </a:prstTxWarp>
          </a:bodyPr>
          <a:lstStyle/>
          <a:p>
            <a:pPr>
              <a:defRPr/>
            </a:pPr>
            <a:endParaRPr lang="en-US">
              <a:latin typeface="Arial" pitchFamily="-103" charset="0"/>
              <a:ea typeface="Times New Roman" pitchFamily="-103" charset="0"/>
              <a:cs typeface="Times New Roman" pitchFamily="-103" charset="0"/>
            </a:endParaRPr>
          </a:p>
        </p:txBody>
      </p:sp>
      <p:pic>
        <p:nvPicPr>
          <p:cNvPr id="1031" name="Picture 7" descr="Oracle WHITE"/>
          <p:cNvPicPr>
            <a:picLocks noChangeAspect="1" noChangeArrowheads="1"/>
          </p:cNvPicPr>
          <p:nvPr/>
        </p:nvPicPr>
        <p:blipFill>
          <a:blip r:embed="rId19"/>
          <a:srcRect/>
          <a:stretch>
            <a:fillRect/>
          </a:stretch>
        </p:blipFill>
        <p:spPr bwMode="auto">
          <a:xfrm>
            <a:off x="8255000" y="6226175"/>
            <a:ext cx="1027113" cy="119063"/>
          </a:xfrm>
          <a:prstGeom prst="rect">
            <a:avLst/>
          </a:prstGeom>
          <a:noFill/>
          <a:ln w="9525">
            <a:noFill/>
            <a:miter lim="800000"/>
            <a:headEnd/>
            <a:tailEnd/>
          </a:ln>
        </p:spPr>
      </p:pic>
      <p:sp>
        <p:nvSpPr>
          <p:cNvPr id="618504" name="Rectangle 8"/>
          <p:cNvSpPr>
            <a:spLocks noGrp="1" noChangeArrowheads="1"/>
          </p:cNvSpPr>
          <p:nvPr>
            <p:ph type="ftr" sz="quarter" idx="3"/>
          </p:nvPr>
        </p:nvSpPr>
        <p:spPr bwMode="auto">
          <a:xfrm>
            <a:off x="165100" y="6553200"/>
            <a:ext cx="9575800" cy="1524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b="0">
                <a:latin typeface="Arial" pitchFamily="-103" charset="0"/>
                <a:ea typeface="Times New Roman" pitchFamily="-103" charset="0"/>
                <a:cs typeface="Times New Roman" pitchFamily="-103" charset="0"/>
              </a:defRPr>
            </a:lvl1pPr>
          </a:lstStyle>
          <a:p>
            <a:pPr>
              <a:defRPr/>
            </a:pPr>
            <a:endParaRPr lang="en-US"/>
          </a:p>
        </p:txBody>
      </p:sp>
      <p:sp>
        <p:nvSpPr>
          <p:cNvPr id="618505" name="Text Box 9"/>
          <p:cNvSpPr txBox="1">
            <a:spLocks noChangeArrowheads="1"/>
          </p:cNvSpPr>
          <p:nvPr/>
        </p:nvSpPr>
        <p:spPr bwMode="auto">
          <a:xfrm>
            <a:off x="9356725" y="6154738"/>
            <a:ext cx="452438" cy="257175"/>
          </a:xfrm>
          <a:prstGeom prst="rect">
            <a:avLst/>
          </a:prstGeom>
          <a:noFill/>
          <a:ln w="9525">
            <a:noFill/>
            <a:miter lim="800000"/>
            <a:headEnd/>
            <a:tailEnd/>
          </a:ln>
          <a:effectLst/>
        </p:spPr>
        <p:txBody>
          <a:bodyPr lIns="92075" tIns="46038" rIns="92075" bIns="46038">
            <a:prstTxWarp prst="textNoShape">
              <a:avLst/>
            </a:prstTxWarp>
            <a:spAutoFit/>
          </a:bodyPr>
          <a:lstStyle/>
          <a:p>
            <a:pPr>
              <a:defRPr/>
            </a:pPr>
            <a:fld id="{CDC65241-5B62-654C-9C08-425C90B5DB03}" type="slidenum">
              <a:rPr lang="en-US" sz="1200" b="0">
                <a:solidFill>
                  <a:schemeClr val="bg1"/>
                </a:solidFill>
                <a:latin typeface="Arial" pitchFamily="-103" charset="0"/>
                <a:ea typeface="Times New Roman" pitchFamily="-103" charset="0"/>
                <a:cs typeface="Times New Roman" pitchFamily="-103" charset="0"/>
              </a:rPr>
              <a:pPr>
                <a:defRPr/>
              </a:pPr>
              <a:t>‹#›</a:t>
            </a:fld>
            <a:endParaRPr lang="en-US" sz="1200" b="0">
              <a:solidFill>
                <a:schemeClr val="bg1"/>
              </a:solidFill>
              <a:latin typeface="Arial" pitchFamily="-103" charset="0"/>
              <a:ea typeface="Times New Roman" pitchFamily="-103" charset="0"/>
              <a:cs typeface="Times New Roman" pitchFamily="-103" charset="0"/>
            </a:endParaRPr>
          </a:p>
        </p:txBody>
      </p:sp>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7" r:id="rId13"/>
    <p:sldLayoutId id="2147484058" r:id="rId14"/>
    <p:sldLayoutId id="2147484059" r:id="rId15"/>
  </p:sldLayoutIdLst>
  <p:transition>
    <p:wipe dir="r"/>
  </p:transition>
  <p:txStyles>
    <p:titleStyle>
      <a:lvl1pPr algn="l" rtl="0" eaLnBrk="0" fontAlgn="base" hangingPunct="0">
        <a:spcBef>
          <a:spcPct val="0"/>
        </a:spcBef>
        <a:spcAft>
          <a:spcPct val="0"/>
        </a:spcAft>
        <a:defRPr sz="3200" b="1">
          <a:solidFill>
            <a:schemeClr val="tx1"/>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3200" b="1">
          <a:solidFill>
            <a:schemeClr val="tx1"/>
          </a:solidFill>
          <a:latin typeface="Arial" charset="0"/>
          <a:ea typeface="ＭＳ Ｐゴシック" pitchFamily="-109" charset="-128"/>
          <a:cs typeface="ＭＳ Ｐゴシック" pitchFamily="-109" charset="-128"/>
        </a:defRPr>
      </a:lvl2pPr>
      <a:lvl3pPr algn="l" rtl="0" eaLnBrk="0" fontAlgn="base" hangingPunct="0">
        <a:spcBef>
          <a:spcPct val="0"/>
        </a:spcBef>
        <a:spcAft>
          <a:spcPct val="0"/>
        </a:spcAft>
        <a:defRPr sz="3200" b="1">
          <a:solidFill>
            <a:schemeClr val="tx1"/>
          </a:solidFill>
          <a:latin typeface="Arial" charset="0"/>
          <a:ea typeface="ＭＳ Ｐゴシック" pitchFamily="-109" charset="-128"/>
          <a:cs typeface="ＭＳ Ｐゴシック" pitchFamily="-109" charset="-128"/>
        </a:defRPr>
      </a:lvl3pPr>
      <a:lvl4pPr algn="l" rtl="0" eaLnBrk="0" fontAlgn="base" hangingPunct="0">
        <a:spcBef>
          <a:spcPct val="0"/>
        </a:spcBef>
        <a:spcAft>
          <a:spcPct val="0"/>
        </a:spcAft>
        <a:defRPr sz="3200" b="1">
          <a:solidFill>
            <a:schemeClr val="tx1"/>
          </a:solidFill>
          <a:latin typeface="Arial" charset="0"/>
          <a:ea typeface="ＭＳ Ｐゴシック" pitchFamily="-109" charset="-128"/>
          <a:cs typeface="ＭＳ Ｐゴシック" pitchFamily="-109" charset="-128"/>
        </a:defRPr>
      </a:lvl4pPr>
      <a:lvl5pPr algn="l" rtl="0" eaLnBrk="0" fontAlgn="base" hangingPunct="0">
        <a:spcBef>
          <a:spcPct val="0"/>
        </a:spcBef>
        <a:spcAft>
          <a:spcPct val="0"/>
        </a:spcAft>
        <a:defRPr sz="3200" b="1">
          <a:solidFill>
            <a:schemeClr val="tx1"/>
          </a:solidFill>
          <a:latin typeface="Arial" charset="0"/>
          <a:ea typeface="ＭＳ Ｐゴシック" pitchFamily="-109" charset="-128"/>
          <a:cs typeface="ＭＳ Ｐゴシック" pitchFamily="-109" charset="-128"/>
        </a:defRPr>
      </a:lvl5pPr>
      <a:lvl6pPr marL="457200" algn="l" rtl="0" fontAlgn="base">
        <a:spcBef>
          <a:spcPct val="0"/>
        </a:spcBef>
        <a:spcAft>
          <a:spcPct val="0"/>
        </a:spcAft>
        <a:defRPr sz="3200" b="1">
          <a:solidFill>
            <a:schemeClr val="tx1"/>
          </a:solidFill>
          <a:latin typeface="Arial" charset="0"/>
        </a:defRPr>
      </a:lvl6pPr>
      <a:lvl7pPr marL="914400" algn="l" rtl="0" fontAlgn="base">
        <a:spcBef>
          <a:spcPct val="0"/>
        </a:spcBef>
        <a:spcAft>
          <a:spcPct val="0"/>
        </a:spcAft>
        <a:defRPr sz="3200" b="1">
          <a:solidFill>
            <a:schemeClr val="tx1"/>
          </a:solidFill>
          <a:latin typeface="Arial" charset="0"/>
        </a:defRPr>
      </a:lvl7pPr>
      <a:lvl8pPr marL="1371600" algn="l" rtl="0" fontAlgn="base">
        <a:spcBef>
          <a:spcPct val="0"/>
        </a:spcBef>
        <a:spcAft>
          <a:spcPct val="0"/>
        </a:spcAft>
        <a:defRPr sz="3200" b="1">
          <a:solidFill>
            <a:schemeClr val="tx1"/>
          </a:solidFill>
          <a:latin typeface="Arial" charset="0"/>
        </a:defRPr>
      </a:lvl8pPr>
      <a:lvl9pPr marL="1828800" algn="l" rtl="0" fontAlgn="base">
        <a:spcBef>
          <a:spcPct val="0"/>
        </a:spcBef>
        <a:spcAft>
          <a:spcPct val="0"/>
        </a:spcAft>
        <a:defRPr sz="3200" b="1">
          <a:solidFill>
            <a:schemeClr val="tx1"/>
          </a:solidFill>
          <a:latin typeface="Arial" charset="0"/>
        </a:defRPr>
      </a:lvl9pPr>
    </p:titleStyle>
    <p:bodyStyle>
      <a:lvl1pPr marL="227013" indent="-227013" algn="l" rtl="0" eaLnBrk="0" fontAlgn="base" hangingPunct="0">
        <a:spcBef>
          <a:spcPct val="20000"/>
        </a:spcBef>
        <a:spcAft>
          <a:spcPct val="0"/>
        </a:spcAft>
        <a:buClr>
          <a:schemeClr val="accent1"/>
        </a:buClr>
        <a:buChar char="•"/>
        <a:defRPr sz="2400">
          <a:solidFill>
            <a:schemeClr val="tx1"/>
          </a:solidFill>
          <a:latin typeface="+mn-lt"/>
          <a:ea typeface="ＭＳ Ｐゴシック" pitchFamily="-109" charset="-128"/>
          <a:cs typeface="ＭＳ Ｐゴシック" pitchFamily="-109" charset="-128"/>
        </a:defRPr>
      </a:lvl1pPr>
      <a:lvl2pPr marL="569913"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03" charset="-128"/>
        </a:defRPr>
      </a:lvl2pPr>
      <a:lvl3pPr marL="914400" indent="-230188"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03" charset="-128"/>
        </a:defRPr>
      </a:lvl3pPr>
      <a:lvl4pPr marL="1258888" indent="-230188"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03" charset="-128"/>
        </a:defRPr>
      </a:lvl4pPr>
      <a:lvl5pPr marL="1601788" indent="-228600" algn="l" rtl="0" eaLnBrk="0" fontAlgn="base" hangingPunct="0">
        <a:spcBef>
          <a:spcPct val="20000"/>
        </a:spcBef>
        <a:spcAft>
          <a:spcPct val="0"/>
        </a:spcAft>
        <a:buClr>
          <a:schemeClr val="accent1"/>
        </a:buClr>
        <a:buChar char="•"/>
        <a:defRPr sz="2000">
          <a:solidFill>
            <a:schemeClr val="tx1"/>
          </a:solidFill>
          <a:latin typeface="+mn-lt"/>
          <a:ea typeface="ＭＳ Ｐゴシック" pitchFamily="-103" charset="-128"/>
        </a:defRPr>
      </a:lvl5pPr>
      <a:lvl6pPr marL="2058988" indent="-228600" algn="l" rtl="0" fontAlgn="base">
        <a:spcBef>
          <a:spcPct val="20000"/>
        </a:spcBef>
        <a:spcAft>
          <a:spcPct val="0"/>
        </a:spcAft>
        <a:buClr>
          <a:schemeClr val="accent1"/>
        </a:buClr>
        <a:buChar char="•"/>
        <a:defRPr sz="2000">
          <a:solidFill>
            <a:schemeClr val="tx1"/>
          </a:solidFill>
          <a:latin typeface="+mn-lt"/>
        </a:defRPr>
      </a:lvl6pPr>
      <a:lvl7pPr marL="2516188" indent="-228600" algn="l" rtl="0" fontAlgn="base">
        <a:spcBef>
          <a:spcPct val="20000"/>
        </a:spcBef>
        <a:spcAft>
          <a:spcPct val="0"/>
        </a:spcAft>
        <a:buClr>
          <a:schemeClr val="accent1"/>
        </a:buClr>
        <a:buChar char="•"/>
        <a:defRPr sz="2000">
          <a:solidFill>
            <a:schemeClr val="tx1"/>
          </a:solidFill>
          <a:latin typeface="+mn-lt"/>
        </a:defRPr>
      </a:lvl7pPr>
      <a:lvl8pPr marL="2973388" indent="-228600" algn="l" rtl="0" fontAlgn="base">
        <a:spcBef>
          <a:spcPct val="20000"/>
        </a:spcBef>
        <a:spcAft>
          <a:spcPct val="0"/>
        </a:spcAft>
        <a:buClr>
          <a:schemeClr val="accent1"/>
        </a:buClr>
        <a:buChar char="•"/>
        <a:defRPr sz="2000">
          <a:solidFill>
            <a:schemeClr val="tx1"/>
          </a:solidFill>
          <a:latin typeface="+mn-lt"/>
        </a:defRPr>
      </a:lvl8pPr>
      <a:lvl9pPr marL="3430588"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7.bin"/><Relationship Id="rId5"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rac.osgeo.org/gdal/wiki/ConfigOptions" TargetMode="External"/><Relationship Id="rId3"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1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comments" Target="../comments/commen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15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6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82.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oleObject" Target="../embeddings/oleObject9.bin"/><Relationship Id="rId13" Type="http://schemas.openxmlformats.org/officeDocument/2006/relationships/image" Target="../media/image50.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image" Target="../media/image51.pn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hyperlink" Target="NULL" TargetMode="Externa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www.bentley.com/en-US/" TargetMode="External"/><Relationship Id="rId10" Type="http://schemas.openxmlformats.org/officeDocument/2006/relationships/image" Target="../media/image56.png"/></Relationships>
</file>

<file path=ppt/slides/_rels/slide183.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8.bin"/><Relationship Id="rId5"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dal.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rac.osgeo.org/osgeo4w/" TargetMode="External"/><Relationship Id="rId3" Type="http://schemas.openxmlformats.org/officeDocument/2006/relationships/hyperlink" Target="http://www.gisinternals.com/sdk/"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gdal.org/formats_list.html" TargetMode="External"/><Relationship Id="rId4" Type="http://schemas.openxmlformats.org/officeDocument/2006/relationships/hyperlink" Target="http://www.gdal.org/frmt_georaster.html" TargetMode="External"/><Relationship Id="rId5" Type="http://schemas.openxmlformats.org/officeDocument/2006/relationships/hyperlink" Target="http://www.amazon.com/gp/product/0989421716" TargetMode="External"/><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www.gdal.org/ogr/ogr_formats.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gdal.org/formats_lis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gdal.org/formats_list.html" TargetMode="External"/><Relationship Id="rId4" Type="http://schemas.openxmlformats.org/officeDocument/2006/relationships/hyperlink" Target="http://www.gdal.org/frmt_georaster.html" TargetMode="External"/><Relationship Id="rId1" Type="http://schemas.openxmlformats.org/officeDocument/2006/relationships/slideLayout" Target="../slideLayouts/slideLayout2.xml"/><Relationship Id="rId2" Type="http://schemas.openxmlformats.org/officeDocument/2006/relationships/hyperlink" Target="http://www.gdal.org/gdal_utilities.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9.png"/><Relationship Id="rId6" Type="http://schemas.openxmlformats.org/officeDocument/2006/relationships/oleObject" Target="../embeddings/oleObject2.bin"/><Relationship Id="rId7" Type="http://schemas.openxmlformats.org/officeDocument/2006/relationships/oleObject" Target="../embeddings/oleObject3.bin"/><Relationship Id="rId8" Type="http://schemas.openxmlformats.org/officeDocument/2006/relationships/oleObject" Target="../embeddings/oleObject4.bin"/><Relationship Id="rId9" Type="http://schemas.openxmlformats.org/officeDocument/2006/relationships/oleObject" Target="../embeddings/oleObject5.bin"/><Relationship Id="rId10" Type="http://schemas.openxmlformats.org/officeDocument/2006/relationships/oleObject" Target="../embeddings/oleObject6.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wnload.hexagongeospatial.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World_fil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racle.com/technetwork/indexes/samplecode/spatial-1433316.html" TargetMode="Externa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363" name="Text Box 3"/>
          <p:cNvSpPr txBox="1">
            <a:spLocks noChangeArrowheads="1"/>
          </p:cNvSpPr>
          <p:nvPr/>
        </p:nvSpPr>
        <p:spPr bwMode="auto">
          <a:xfrm>
            <a:off x="990600" y="2133600"/>
            <a:ext cx="5345113" cy="487363"/>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a:solidFill>
                  <a:schemeClr val="accent1"/>
                </a:solidFill>
              </a:rPr>
              <a:t>11</a:t>
            </a:r>
            <a:r>
              <a:rPr lang="en-US" sz="3200" dirty="0"/>
              <a:t> Georaster</a:t>
            </a:r>
          </a:p>
        </p:txBody>
      </p:sp>
      <p:pic>
        <p:nvPicPr>
          <p:cNvPr id="1536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36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1905000" y="1371600"/>
          <a:ext cx="7620000" cy="4551363"/>
        </p:xfrm>
        <a:graphic>
          <a:graphicData uri="http://schemas.openxmlformats.org/presentationml/2006/ole">
            <mc:AlternateContent xmlns:mc="http://schemas.openxmlformats.org/markup-compatibility/2006">
              <mc:Choice xmlns:v="urn:schemas-microsoft-com:vml" Requires="v">
                <p:oleObj spid="_x0000_s32789" name="Bitmap Image" r:id="rId4" imgW="7516274" imgH="7485714" progId="">
                  <p:embed/>
                </p:oleObj>
              </mc:Choice>
              <mc:Fallback>
                <p:oleObj name="Bitmap Image" r:id="rId4" imgW="7516274" imgH="7485714"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371600"/>
                        <a:ext cx="7620000" cy="455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771" name="Text Box 3"/>
          <p:cNvSpPr txBox="1">
            <a:spLocks noChangeArrowheads="1"/>
          </p:cNvSpPr>
          <p:nvPr/>
        </p:nvSpPr>
        <p:spPr bwMode="auto">
          <a:xfrm>
            <a:off x="381000" y="2514600"/>
            <a:ext cx="1905000" cy="1244600"/>
          </a:xfrm>
          <a:prstGeom prst="rect">
            <a:avLst/>
          </a:prstGeom>
          <a:noFill/>
          <a:ln w="19050">
            <a:noFill/>
            <a:miter lim="800000"/>
            <a:headEnd/>
            <a:tailEnd/>
          </a:ln>
        </p:spPr>
        <p:txBody>
          <a:bodyPr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a:t>Some bands accentuate different features</a:t>
            </a:r>
          </a:p>
        </p:txBody>
      </p:sp>
      <p:sp>
        <p:nvSpPr>
          <p:cNvPr id="32772" name="Rectangle 4"/>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Multi band Images</a:t>
            </a:r>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Files</a:t>
            </a:r>
            <a:endParaRPr lang="en-US" dirty="0"/>
          </a:p>
        </p:txBody>
      </p:sp>
      <p:sp>
        <p:nvSpPr>
          <p:cNvPr id="4" name="Rectangle 4"/>
          <p:cNvSpPr>
            <a:spLocks noChangeArrowheads="1"/>
          </p:cNvSpPr>
          <p:nvPr/>
        </p:nvSpPr>
        <p:spPr bwMode="auto">
          <a:xfrm>
            <a:off x="381000" y="1299997"/>
            <a:ext cx="8991600" cy="4186403"/>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400" dirty="0" smtClean="0">
                <a:solidFill>
                  <a:srgbClr val="000066"/>
                </a:solidFill>
                <a:latin typeface="Courier New" pitchFamily="-111" charset="0"/>
              </a:rPr>
              <a:t>&lt;Batch&gt;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&lt;Command&gt;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&lt;Source&gt;</a:t>
            </a:r>
            <a:r>
              <a:rPr lang="en-US" sz="1400" dirty="0" smtClean="0">
                <a:solidFill>
                  <a:srgbClr val="FF0000"/>
                </a:solidFill>
                <a:latin typeface="Courier New" pitchFamily="-111" charset="0"/>
              </a:rPr>
              <a:t>/media/sf_Spatial-Workshop/data/11-georaster/tiff/sf1.tif</a:t>
            </a:r>
            <a:r>
              <a:rPr lang="en-US" sz="1400" dirty="0" smtClean="0">
                <a:solidFill>
                  <a:srgbClr val="000066"/>
                </a:solidFill>
                <a:latin typeface="Courier New" pitchFamily="-111" charset="0"/>
              </a:rPr>
              <a:t>&lt;/Source&gt;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&lt;Format&gt;GEORASTER&lt;/Format&gt;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&lt;Target&gt;</a:t>
            </a:r>
            <a:r>
              <a:rPr lang="en-US" sz="1400" dirty="0" smtClean="0">
                <a:solidFill>
                  <a:srgbClr val="FF0000"/>
                </a:solidFill>
                <a:latin typeface="Courier New" pitchFamily="-111" charset="0"/>
              </a:rPr>
              <a:t>SCOTT.US_RASTERS,GEORASTER</a:t>
            </a:r>
            <a:r>
              <a:rPr lang="en-US" sz="1400" dirty="0" smtClean="0">
                <a:solidFill>
                  <a:srgbClr val="000066"/>
                </a:solidFill>
                <a:latin typeface="Courier New" pitchFamily="-111" charset="0"/>
              </a:rPr>
              <a:t>&lt;/Target&gt;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a:t>
            </a:r>
            <a:r>
              <a:rPr lang="en-US" sz="1400" dirty="0" err="1" smtClean="0">
                <a:solidFill>
                  <a:srgbClr val="000066"/>
                </a:solidFill>
                <a:latin typeface="Courier New" pitchFamily="-111" charset="0"/>
              </a:rPr>
              <a:t>CreationOptionList</a:t>
            </a:r>
            <a:r>
              <a:rPr lang="en-US" sz="1400" dirty="0" smtClean="0">
                <a:solidFill>
                  <a:srgbClr val="000066"/>
                </a:solidFill>
                <a:latin typeface="Courier New" pitchFamily="-111" charset="0"/>
              </a:rPr>
              <a:t>&gt;</a:t>
            </a:r>
          </a:p>
          <a:p>
            <a:pPr algn="l" defTabSz="822325" eaLnBrk="0" hangingPunct="0">
              <a:lnSpc>
                <a:spcPct val="100000"/>
              </a:lnSpc>
              <a:spcBef>
                <a:spcPct val="0"/>
              </a:spcBef>
              <a:buClrTx/>
            </a:pPr>
            <a:r>
              <a:rPr lang="en-US" sz="1400" dirty="0" smtClean="0">
                <a:solidFill>
                  <a:srgbClr val="000066"/>
                </a:solidFill>
                <a:latin typeface="Courier New" pitchFamily="-111" charset="0"/>
              </a:rPr>
              <a:t>      </a:t>
            </a:r>
            <a:r>
              <a:rPr lang="en-US" sz="1400" dirty="0" smtClean="0">
                <a:solidFill>
                  <a:srgbClr val="FF0000"/>
                </a:solidFill>
                <a:latin typeface="Courier New" pitchFamily="-111" charset="0"/>
              </a:rPr>
              <a:t>&lt;INSERT&gt;(SOURCE_FILE,GEORASTER,GEORID) VALUES </a:t>
            </a:r>
          </a:p>
          <a:p>
            <a:pPr algn="l" defTabSz="822325" eaLnBrk="0" hangingPunct="0">
              <a:lnSpc>
                <a:spcPct val="100000"/>
              </a:lnSpc>
              <a:spcBef>
                <a:spcPct val="0"/>
              </a:spcBef>
              <a:buClrTx/>
            </a:pPr>
            <a:r>
              <a:rPr lang="en-US" sz="1400" dirty="0" smtClean="0">
                <a:solidFill>
                  <a:srgbClr val="FF0000"/>
                </a:solidFill>
                <a:latin typeface="Courier New" pitchFamily="-111" charset="0"/>
              </a:rPr>
              <a:t>         ('sf1.tif',sdo_geor.init('US_RASTERS_RDT_01'))&lt;/INSERT&gt;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&lt;GENPYRAMID&gt;NN&lt;/GENPYRAMID&gt;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&lt;BLOCKYSIZE&gt;512&lt;/BLOCKYSIZE&gt;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&lt;BLOCKING&gt;OPTIMALPADDING&lt;/BLOCKING&gt;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&lt;BLOCKXSIZE&gt;512&lt;/BLOCKXSIZE&gt;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&lt;BLOCKBSIZE&gt;3&lt;/BLOCKBSIZE&gt;</a:t>
            </a:r>
          </a:p>
          <a:p>
            <a:pPr algn="l" defTabSz="822325" eaLnBrk="0" hangingPunct="0">
              <a:lnSpc>
                <a:spcPct val="100000"/>
              </a:lnSpc>
              <a:spcBef>
                <a:spcPct val="0"/>
              </a:spcBef>
              <a:buClrTx/>
            </a:pPr>
            <a:r>
              <a:rPr lang="en-US" sz="1400" dirty="0" smtClean="0">
                <a:solidFill>
                  <a:srgbClr val="FF0000"/>
                </a:solidFill>
                <a:latin typeface="Courier New" pitchFamily="-111" charset="0"/>
              </a:rPr>
              <a:t>      &lt;SPATIALEXTENT&gt;TRUE&lt;/SPATIALEXTENT&gt;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a:t>
            </a:r>
            <a:r>
              <a:rPr lang="en-US" sz="1400" dirty="0" err="1" smtClean="0">
                <a:solidFill>
                  <a:srgbClr val="000066"/>
                </a:solidFill>
                <a:latin typeface="Courier New" pitchFamily="-111" charset="0"/>
              </a:rPr>
              <a:t>CreationOptionList</a:t>
            </a:r>
            <a:r>
              <a:rPr lang="en-US" sz="1400" dirty="0" smtClean="0">
                <a:solidFill>
                  <a:srgbClr val="000066"/>
                </a:solidFill>
                <a:latin typeface="Courier New" pitchFamily="-111" charset="0"/>
              </a:rPr>
              <a:t>&gt;</a:t>
            </a:r>
          </a:p>
          <a:p>
            <a:pPr algn="l" defTabSz="822325" eaLnBrk="0" hangingPunct="0">
              <a:lnSpc>
                <a:spcPct val="100000"/>
              </a:lnSpc>
              <a:spcBef>
                <a:spcPct val="0"/>
              </a:spcBef>
              <a:buClrTx/>
            </a:pPr>
            <a:r>
              <a:rPr lang="en-US" sz="1400" dirty="0" smtClean="0">
                <a:solidFill>
                  <a:srgbClr val="000066"/>
                </a:solidFill>
                <a:latin typeface="Courier New" pitchFamily="-111" charset="0"/>
              </a:rPr>
              <a:t>  &lt;/Command&gt;</a:t>
            </a:r>
          </a:p>
          <a:p>
            <a:pPr algn="l" defTabSz="822325" eaLnBrk="0" hangingPunct="0">
              <a:lnSpc>
                <a:spcPct val="100000"/>
              </a:lnSpc>
              <a:spcBef>
                <a:spcPct val="0"/>
              </a:spcBef>
              <a:buClrTx/>
            </a:pPr>
            <a:r>
              <a:rPr lang="en-US" sz="1400" dirty="0" smtClean="0">
                <a:solidFill>
                  <a:srgbClr val="000066"/>
                </a:solidFill>
                <a:latin typeface="Courier New" pitchFamily="-111" charset="0"/>
              </a:rPr>
              <a:t>  ...</a:t>
            </a:r>
          </a:p>
          <a:p>
            <a:pPr algn="l" defTabSz="822325" eaLnBrk="0" hangingPunct="0">
              <a:lnSpc>
                <a:spcPct val="100000"/>
              </a:lnSpc>
              <a:spcBef>
                <a:spcPct val="0"/>
              </a:spcBef>
              <a:buClrTx/>
            </a:pPr>
            <a:r>
              <a:rPr lang="en-US" sz="1400" dirty="0" smtClean="0">
                <a:solidFill>
                  <a:srgbClr val="000066"/>
                </a:solidFill>
                <a:latin typeface="Courier New" pitchFamily="-111" charset="0"/>
              </a:rPr>
              <a:t>  &lt;Command&gt; ... &lt;/Command&gt;</a:t>
            </a:r>
          </a:p>
          <a:p>
            <a:pPr algn="l" defTabSz="822325" eaLnBrk="0" hangingPunct="0">
              <a:lnSpc>
                <a:spcPct val="100000"/>
              </a:lnSpc>
              <a:spcBef>
                <a:spcPct val="0"/>
              </a:spcBef>
              <a:buClrTx/>
            </a:pPr>
            <a:r>
              <a:rPr lang="en-US" sz="1400" dirty="0" smtClean="0">
                <a:solidFill>
                  <a:srgbClr val="000066"/>
                </a:solidFill>
                <a:latin typeface="Courier New" pitchFamily="-111" charset="0"/>
              </a:rPr>
              <a:t>&lt;/Batch&gt;</a:t>
            </a:r>
            <a:endParaRPr lang="en-US" sz="1400" dirty="0">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Load Existing Configuration Files </a:t>
            </a:r>
            <a:endParaRPr lang="en-US" dirty="0"/>
          </a:p>
        </p:txBody>
      </p:sp>
      <p:grpSp>
        <p:nvGrpSpPr>
          <p:cNvPr id="2" name="Group 9"/>
          <p:cNvGrpSpPr>
            <a:grpSpLocks/>
          </p:cNvGrpSpPr>
          <p:nvPr/>
        </p:nvGrpSpPr>
        <p:grpSpPr bwMode="auto">
          <a:xfrm>
            <a:off x="8193087" y="115888"/>
            <a:ext cx="1584326" cy="936625"/>
            <a:chOff x="7905327" y="116632"/>
            <a:chExt cx="1584177" cy="936104"/>
          </a:xfrm>
        </p:grpSpPr>
        <p:grpSp>
          <p:nvGrpSpPr>
            <p:cNvPr id="3"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2"/>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pic>
        <p:nvPicPr>
          <p:cNvPr id="14" name="Picture 13" descr="21.png"/>
          <p:cNvPicPr>
            <a:picLocks noChangeAspect="1"/>
          </p:cNvPicPr>
          <p:nvPr/>
        </p:nvPicPr>
        <p:blipFill>
          <a:blip r:embed="rId3"/>
          <a:srcRect l="24958" t="28615" r="25000" b="11077"/>
          <a:stretch>
            <a:fillRect/>
          </a:stretch>
        </p:blipFill>
        <p:spPr>
          <a:xfrm>
            <a:off x="4872567" y="2362200"/>
            <a:ext cx="4957233" cy="3733800"/>
          </a:xfrm>
          <a:prstGeom prst="rect">
            <a:avLst/>
          </a:prstGeom>
          <a:solidFill>
            <a:srgbClr val="7F7F7F"/>
          </a:solidFill>
          <a:effectLst>
            <a:outerShdw blurRad="50800" dist="38100" dir="2700000">
              <a:srgbClr val="000000">
                <a:alpha val="43000"/>
              </a:srgbClr>
            </a:outerShdw>
          </a:effectLst>
        </p:spPr>
      </p:pic>
      <p:pic>
        <p:nvPicPr>
          <p:cNvPr id="11" name="Picture 10" descr="18.png"/>
          <p:cNvPicPr>
            <a:picLocks noChangeAspect="1"/>
          </p:cNvPicPr>
          <p:nvPr/>
        </p:nvPicPr>
        <p:blipFill>
          <a:blip r:embed="rId4"/>
          <a:srcRect l="24958" t="28615" r="25085" b="11487"/>
          <a:stretch>
            <a:fillRect/>
          </a:stretch>
        </p:blipFill>
        <p:spPr>
          <a:xfrm>
            <a:off x="156633" y="990600"/>
            <a:ext cx="4948767" cy="3708400"/>
          </a:xfrm>
          <a:prstGeom prst="rect">
            <a:avLst/>
          </a:prstGeom>
          <a:solidFill>
            <a:srgbClr val="7F7F7F"/>
          </a:solidFill>
          <a:effectLst>
            <a:outerShdw blurRad="50800" dist="38100" dir="2700000">
              <a:srgbClr val="000000">
                <a:alpha val="43000"/>
              </a:srgbClr>
            </a:outerShdw>
          </a:effectLst>
        </p:spPr>
      </p:pic>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23.png"/>
          <p:cNvPicPr>
            <a:picLocks noChangeAspect="1"/>
          </p:cNvPicPr>
          <p:nvPr/>
        </p:nvPicPr>
        <p:blipFill>
          <a:blip r:embed="rId2"/>
          <a:srcRect l="25385" t="28855" r="25000" b="11385"/>
          <a:stretch>
            <a:fillRect/>
          </a:stretch>
        </p:blipFill>
        <p:spPr>
          <a:xfrm>
            <a:off x="4876800" y="2362200"/>
            <a:ext cx="4914900" cy="3699933"/>
          </a:xfrm>
          <a:prstGeom prst="rect">
            <a:avLst/>
          </a:prstGeom>
          <a:ln>
            <a:solidFill>
              <a:schemeClr val="bg1">
                <a:lumMod val="50000"/>
              </a:schemeClr>
            </a:solidFill>
          </a:ln>
          <a:effectLst>
            <a:outerShdw blurRad="50800" dist="38100" dir="2700000">
              <a:srgbClr val="000000">
                <a:alpha val="43000"/>
              </a:srgbClr>
            </a:outerShdw>
          </a:effectLst>
        </p:spPr>
      </p:pic>
      <p:sp>
        <p:nvSpPr>
          <p:cNvPr id="15" name="Title 14"/>
          <p:cNvSpPr>
            <a:spLocks noGrp="1"/>
          </p:cNvSpPr>
          <p:nvPr>
            <p:ph type="title"/>
          </p:nvPr>
        </p:nvSpPr>
        <p:spPr/>
        <p:txBody>
          <a:bodyPr/>
          <a:lstStyle/>
          <a:p>
            <a:r>
              <a:rPr lang="en-US" dirty="0" smtClean="0"/>
              <a:t>Load Existing Configuration Files </a:t>
            </a:r>
            <a:endParaRPr lang="en-US" dirty="0"/>
          </a:p>
        </p:txBody>
      </p:sp>
      <p:grpSp>
        <p:nvGrpSpPr>
          <p:cNvPr id="2" name="Group 9"/>
          <p:cNvGrpSpPr>
            <a:grpSpLocks/>
          </p:cNvGrpSpPr>
          <p:nvPr/>
        </p:nvGrpSpPr>
        <p:grpSpPr bwMode="auto">
          <a:xfrm>
            <a:off x="8193087" y="115888"/>
            <a:ext cx="1584326" cy="936625"/>
            <a:chOff x="7905327" y="116632"/>
            <a:chExt cx="1584177" cy="936104"/>
          </a:xfrm>
        </p:grpSpPr>
        <p:grpSp>
          <p:nvGrpSpPr>
            <p:cNvPr id="3"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3"/>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pic>
        <p:nvPicPr>
          <p:cNvPr id="16" name="Picture 15" descr="22.png"/>
          <p:cNvPicPr>
            <a:picLocks noChangeAspect="1"/>
          </p:cNvPicPr>
          <p:nvPr/>
        </p:nvPicPr>
        <p:blipFill>
          <a:blip r:embed="rId4"/>
          <a:srcRect l="25001" t="28615" r="25042" b="11077"/>
          <a:stretch>
            <a:fillRect/>
          </a:stretch>
        </p:blipFill>
        <p:spPr>
          <a:xfrm>
            <a:off x="152400" y="1066800"/>
            <a:ext cx="4948767" cy="3733800"/>
          </a:xfrm>
          <a:prstGeom prst="rect">
            <a:avLst/>
          </a:prstGeom>
          <a:solidFill>
            <a:schemeClr val="bg1">
              <a:lumMod val="50000"/>
            </a:schemeClr>
          </a:solidFill>
          <a:effectLst>
            <a:outerShdw blurRad="50800" dist="38100" dir="2700000">
              <a:srgbClr val="000000">
                <a:alpha val="43000"/>
              </a:srgbClr>
            </a:outerShdw>
          </a:effectLst>
        </p:spPr>
      </p:pic>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and Debugging</a:t>
            </a:r>
            <a:endParaRPr lang="en-US" dirty="0"/>
          </a:p>
        </p:txBody>
      </p:sp>
      <p:sp>
        <p:nvSpPr>
          <p:cNvPr id="3" name="Content Placeholder 2"/>
          <p:cNvSpPr>
            <a:spLocks noGrp="1"/>
          </p:cNvSpPr>
          <p:nvPr>
            <p:ph idx="1"/>
          </p:nvPr>
        </p:nvSpPr>
        <p:spPr>
          <a:xfrm>
            <a:off x="742950" y="1600200"/>
            <a:ext cx="8705850" cy="4343400"/>
          </a:xfrm>
        </p:spPr>
        <p:txBody>
          <a:bodyPr/>
          <a:lstStyle/>
          <a:p>
            <a:r>
              <a:rPr lang="en-US" dirty="0" smtClean="0">
                <a:ea typeface="ＭＳ Ｐゴシック" pitchFamily="-111" charset="-128"/>
                <a:cs typeface="ＭＳ Ｐゴシック" pitchFamily="-111" charset="-128"/>
              </a:rPr>
              <a:t>GDAL has a number of configuration options</a:t>
            </a:r>
          </a:p>
          <a:p>
            <a:r>
              <a:rPr lang="en-US" dirty="0" smtClean="0">
                <a:ea typeface="ＭＳ Ｐゴシック" pitchFamily="-111" charset="-128"/>
                <a:cs typeface="ＭＳ Ｐゴシック" pitchFamily="-111" charset="-128"/>
              </a:rPr>
              <a:t>Set them via environment variables before launching the ETL</a:t>
            </a:r>
          </a:p>
          <a:p>
            <a:endParaRPr lang="en-US" dirty="0" smtClean="0">
              <a:ea typeface="ＭＳ Ｐゴシック" pitchFamily="-111" charset="-128"/>
              <a:cs typeface="ＭＳ Ｐゴシック" pitchFamily="-111" charset="-128"/>
            </a:endParaRPr>
          </a:p>
          <a:p>
            <a:endParaRPr lang="en-US" dirty="0" smtClean="0">
              <a:ea typeface="ＭＳ Ｐゴシック" pitchFamily="-111" charset="-128"/>
              <a:cs typeface="ＭＳ Ｐゴシック" pitchFamily="-111" charset="-128"/>
            </a:endParaRPr>
          </a:p>
          <a:p>
            <a:endParaRPr lang="en-US" dirty="0" smtClean="0">
              <a:ea typeface="ＭＳ Ｐゴシック" pitchFamily="-111" charset="-128"/>
              <a:cs typeface="ＭＳ Ｐゴシック" pitchFamily="-111" charset="-128"/>
            </a:endParaRPr>
          </a:p>
          <a:p>
            <a:endParaRPr lang="en-US" dirty="0" smtClean="0">
              <a:ea typeface="ＭＳ Ｐゴシック" pitchFamily="-111" charset="-128"/>
              <a:cs typeface="ＭＳ Ｐゴシック" pitchFamily="-111" charset="-128"/>
            </a:endParaRPr>
          </a:p>
          <a:p>
            <a:r>
              <a:rPr lang="en-US" dirty="0" smtClean="0">
                <a:ea typeface="ＭＳ Ｐゴシック" pitchFamily="-111" charset="-128"/>
                <a:cs typeface="ＭＳ Ｐゴシック" pitchFamily="-111" charset="-128"/>
              </a:rPr>
              <a:t>GDAL_CACHEMAX = set memory cache</a:t>
            </a:r>
          </a:p>
          <a:p>
            <a:r>
              <a:rPr lang="en-US" dirty="0" smtClean="0">
                <a:ea typeface="ＭＳ Ｐゴシック" pitchFamily="-111" charset="-128"/>
                <a:cs typeface="ＭＳ Ｐゴシック" pitchFamily="-111" charset="-128"/>
              </a:rPr>
              <a:t>CPL_DEBUG = trace all interactions</a:t>
            </a:r>
          </a:p>
          <a:p>
            <a:r>
              <a:rPr lang="en-US" dirty="0" smtClean="0">
                <a:ea typeface="ＭＳ Ｐゴシック" pitchFamily="-111" charset="-128"/>
                <a:cs typeface="ＭＳ Ｐゴシック" pitchFamily="-111" charset="-128"/>
              </a:rPr>
              <a:t>See </a:t>
            </a:r>
            <a:r>
              <a:rPr lang="en-US" dirty="0" smtClean="0">
                <a:ea typeface="ＭＳ Ｐゴシック" pitchFamily="-111" charset="-128"/>
                <a:cs typeface="ＭＳ Ｐゴシック" pitchFamily="-111" charset="-128"/>
                <a:hlinkClick r:id="rId2"/>
              </a:rPr>
              <a:t>http://trac.osgeo.org/gdal/wiki/ConfigOptions</a:t>
            </a:r>
            <a:endParaRPr lang="en-US" dirty="0" smtClean="0">
              <a:ea typeface="ＭＳ Ｐゴシック" pitchFamily="-111" charset="-128"/>
              <a:cs typeface="ＭＳ Ｐゴシック" pitchFamily="-111" charset="-128"/>
            </a:endParaRPr>
          </a:p>
          <a:p>
            <a:endParaRPr lang="en-US" dirty="0" smtClean="0">
              <a:ea typeface="ＭＳ Ｐゴシック" pitchFamily="-111" charset="-128"/>
              <a:cs typeface="ＭＳ Ｐゴシック" pitchFamily="-111" charset="-128"/>
            </a:endParaRPr>
          </a:p>
          <a:p>
            <a:endParaRPr lang="en-US" dirty="0"/>
          </a:p>
        </p:txBody>
      </p:sp>
      <p:sp>
        <p:nvSpPr>
          <p:cNvPr id="4" name="Text Box 4"/>
          <p:cNvSpPr txBox="1">
            <a:spLocks noChangeArrowheads="1"/>
          </p:cNvSpPr>
          <p:nvPr/>
        </p:nvSpPr>
        <p:spPr bwMode="auto">
          <a:xfrm>
            <a:off x="431800" y="2582153"/>
            <a:ext cx="8807450" cy="618247"/>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FF0000"/>
                </a:solidFill>
                <a:latin typeface="Courier New" pitchFamily="-111" charset="0"/>
              </a:rPr>
              <a:t>export GDAL_CACHEMAX=1024</a:t>
            </a:r>
          </a:p>
          <a:p>
            <a:pPr algn="l" defTabSz="822325" eaLnBrk="0" hangingPunct="0">
              <a:lnSpc>
                <a:spcPct val="80000"/>
              </a:lnSpc>
              <a:buClrTx/>
            </a:pPr>
            <a:r>
              <a:rPr lang="en-US" sz="1600" dirty="0" smtClean="0">
                <a:solidFill>
                  <a:srgbClr val="000066"/>
                </a:solidFill>
                <a:latin typeface="Courier New" pitchFamily="-111" charset="0"/>
              </a:rPr>
              <a:t>./</a:t>
            </a:r>
            <a:r>
              <a:rPr lang="en-US" sz="1600" dirty="0" err="1" smtClean="0">
                <a:solidFill>
                  <a:srgbClr val="000066"/>
                </a:solidFill>
                <a:latin typeface="Courier New" pitchFamily="-111" charset="0"/>
              </a:rPr>
              <a:t>startGeoRasterETL.sh</a:t>
            </a:r>
            <a:endParaRPr lang="en-US" sz="1600" dirty="0" smtClean="0">
              <a:solidFill>
                <a:srgbClr val="000066"/>
              </a:solidFill>
              <a:latin typeface="Courier New" pitchFamily="-111" charset="0"/>
            </a:endParaRPr>
          </a:p>
        </p:txBody>
      </p:sp>
      <p:sp>
        <p:nvSpPr>
          <p:cNvPr id="5" name="Text Box 4"/>
          <p:cNvSpPr txBox="1">
            <a:spLocks noChangeArrowheads="1"/>
          </p:cNvSpPr>
          <p:nvPr/>
        </p:nvSpPr>
        <p:spPr bwMode="auto">
          <a:xfrm>
            <a:off x="457200" y="3344153"/>
            <a:ext cx="8807450" cy="618247"/>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FF0000"/>
                </a:solidFill>
                <a:latin typeface="Courier New" pitchFamily="-111" charset="0"/>
              </a:rPr>
              <a:t>set GDAL_CACHEMAX=1024</a:t>
            </a:r>
          </a:p>
          <a:p>
            <a:pPr algn="l" defTabSz="822325" eaLnBrk="0" hangingPunct="0">
              <a:lnSpc>
                <a:spcPct val="80000"/>
              </a:lnSpc>
              <a:buClrTx/>
            </a:pPr>
            <a:r>
              <a:rPr lang="en-US" sz="1600" dirty="0" err="1" smtClean="0">
                <a:solidFill>
                  <a:srgbClr val="000066"/>
                </a:solidFill>
                <a:latin typeface="Courier New" pitchFamily="-111" charset="0"/>
              </a:rPr>
              <a:t>startGeoRasterETL.sh</a:t>
            </a:r>
            <a:endParaRPr lang="en-US" sz="1600" dirty="0" smtClean="0">
              <a:solidFill>
                <a:srgbClr val="000066"/>
              </a:solidFill>
              <a:latin typeface="Courier New" pitchFamily="-111" charset="0"/>
            </a:endParaRPr>
          </a:p>
        </p:txBody>
      </p:sp>
      <p:grpSp>
        <p:nvGrpSpPr>
          <p:cNvPr id="6" name="Group 9"/>
          <p:cNvGrpSpPr>
            <a:grpSpLocks/>
          </p:cNvGrpSpPr>
          <p:nvPr/>
        </p:nvGrpSpPr>
        <p:grpSpPr bwMode="auto">
          <a:xfrm>
            <a:off x="8193087" y="115888"/>
            <a:ext cx="1584326" cy="936625"/>
            <a:chOff x="7905327" y="116632"/>
            <a:chExt cx="1584177" cy="936104"/>
          </a:xfrm>
        </p:grpSpPr>
        <p:grpSp>
          <p:nvGrpSpPr>
            <p:cNvPr id="7"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3"/>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26979"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Load </a:t>
            </a:r>
            <a:r>
              <a:rPr lang="en-US" sz="3200"/>
              <a:t>Performance</a:t>
            </a:r>
          </a:p>
        </p:txBody>
      </p:sp>
      <p:pic>
        <p:nvPicPr>
          <p:cNvPr id="126980"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26981"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a:ea typeface="ＭＳ Ｐゴシック" pitchFamily="-111" charset="-128"/>
                <a:cs typeface="ＭＳ Ｐゴシック" pitchFamily="-111" charset="-128"/>
              </a:rPr>
              <a:t>Understanding Image Structure</a:t>
            </a:r>
          </a:p>
        </p:txBody>
      </p:sp>
      <p:sp>
        <p:nvSpPr>
          <p:cNvPr id="129027" name="Content Placeholder 2"/>
          <p:cNvSpPr>
            <a:spLocks noGrp="1"/>
          </p:cNvSpPr>
          <p:nvPr>
            <p:ph idx="1"/>
          </p:nvPr>
        </p:nvSpPr>
        <p:spPr/>
        <p:txBody>
          <a:bodyPr/>
          <a:lstStyle/>
          <a:p>
            <a:r>
              <a:rPr lang="en-US">
                <a:ea typeface="ＭＳ Ｐゴシック" pitchFamily="-111" charset="-128"/>
                <a:cs typeface="ＭＳ Ｐゴシック" pitchFamily="-111" charset="-128"/>
              </a:rPr>
              <a:t>Loading a 800 MB GeoTiff</a:t>
            </a:r>
          </a:p>
          <a:p>
            <a:pPr lvl="1"/>
            <a:r>
              <a:rPr lang="en-US"/>
              <a:t>File is compressed LZW</a:t>
            </a:r>
          </a:p>
          <a:p>
            <a:pPr lvl="1"/>
            <a:r>
              <a:rPr lang="en-US"/>
              <a:t>Uncompressed size is 5GB</a:t>
            </a:r>
          </a:p>
          <a:p>
            <a:r>
              <a:rPr lang="en-US">
                <a:ea typeface="ＭＳ Ｐゴシック" pitchFamily="-111" charset="-128"/>
                <a:cs typeface="ＭＳ Ｐゴシック" pitchFamily="-111" charset="-128"/>
              </a:rPr>
              <a:t>Loading using GDAL with default blocking (256x256x4) takes … </a:t>
            </a:r>
            <a:r>
              <a:rPr lang="en-US" b="1" u="sng">
                <a:solidFill>
                  <a:srgbClr val="FF0000"/>
                </a:solidFill>
                <a:ea typeface="ＭＳ Ｐゴシック" pitchFamily="-111" charset="-128"/>
                <a:cs typeface="ＭＳ Ｐゴシック" pitchFamily="-111" charset="-128"/>
              </a:rPr>
              <a:t>4 hours!</a:t>
            </a:r>
          </a:p>
          <a:p>
            <a:r>
              <a:rPr lang="en-US">
                <a:ea typeface="ＭＳ Ｐゴシック" pitchFamily="-111" charset="-128"/>
                <a:cs typeface="ＭＳ Ｐゴシック" pitchFamily="-111" charset="-128"/>
              </a:rPr>
              <a:t>Loading with a blocking of (256x256x1) takes </a:t>
            </a:r>
            <a:r>
              <a:rPr lang="en-US" b="1">
                <a:solidFill>
                  <a:schemeClr val="accent1"/>
                </a:solidFill>
                <a:ea typeface="ＭＳ Ｐゴシック" pitchFamily="-111" charset="-128"/>
                <a:cs typeface="ＭＳ Ｐゴシック" pitchFamily="-111" charset="-128"/>
              </a:rPr>
              <a:t>4 minutes!</a:t>
            </a:r>
          </a:p>
          <a:p>
            <a:r>
              <a:rPr lang="en-US">
                <a:ea typeface="ＭＳ Ｐゴシック" pitchFamily="-111" charset="-128"/>
                <a:cs typeface="ＭＳ Ｐゴシック" pitchFamily="-111" charset="-128"/>
              </a:rPr>
              <a:t>Time is CPU used by gdal_translate</a:t>
            </a:r>
          </a:p>
          <a:p>
            <a:pPr lvl="1"/>
            <a:endParaRPr lang="en-US"/>
          </a:p>
        </p:txBody>
      </p:sp>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ea typeface="ＭＳ Ｐゴシック" pitchFamily="-111" charset="-128"/>
                <a:cs typeface="ＭＳ Ｐゴシック" pitchFamily="-111" charset="-128"/>
              </a:rPr>
              <a:t>Understanding Image Structure</a:t>
            </a:r>
          </a:p>
        </p:txBody>
      </p:sp>
      <p:sp>
        <p:nvSpPr>
          <p:cNvPr id="130051" name="Content Placeholder 2"/>
          <p:cNvSpPr>
            <a:spLocks noGrp="1"/>
          </p:cNvSpPr>
          <p:nvPr>
            <p:ph idx="1"/>
          </p:nvPr>
        </p:nvSpPr>
        <p:spPr/>
        <p:txBody>
          <a:bodyPr/>
          <a:lstStyle/>
          <a:p>
            <a:r>
              <a:rPr lang="en-US">
                <a:ea typeface="ＭＳ Ｐゴシック" pitchFamily="-111" charset="-128"/>
                <a:cs typeface="ＭＳ Ｐゴシック" pitchFamily="-111" charset="-128"/>
              </a:rPr>
              <a:t>Check the structure of the input TIFF file:</a:t>
            </a: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Image is blocked in very wide very narrow strips</a:t>
            </a:r>
          </a:p>
          <a:p>
            <a:r>
              <a:rPr lang="en-US">
                <a:ea typeface="ＭＳ Ｐゴシック" pitchFamily="-111" charset="-128"/>
                <a:cs typeface="ＭＳ Ｐゴシック" pitchFamily="-111" charset="-128"/>
              </a:rPr>
              <a:t>Very costly for the GeoTIFF driver to collect the pixels to fill our blocks!</a:t>
            </a:r>
          </a:p>
          <a:p>
            <a:pPr lvl="1"/>
            <a:endParaRPr lang="en-US"/>
          </a:p>
        </p:txBody>
      </p:sp>
      <p:sp>
        <p:nvSpPr>
          <p:cNvPr id="130052" name="Rectangle 6"/>
          <p:cNvSpPr>
            <a:spLocks noChangeArrowheads="1"/>
          </p:cNvSpPr>
          <p:nvPr/>
        </p:nvSpPr>
        <p:spPr bwMode="auto">
          <a:xfrm>
            <a:off x="646113" y="2000250"/>
            <a:ext cx="8915400" cy="2762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400">
                <a:solidFill>
                  <a:srgbClr val="000066"/>
                </a:solidFill>
                <a:latin typeface="Courier New" pitchFamily="-111" charset="0"/>
              </a:rPr>
              <a:t>gdalinfo 129-286.tif</a:t>
            </a:r>
          </a:p>
        </p:txBody>
      </p:sp>
      <p:sp>
        <p:nvSpPr>
          <p:cNvPr id="130053" name="Rectangle 6"/>
          <p:cNvSpPr>
            <a:spLocks noChangeArrowheads="1"/>
          </p:cNvSpPr>
          <p:nvPr/>
        </p:nvSpPr>
        <p:spPr bwMode="auto">
          <a:xfrm>
            <a:off x="646113" y="2349500"/>
            <a:ext cx="8915400" cy="223678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400">
                <a:solidFill>
                  <a:srgbClr val="000066"/>
                </a:solidFill>
                <a:latin typeface="Courier New" pitchFamily="-111" charset="0"/>
              </a:rPr>
              <a:t>Driver: GTiff/GeoTIFF</a:t>
            </a:r>
          </a:p>
          <a:p>
            <a:pPr algn="l" defTabSz="822325" eaLnBrk="0" hangingPunct="0">
              <a:lnSpc>
                <a:spcPct val="80000"/>
              </a:lnSpc>
              <a:buClrTx/>
            </a:pPr>
            <a:r>
              <a:rPr lang="en-US" sz="1400">
                <a:solidFill>
                  <a:srgbClr val="000066"/>
                </a:solidFill>
                <a:latin typeface="Courier New" pitchFamily="-111" charset="0"/>
              </a:rPr>
              <a:t>Files: D:\Files\Data\129-286.tif</a:t>
            </a:r>
          </a:p>
          <a:p>
            <a:pPr algn="l" defTabSz="822325" eaLnBrk="0" hangingPunct="0">
              <a:lnSpc>
                <a:spcPct val="80000"/>
              </a:lnSpc>
              <a:buClrTx/>
            </a:pPr>
            <a:r>
              <a:rPr lang="en-US" sz="1400">
                <a:solidFill>
                  <a:srgbClr val="000066"/>
                </a:solidFill>
                <a:latin typeface="Courier New" pitchFamily="-111" charset="0"/>
              </a:rPr>
              <a:t>Size is 42252, 31198</a:t>
            </a:r>
          </a:p>
          <a:p>
            <a:pPr algn="l" defTabSz="822325" eaLnBrk="0" hangingPunct="0">
              <a:lnSpc>
                <a:spcPct val="80000"/>
              </a:lnSpc>
              <a:buClrTx/>
            </a:pPr>
            <a:r>
              <a:rPr lang="en-US" sz="1400">
                <a:solidFill>
                  <a:srgbClr val="000066"/>
                </a:solidFill>
                <a:latin typeface="Courier New" pitchFamily="-111" charset="0"/>
              </a:rPr>
              <a:t>...</a:t>
            </a:r>
          </a:p>
          <a:p>
            <a:pPr algn="l" defTabSz="822325" eaLnBrk="0" hangingPunct="0">
              <a:lnSpc>
                <a:spcPct val="80000"/>
              </a:lnSpc>
              <a:buClrTx/>
            </a:pPr>
            <a:r>
              <a:rPr lang="en-US" sz="1400">
                <a:solidFill>
                  <a:srgbClr val="000066"/>
                </a:solidFill>
                <a:latin typeface="Courier New" pitchFamily="-111" charset="0"/>
              </a:rPr>
              <a:t>Band 1 Block=</a:t>
            </a:r>
            <a:r>
              <a:rPr lang="en-US" sz="1400">
                <a:solidFill>
                  <a:srgbClr val="FF0000"/>
                </a:solidFill>
                <a:latin typeface="Courier New" pitchFamily="-111" charset="0"/>
              </a:rPr>
              <a:t>42252x32</a:t>
            </a:r>
            <a:r>
              <a:rPr lang="en-US" sz="1400">
                <a:solidFill>
                  <a:srgbClr val="000066"/>
                </a:solidFill>
                <a:latin typeface="Courier New" pitchFamily="-111" charset="0"/>
              </a:rPr>
              <a:t> Type=Byte, ColorInterp=Red</a:t>
            </a:r>
          </a:p>
          <a:p>
            <a:pPr algn="l" defTabSz="822325" eaLnBrk="0" hangingPunct="0">
              <a:lnSpc>
                <a:spcPct val="80000"/>
              </a:lnSpc>
              <a:buClrTx/>
            </a:pPr>
            <a:r>
              <a:rPr lang="en-US" sz="1400">
                <a:solidFill>
                  <a:srgbClr val="000066"/>
                </a:solidFill>
                <a:latin typeface="Courier New" pitchFamily="-111" charset="0"/>
              </a:rPr>
              <a:t>Band 2 Block=42252x32 Type=Byte, ColorInterp=Green</a:t>
            </a:r>
          </a:p>
          <a:p>
            <a:pPr algn="l" defTabSz="822325" eaLnBrk="0" hangingPunct="0">
              <a:lnSpc>
                <a:spcPct val="80000"/>
              </a:lnSpc>
              <a:buClrTx/>
            </a:pPr>
            <a:r>
              <a:rPr lang="en-US" sz="1400">
                <a:solidFill>
                  <a:srgbClr val="000066"/>
                </a:solidFill>
                <a:latin typeface="Courier New" pitchFamily="-111" charset="0"/>
              </a:rPr>
              <a:t>Band 3 Block=42252x32 Type=Byte, ColorInterp=Blue</a:t>
            </a:r>
          </a:p>
          <a:p>
            <a:pPr algn="l" defTabSz="822325" eaLnBrk="0" hangingPunct="0">
              <a:lnSpc>
                <a:spcPct val="80000"/>
              </a:lnSpc>
              <a:buClrTx/>
            </a:pPr>
            <a:r>
              <a:rPr lang="en-US" sz="1400">
                <a:solidFill>
                  <a:srgbClr val="000066"/>
                </a:solidFill>
                <a:latin typeface="Courier New" pitchFamily="-111" charset="0"/>
              </a:rPr>
              <a:t>Band 4 Block=42252x32 Type=Byte, ColorInterp=Undefined</a:t>
            </a:r>
          </a:p>
        </p:txBody>
      </p:sp>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ea typeface="ＭＳ Ｐゴシック" pitchFamily="-111" charset="-128"/>
                <a:cs typeface="ＭＳ Ｐゴシック" pitchFamily="-111" charset="-128"/>
              </a:rPr>
              <a:t>GDAL and Memory</a:t>
            </a:r>
          </a:p>
        </p:txBody>
      </p:sp>
      <p:sp>
        <p:nvSpPr>
          <p:cNvPr id="131075" name="Content Placeholder 2"/>
          <p:cNvSpPr>
            <a:spLocks noGrp="1"/>
          </p:cNvSpPr>
          <p:nvPr>
            <p:ph idx="1"/>
          </p:nvPr>
        </p:nvSpPr>
        <p:spPr/>
        <p:txBody>
          <a:bodyPr/>
          <a:lstStyle/>
          <a:p>
            <a:r>
              <a:rPr lang="en-US" dirty="0">
                <a:ea typeface="ＭＳ Ｐゴシック" pitchFamily="-111" charset="-128"/>
                <a:cs typeface="ＭＳ Ｐゴシック" pitchFamily="-111" charset="-128"/>
              </a:rPr>
              <a:t>GDAL uses little memory by default</a:t>
            </a:r>
          </a:p>
          <a:p>
            <a:r>
              <a:rPr lang="en-US" dirty="0">
                <a:ea typeface="ＭＳ Ｐゴシック" pitchFamily="-111" charset="-128"/>
                <a:cs typeface="ＭＳ Ｐゴシック" pitchFamily="-111" charset="-128"/>
              </a:rPr>
              <a:t>Set larger caches using GDAL_CACHEMAX option</a:t>
            </a: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r>
              <a:rPr lang="en-US" dirty="0">
                <a:ea typeface="ＭＳ Ｐゴシック" pitchFamily="-111" charset="-128"/>
                <a:cs typeface="ＭＳ Ｐゴシック" pitchFamily="-111" charset="-128"/>
              </a:rPr>
              <a:t>Loading the 800 MB Tiff with a blocking of (256x256x4) now completes in less than </a:t>
            </a:r>
            <a:r>
              <a:rPr lang="en-US" b="1" dirty="0">
                <a:solidFill>
                  <a:schemeClr val="accent1"/>
                </a:solidFill>
                <a:ea typeface="ＭＳ Ｐゴシック" pitchFamily="-111" charset="-128"/>
                <a:cs typeface="ＭＳ Ｐゴシック" pitchFamily="-111" charset="-128"/>
              </a:rPr>
              <a:t>3 minutes!</a:t>
            </a:r>
          </a:p>
          <a:p>
            <a:pPr>
              <a:buFontTx/>
              <a:buNone/>
            </a:pPr>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endParaRPr lang="en-US" dirty="0">
              <a:ea typeface="ＭＳ Ｐゴシック" pitchFamily="-111" charset="-128"/>
              <a:cs typeface="ＭＳ Ｐゴシック" pitchFamily="-111" charset="-128"/>
            </a:endParaRPr>
          </a:p>
          <a:p>
            <a:pPr>
              <a:buFontTx/>
              <a:buNone/>
            </a:pPr>
            <a:endParaRPr lang="en-US" dirty="0">
              <a:ea typeface="ＭＳ Ｐゴシック" pitchFamily="-111" charset="-128"/>
              <a:cs typeface="ＭＳ Ｐゴシック" pitchFamily="-111" charset="-128"/>
            </a:endParaRPr>
          </a:p>
          <a:p>
            <a:pPr>
              <a:buFontTx/>
              <a:buNone/>
            </a:pPr>
            <a:endParaRPr lang="en-US" dirty="0">
              <a:ea typeface="ＭＳ Ｐゴシック" pitchFamily="-111" charset="-128"/>
              <a:cs typeface="ＭＳ Ｐゴシック" pitchFamily="-111" charset="-128"/>
            </a:endParaRPr>
          </a:p>
          <a:p>
            <a:pPr>
              <a:buFontTx/>
              <a:buNone/>
            </a:pPr>
            <a:endParaRPr lang="en-US" dirty="0">
              <a:ea typeface="ＭＳ Ｐゴシック" pitchFamily="-111" charset="-128"/>
              <a:cs typeface="ＭＳ Ｐゴシック" pitchFamily="-111" charset="-128"/>
            </a:endParaRPr>
          </a:p>
        </p:txBody>
      </p:sp>
      <p:sp>
        <p:nvSpPr>
          <p:cNvPr id="131076" name="Text Box 4"/>
          <p:cNvSpPr txBox="1">
            <a:spLocks noChangeArrowheads="1"/>
          </p:cNvSpPr>
          <p:nvPr/>
        </p:nvSpPr>
        <p:spPr bwMode="auto">
          <a:xfrm>
            <a:off x="431800" y="2533650"/>
            <a:ext cx="8807450" cy="1903413"/>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r>
              <a:rPr lang="en-US" sz="1600" dirty="0">
                <a:solidFill>
                  <a:srgbClr val="FF0000"/>
                </a:solidFill>
                <a:latin typeface="Courier New" pitchFamily="-111" charset="0"/>
              </a:rPr>
              <a:t>--</a:t>
            </a:r>
            <a:r>
              <a:rPr lang="en-US" sz="1600" dirty="0" err="1">
                <a:solidFill>
                  <a:srgbClr val="FF0000"/>
                </a:solidFill>
                <a:latin typeface="Courier New" pitchFamily="-111" charset="0"/>
              </a:rPr>
              <a:t>config</a:t>
            </a:r>
            <a:r>
              <a:rPr lang="en-US" sz="1600" dirty="0">
                <a:solidFill>
                  <a:srgbClr val="FF0000"/>
                </a:solidFill>
                <a:latin typeface="Courier New" pitchFamily="-111" charset="0"/>
              </a:rPr>
              <a:t> GDAL_CACHEMAX 1024</a:t>
            </a: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a:solidFill>
                  <a:srgbClr val="000066"/>
                </a:solidFill>
                <a:latin typeface="Courier New" pitchFamily="-111" charset="0"/>
              </a:rPr>
              <a:t>bip</a:t>
            </a:r>
            <a:r>
              <a:rPr lang="en-US" sz="1600" dirty="0">
                <a:solidFill>
                  <a:srgbClr val="000066"/>
                </a:solidFill>
                <a:latin typeface="Courier New" pitchFamily="-111" charset="0"/>
              </a:rPr>
              <a:t> -co </a:t>
            </a:r>
            <a:r>
              <a:rPr lang="en-US" sz="1600" dirty="0" err="1">
                <a:solidFill>
                  <a:srgbClr val="000066"/>
                </a:solidFill>
                <a:latin typeface="Courier New" pitchFamily="-111" charset="0"/>
              </a:rPr>
              <a:t>srid</a:t>
            </a:r>
            <a:r>
              <a:rPr lang="en-US" sz="1600" dirty="0">
                <a:solidFill>
                  <a:srgbClr val="000066"/>
                </a:solidFill>
                <a:latin typeface="Courier New" pitchFamily="-111" charset="0"/>
              </a:rPr>
              <a:t>=26943</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ea typeface="ＭＳ Ｐゴシック" pitchFamily="-111" charset="-128"/>
                <a:cs typeface="ＭＳ Ｐゴシック" pitchFamily="-111" charset="-128"/>
              </a:rPr>
              <a:t>Loading and Compression</a:t>
            </a:r>
          </a:p>
        </p:txBody>
      </p:sp>
      <p:sp>
        <p:nvSpPr>
          <p:cNvPr id="132099" name="Content Placeholder 2"/>
          <p:cNvSpPr>
            <a:spLocks noGrp="1"/>
          </p:cNvSpPr>
          <p:nvPr>
            <p:ph idx="1"/>
          </p:nvPr>
        </p:nvSpPr>
        <p:spPr/>
        <p:txBody>
          <a:bodyPr/>
          <a:lstStyle/>
          <a:p>
            <a:r>
              <a:rPr lang="en-US">
                <a:ea typeface="ＭＳ Ｐゴシック" pitchFamily="-111" charset="-128"/>
                <a:cs typeface="ＭＳ Ｐゴシック" pitchFamily="-111" charset="-128"/>
              </a:rPr>
              <a:t>Option 1</a:t>
            </a:r>
          </a:p>
          <a:p>
            <a:pPr lvl="1"/>
            <a:r>
              <a:rPr lang="en-US"/>
              <a:t>Load and compress, then generate pyramid</a:t>
            </a:r>
          </a:p>
          <a:p>
            <a:r>
              <a:rPr lang="en-US">
                <a:ea typeface="ＭＳ Ｐゴシック" pitchFamily="-111" charset="-128"/>
                <a:cs typeface="ＭＳ Ｐゴシック" pitchFamily="-111" charset="-128"/>
              </a:rPr>
              <a:t>Option 2</a:t>
            </a:r>
          </a:p>
          <a:p>
            <a:pPr lvl="1"/>
            <a:r>
              <a:rPr lang="en-US"/>
              <a:t>Load, then generate pyramid, then compress the result</a:t>
            </a:r>
          </a:p>
          <a:p>
            <a:pPr lvl="1"/>
            <a:endParaRPr lang="en-US"/>
          </a:p>
          <a:p>
            <a:r>
              <a:rPr lang="en-US">
                <a:ea typeface="ＭＳ Ｐゴシック" pitchFamily="-111" charset="-128"/>
                <a:cs typeface="ＭＳ Ｐゴシック" pitchFamily="-111" charset="-128"/>
              </a:rPr>
              <a:t>The second option is more efficient</a:t>
            </a:r>
          </a:p>
        </p:txBody>
      </p:sp>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872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smtClean="0">
                <a:solidFill>
                  <a:schemeClr val="accent1"/>
                </a:solidFill>
              </a:rPr>
              <a:t>Raster</a:t>
            </a:r>
            <a:r>
              <a:rPr lang="en-US" sz="3200" dirty="0" smtClean="0"/>
              <a:t> Viewing</a:t>
            </a:r>
            <a:endParaRPr lang="en-US" sz="3200" dirty="0"/>
          </a:p>
        </p:txBody>
      </p:sp>
      <p:pic>
        <p:nvPicPr>
          <p:cNvPr id="15872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872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59"/>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Resolution Pyramid</a:t>
            </a:r>
          </a:p>
        </p:txBody>
      </p:sp>
      <p:grpSp>
        <p:nvGrpSpPr>
          <p:cNvPr id="35843" name="Group 3"/>
          <p:cNvGrpSpPr>
            <a:grpSpLocks/>
          </p:cNvGrpSpPr>
          <p:nvPr/>
        </p:nvGrpSpPr>
        <p:grpSpPr bwMode="auto">
          <a:xfrm>
            <a:off x="6788150" y="2009775"/>
            <a:ext cx="1320800" cy="1219200"/>
            <a:chOff x="2304" y="1296"/>
            <a:chExt cx="768" cy="768"/>
          </a:xfrm>
        </p:grpSpPr>
        <p:grpSp>
          <p:nvGrpSpPr>
            <p:cNvPr id="36215" name="Group 4"/>
            <p:cNvGrpSpPr>
              <a:grpSpLocks/>
            </p:cNvGrpSpPr>
            <p:nvPr/>
          </p:nvGrpSpPr>
          <p:grpSpPr bwMode="auto">
            <a:xfrm>
              <a:off x="2304" y="1296"/>
              <a:ext cx="384" cy="384"/>
              <a:chOff x="672" y="3504"/>
              <a:chExt cx="384" cy="384"/>
            </a:xfrm>
          </p:grpSpPr>
          <p:grpSp>
            <p:nvGrpSpPr>
              <p:cNvPr id="36279" name="Group 5"/>
              <p:cNvGrpSpPr>
                <a:grpSpLocks/>
              </p:cNvGrpSpPr>
              <p:nvPr/>
            </p:nvGrpSpPr>
            <p:grpSpPr bwMode="auto">
              <a:xfrm>
                <a:off x="672" y="3504"/>
                <a:ext cx="384" cy="96"/>
                <a:chOff x="672" y="3504"/>
                <a:chExt cx="384" cy="96"/>
              </a:xfrm>
            </p:grpSpPr>
            <p:sp>
              <p:nvSpPr>
                <p:cNvPr id="36295" name="Rectangle 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6" name="Rectangle 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7" name="Rectangle 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8" name="Rectangle 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80" name="Group 10"/>
              <p:cNvGrpSpPr>
                <a:grpSpLocks/>
              </p:cNvGrpSpPr>
              <p:nvPr/>
            </p:nvGrpSpPr>
            <p:grpSpPr bwMode="auto">
              <a:xfrm>
                <a:off x="672" y="3600"/>
                <a:ext cx="384" cy="96"/>
                <a:chOff x="672" y="3504"/>
                <a:chExt cx="384" cy="96"/>
              </a:xfrm>
            </p:grpSpPr>
            <p:sp>
              <p:nvSpPr>
                <p:cNvPr id="36291" name="Rectangle 1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2" name="Rectangle 1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3" name="Rectangle 1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4" name="Rectangle 1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81" name="Group 15"/>
              <p:cNvGrpSpPr>
                <a:grpSpLocks/>
              </p:cNvGrpSpPr>
              <p:nvPr/>
            </p:nvGrpSpPr>
            <p:grpSpPr bwMode="auto">
              <a:xfrm>
                <a:off x="672" y="3696"/>
                <a:ext cx="384" cy="96"/>
                <a:chOff x="672" y="3504"/>
                <a:chExt cx="384" cy="96"/>
              </a:xfrm>
            </p:grpSpPr>
            <p:sp>
              <p:nvSpPr>
                <p:cNvPr id="36287" name="Rectangle 1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88" name="Rectangle 1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89" name="Rectangle 1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90" name="Rectangle 1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82" name="Group 20"/>
              <p:cNvGrpSpPr>
                <a:grpSpLocks/>
              </p:cNvGrpSpPr>
              <p:nvPr/>
            </p:nvGrpSpPr>
            <p:grpSpPr bwMode="auto">
              <a:xfrm>
                <a:off x="672" y="3792"/>
                <a:ext cx="384" cy="96"/>
                <a:chOff x="672" y="3504"/>
                <a:chExt cx="384" cy="96"/>
              </a:xfrm>
            </p:grpSpPr>
            <p:sp>
              <p:nvSpPr>
                <p:cNvPr id="36283" name="Rectangle 2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84" name="Rectangle 2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85" name="Rectangle 2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86" name="Rectangle 2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216" name="Group 25"/>
            <p:cNvGrpSpPr>
              <a:grpSpLocks/>
            </p:cNvGrpSpPr>
            <p:nvPr/>
          </p:nvGrpSpPr>
          <p:grpSpPr bwMode="auto">
            <a:xfrm>
              <a:off x="2688" y="1296"/>
              <a:ext cx="384" cy="384"/>
              <a:chOff x="672" y="3504"/>
              <a:chExt cx="384" cy="384"/>
            </a:xfrm>
          </p:grpSpPr>
          <p:grpSp>
            <p:nvGrpSpPr>
              <p:cNvPr id="36259" name="Group 26"/>
              <p:cNvGrpSpPr>
                <a:grpSpLocks/>
              </p:cNvGrpSpPr>
              <p:nvPr/>
            </p:nvGrpSpPr>
            <p:grpSpPr bwMode="auto">
              <a:xfrm>
                <a:off x="672" y="3504"/>
                <a:ext cx="384" cy="96"/>
                <a:chOff x="672" y="3504"/>
                <a:chExt cx="384" cy="96"/>
              </a:xfrm>
            </p:grpSpPr>
            <p:sp>
              <p:nvSpPr>
                <p:cNvPr id="36275" name="Rectangle 27"/>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6" name="Rectangle 28"/>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7" name="Rectangle 29"/>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8" name="Rectangle 30"/>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60" name="Group 31"/>
              <p:cNvGrpSpPr>
                <a:grpSpLocks/>
              </p:cNvGrpSpPr>
              <p:nvPr/>
            </p:nvGrpSpPr>
            <p:grpSpPr bwMode="auto">
              <a:xfrm>
                <a:off x="672" y="3600"/>
                <a:ext cx="384" cy="96"/>
                <a:chOff x="672" y="3504"/>
                <a:chExt cx="384" cy="96"/>
              </a:xfrm>
            </p:grpSpPr>
            <p:sp>
              <p:nvSpPr>
                <p:cNvPr id="36271" name="Rectangle 32"/>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2" name="Rectangle 33"/>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3" name="Rectangle 34"/>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4" name="Rectangle 35"/>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61" name="Group 36"/>
              <p:cNvGrpSpPr>
                <a:grpSpLocks/>
              </p:cNvGrpSpPr>
              <p:nvPr/>
            </p:nvGrpSpPr>
            <p:grpSpPr bwMode="auto">
              <a:xfrm>
                <a:off x="672" y="3696"/>
                <a:ext cx="384" cy="96"/>
                <a:chOff x="672" y="3504"/>
                <a:chExt cx="384" cy="96"/>
              </a:xfrm>
            </p:grpSpPr>
            <p:sp>
              <p:nvSpPr>
                <p:cNvPr id="36267" name="Rectangle 37"/>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68" name="Rectangle 38"/>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69" name="Rectangle 39"/>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70" name="Rectangle 40"/>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62" name="Group 41"/>
              <p:cNvGrpSpPr>
                <a:grpSpLocks/>
              </p:cNvGrpSpPr>
              <p:nvPr/>
            </p:nvGrpSpPr>
            <p:grpSpPr bwMode="auto">
              <a:xfrm>
                <a:off x="672" y="3792"/>
                <a:ext cx="384" cy="96"/>
                <a:chOff x="672" y="3504"/>
                <a:chExt cx="384" cy="96"/>
              </a:xfrm>
            </p:grpSpPr>
            <p:sp>
              <p:nvSpPr>
                <p:cNvPr id="36263" name="Rectangle 42"/>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64" name="Rectangle 43"/>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65" name="Rectangle 44"/>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66" name="Rectangle 45"/>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217" name="Group 46"/>
            <p:cNvGrpSpPr>
              <a:grpSpLocks/>
            </p:cNvGrpSpPr>
            <p:nvPr/>
          </p:nvGrpSpPr>
          <p:grpSpPr bwMode="auto">
            <a:xfrm>
              <a:off x="2304" y="1680"/>
              <a:ext cx="384" cy="384"/>
              <a:chOff x="672" y="3504"/>
              <a:chExt cx="384" cy="384"/>
            </a:xfrm>
          </p:grpSpPr>
          <p:grpSp>
            <p:nvGrpSpPr>
              <p:cNvPr id="36239" name="Group 47"/>
              <p:cNvGrpSpPr>
                <a:grpSpLocks/>
              </p:cNvGrpSpPr>
              <p:nvPr/>
            </p:nvGrpSpPr>
            <p:grpSpPr bwMode="auto">
              <a:xfrm>
                <a:off x="672" y="3504"/>
                <a:ext cx="384" cy="96"/>
                <a:chOff x="672" y="3504"/>
                <a:chExt cx="384" cy="96"/>
              </a:xfrm>
            </p:grpSpPr>
            <p:sp>
              <p:nvSpPr>
                <p:cNvPr id="36255" name="Rectangle 4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6" name="Rectangle 4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7" name="Rectangle 5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8" name="Rectangle 5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40" name="Group 52"/>
              <p:cNvGrpSpPr>
                <a:grpSpLocks/>
              </p:cNvGrpSpPr>
              <p:nvPr/>
            </p:nvGrpSpPr>
            <p:grpSpPr bwMode="auto">
              <a:xfrm>
                <a:off x="672" y="3600"/>
                <a:ext cx="384" cy="96"/>
                <a:chOff x="672" y="3504"/>
                <a:chExt cx="384" cy="96"/>
              </a:xfrm>
            </p:grpSpPr>
            <p:sp>
              <p:nvSpPr>
                <p:cNvPr id="36251" name="Rectangle 5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2" name="Rectangle 5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3" name="Rectangle 5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4" name="Rectangle 5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41" name="Group 57"/>
              <p:cNvGrpSpPr>
                <a:grpSpLocks/>
              </p:cNvGrpSpPr>
              <p:nvPr/>
            </p:nvGrpSpPr>
            <p:grpSpPr bwMode="auto">
              <a:xfrm>
                <a:off x="672" y="3696"/>
                <a:ext cx="384" cy="96"/>
                <a:chOff x="672" y="3504"/>
                <a:chExt cx="384" cy="96"/>
              </a:xfrm>
            </p:grpSpPr>
            <p:sp>
              <p:nvSpPr>
                <p:cNvPr id="36247" name="Rectangle 5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48" name="Rectangle 5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49" name="Rectangle 6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50" name="Rectangle 6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42" name="Group 62"/>
              <p:cNvGrpSpPr>
                <a:grpSpLocks/>
              </p:cNvGrpSpPr>
              <p:nvPr/>
            </p:nvGrpSpPr>
            <p:grpSpPr bwMode="auto">
              <a:xfrm>
                <a:off x="672" y="3792"/>
                <a:ext cx="384" cy="96"/>
                <a:chOff x="672" y="3504"/>
                <a:chExt cx="384" cy="96"/>
              </a:xfrm>
            </p:grpSpPr>
            <p:sp>
              <p:nvSpPr>
                <p:cNvPr id="36243" name="Rectangle 6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44" name="Rectangle 6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45" name="Rectangle 6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46" name="Rectangle 6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218" name="Group 67"/>
            <p:cNvGrpSpPr>
              <a:grpSpLocks/>
            </p:cNvGrpSpPr>
            <p:nvPr/>
          </p:nvGrpSpPr>
          <p:grpSpPr bwMode="auto">
            <a:xfrm>
              <a:off x="2688" y="1680"/>
              <a:ext cx="384" cy="384"/>
              <a:chOff x="672" y="3504"/>
              <a:chExt cx="384" cy="384"/>
            </a:xfrm>
          </p:grpSpPr>
          <p:grpSp>
            <p:nvGrpSpPr>
              <p:cNvPr id="36219" name="Group 68"/>
              <p:cNvGrpSpPr>
                <a:grpSpLocks/>
              </p:cNvGrpSpPr>
              <p:nvPr/>
            </p:nvGrpSpPr>
            <p:grpSpPr bwMode="auto">
              <a:xfrm>
                <a:off x="672" y="3504"/>
                <a:ext cx="384" cy="96"/>
                <a:chOff x="672" y="3504"/>
                <a:chExt cx="384" cy="96"/>
              </a:xfrm>
            </p:grpSpPr>
            <p:sp>
              <p:nvSpPr>
                <p:cNvPr id="36235" name="Rectangle 6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6" name="Rectangle 7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7" name="Rectangle 7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8" name="Rectangle 7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20" name="Group 73"/>
              <p:cNvGrpSpPr>
                <a:grpSpLocks/>
              </p:cNvGrpSpPr>
              <p:nvPr/>
            </p:nvGrpSpPr>
            <p:grpSpPr bwMode="auto">
              <a:xfrm>
                <a:off x="672" y="3600"/>
                <a:ext cx="384" cy="96"/>
                <a:chOff x="672" y="3504"/>
                <a:chExt cx="384" cy="96"/>
              </a:xfrm>
            </p:grpSpPr>
            <p:sp>
              <p:nvSpPr>
                <p:cNvPr id="36231" name="Rectangle 7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2" name="Rectangle 7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3" name="Rectangle 7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4" name="Rectangle 7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21" name="Group 78"/>
              <p:cNvGrpSpPr>
                <a:grpSpLocks/>
              </p:cNvGrpSpPr>
              <p:nvPr/>
            </p:nvGrpSpPr>
            <p:grpSpPr bwMode="auto">
              <a:xfrm>
                <a:off x="672" y="3696"/>
                <a:ext cx="384" cy="96"/>
                <a:chOff x="672" y="3504"/>
                <a:chExt cx="384" cy="96"/>
              </a:xfrm>
            </p:grpSpPr>
            <p:sp>
              <p:nvSpPr>
                <p:cNvPr id="36227" name="Rectangle 7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28" name="Rectangle 8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29" name="Rectangle 8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30" name="Rectangle 8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222" name="Group 83"/>
              <p:cNvGrpSpPr>
                <a:grpSpLocks/>
              </p:cNvGrpSpPr>
              <p:nvPr/>
            </p:nvGrpSpPr>
            <p:grpSpPr bwMode="auto">
              <a:xfrm>
                <a:off x="672" y="3792"/>
                <a:ext cx="384" cy="96"/>
                <a:chOff x="672" y="3504"/>
                <a:chExt cx="384" cy="96"/>
              </a:xfrm>
            </p:grpSpPr>
            <p:sp>
              <p:nvSpPr>
                <p:cNvPr id="36223" name="Rectangle 8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24" name="Rectangle 8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25" name="Rectangle 8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26" name="Rectangle 8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grpSp>
        <p:nvGrpSpPr>
          <p:cNvPr id="35844" name="Group 88"/>
          <p:cNvGrpSpPr>
            <a:grpSpLocks/>
          </p:cNvGrpSpPr>
          <p:nvPr/>
        </p:nvGrpSpPr>
        <p:grpSpPr bwMode="auto">
          <a:xfrm>
            <a:off x="7118350" y="1095375"/>
            <a:ext cx="660400" cy="609600"/>
            <a:chOff x="672" y="3504"/>
            <a:chExt cx="384" cy="384"/>
          </a:xfrm>
        </p:grpSpPr>
        <p:grpSp>
          <p:nvGrpSpPr>
            <p:cNvPr id="36195" name="Group 89"/>
            <p:cNvGrpSpPr>
              <a:grpSpLocks/>
            </p:cNvGrpSpPr>
            <p:nvPr/>
          </p:nvGrpSpPr>
          <p:grpSpPr bwMode="auto">
            <a:xfrm>
              <a:off x="672" y="3504"/>
              <a:ext cx="384" cy="96"/>
              <a:chOff x="672" y="3504"/>
              <a:chExt cx="384" cy="96"/>
            </a:xfrm>
          </p:grpSpPr>
          <p:sp>
            <p:nvSpPr>
              <p:cNvPr id="36211" name="Rectangle 9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12" name="Rectangle 9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13" name="Rectangle 9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14" name="Rectangle 9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96" name="Group 94"/>
            <p:cNvGrpSpPr>
              <a:grpSpLocks/>
            </p:cNvGrpSpPr>
            <p:nvPr/>
          </p:nvGrpSpPr>
          <p:grpSpPr bwMode="auto">
            <a:xfrm>
              <a:off x="672" y="3600"/>
              <a:ext cx="384" cy="96"/>
              <a:chOff x="672" y="3504"/>
              <a:chExt cx="384" cy="96"/>
            </a:xfrm>
          </p:grpSpPr>
          <p:sp>
            <p:nvSpPr>
              <p:cNvPr id="36207" name="Rectangle 9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8" name="Rectangle 9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9" name="Rectangle 9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10" name="Rectangle 9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97" name="Group 99"/>
            <p:cNvGrpSpPr>
              <a:grpSpLocks/>
            </p:cNvGrpSpPr>
            <p:nvPr/>
          </p:nvGrpSpPr>
          <p:grpSpPr bwMode="auto">
            <a:xfrm>
              <a:off x="672" y="3696"/>
              <a:ext cx="384" cy="96"/>
              <a:chOff x="672" y="3504"/>
              <a:chExt cx="384" cy="96"/>
            </a:xfrm>
          </p:grpSpPr>
          <p:sp>
            <p:nvSpPr>
              <p:cNvPr id="36203" name="Rectangle 10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4" name="Rectangle 10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5" name="Rectangle 10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6" name="Rectangle 10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98" name="Group 104"/>
            <p:cNvGrpSpPr>
              <a:grpSpLocks/>
            </p:cNvGrpSpPr>
            <p:nvPr/>
          </p:nvGrpSpPr>
          <p:grpSpPr bwMode="auto">
            <a:xfrm>
              <a:off x="672" y="3792"/>
              <a:ext cx="384" cy="96"/>
              <a:chOff x="672" y="3504"/>
              <a:chExt cx="384" cy="96"/>
            </a:xfrm>
          </p:grpSpPr>
          <p:sp>
            <p:nvSpPr>
              <p:cNvPr id="36199" name="Rectangle 10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0" name="Rectangle 10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1" name="Rectangle 10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202" name="Rectangle 10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845" name="Group 109"/>
          <p:cNvGrpSpPr>
            <a:grpSpLocks/>
          </p:cNvGrpSpPr>
          <p:nvPr/>
        </p:nvGrpSpPr>
        <p:grpSpPr bwMode="auto">
          <a:xfrm>
            <a:off x="6127750" y="3609975"/>
            <a:ext cx="2641600" cy="2438400"/>
            <a:chOff x="1920" y="2256"/>
            <a:chExt cx="1536" cy="1536"/>
          </a:xfrm>
        </p:grpSpPr>
        <p:grpSp>
          <p:nvGrpSpPr>
            <p:cNvPr id="35855" name="Group 110"/>
            <p:cNvGrpSpPr>
              <a:grpSpLocks/>
            </p:cNvGrpSpPr>
            <p:nvPr/>
          </p:nvGrpSpPr>
          <p:grpSpPr bwMode="auto">
            <a:xfrm>
              <a:off x="1920" y="2256"/>
              <a:ext cx="1536" cy="384"/>
              <a:chOff x="1632" y="2256"/>
              <a:chExt cx="1536" cy="384"/>
            </a:xfrm>
          </p:grpSpPr>
          <p:grpSp>
            <p:nvGrpSpPr>
              <p:cNvPr id="36111" name="Group 111"/>
              <p:cNvGrpSpPr>
                <a:grpSpLocks/>
              </p:cNvGrpSpPr>
              <p:nvPr/>
            </p:nvGrpSpPr>
            <p:grpSpPr bwMode="auto">
              <a:xfrm>
                <a:off x="1632" y="2256"/>
                <a:ext cx="384" cy="384"/>
                <a:chOff x="672" y="3504"/>
                <a:chExt cx="384" cy="384"/>
              </a:xfrm>
            </p:grpSpPr>
            <p:grpSp>
              <p:nvGrpSpPr>
                <p:cNvPr id="36175" name="Group 112"/>
                <p:cNvGrpSpPr>
                  <a:grpSpLocks/>
                </p:cNvGrpSpPr>
                <p:nvPr/>
              </p:nvGrpSpPr>
              <p:grpSpPr bwMode="auto">
                <a:xfrm>
                  <a:off x="672" y="3504"/>
                  <a:ext cx="384" cy="96"/>
                  <a:chOff x="672" y="3504"/>
                  <a:chExt cx="384" cy="96"/>
                </a:xfrm>
              </p:grpSpPr>
              <p:sp>
                <p:nvSpPr>
                  <p:cNvPr id="36191" name="Rectangle 11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92" name="Rectangle 11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93" name="Rectangle 11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94" name="Rectangle 11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76" name="Group 117"/>
                <p:cNvGrpSpPr>
                  <a:grpSpLocks/>
                </p:cNvGrpSpPr>
                <p:nvPr/>
              </p:nvGrpSpPr>
              <p:grpSpPr bwMode="auto">
                <a:xfrm>
                  <a:off x="672" y="3600"/>
                  <a:ext cx="384" cy="96"/>
                  <a:chOff x="672" y="3504"/>
                  <a:chExt cx="384" cy="96"/>
                </a:xfrm>
              </p:grpSpPr>
              <p:sp>
                <p:nvSpPr>
                  <p:cNvPr id="36187" name="Rectangle 11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8" name="Rectangle 11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9" name="Rectangle 12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90" name="Rectangle 12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77" name="Group 122"/>
                <p:cNvGrpSpPr>
                  <a:grpSpLocks/>
                </p:cNvGrpSpPr>
                <p:nvPr/>
              </p:nvGrpSpPr>
              <p:grpSpPr bwMode="auto">
                <a:xfrm>
                  <a:off x="672" y="3696"/>
                  <a:ext cx="384" cy="96"/>
                  <a:chOff x="672" y="3504"/>
                  <a:chExt cx="384" cy="96"/>
                </a:xfrm>
              </p:grpSpPr>
              <p:sp>
                <p:nvSpPr>
                  <p:cNvPr id="36183" name="Rectangle 12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4" name="Rectangle 12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5" name="Rectangle 12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6" name="Rectangle 12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78" name="Group 127"/>
                <p:cNvGrpSpPr>
                  <a:grpSpLocks/>
                </p:cNvGrpSpPr>
                <p:nvPr/>
              </p:nvGrpSpPr>
              <p:grpSpPr bwMode="auto">
                <a:xfrm>
                  <a:off x="672" y="3792"/>
                  <a:ext cx="384" cy="96"/>
                  <a:chOff x="672" y="3504"/>
                  <a:chExt cx="384" cy="96"/>
                </a:xfrm>
              </p:grpSpPr>
              <p:sp>
                <p:nvSpPr>
                  <p:cNvPr id="36179" name="Rectangle 12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0" name="Rectangle 12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1" name="Rectangle 13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82" name="Rectangle 13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112" name="Group 132"/>
              <p:cNvGrpSpPr>
                <a:grpSpLocks/>
              </p:cNvGrpSpPr>
              <p:nvPr/>
            </p:nvGrpSpPr>
            <p:grpSpPr bwMode="auto">
              <a:xfrm>
                <a:off x="2016" y="2256"/>
                <a:ext cx="384" cy="384"/>
                <a:chOff x="672" y="3504"/>
                <a:chExt cx="384" cy="384"/>
              </a:xfrm>
            </p:grpSpPr>
            <p:grpSp>
              <p:nvGrpSpPr>
                <p:cNvPr id="36155" name="Group 133"/>
                <p:cNvGrpSpPr>
                  <a:grpSpLocks/>
                </p:cNvGrpSpPr>
                <p:nvPr/>
              </p:nvGrpSpPr>
              <p:grpSpPr bwMode="auto">
                <a:xfrm>
                  <a:off x="672" y="3504"/>
                  <a:ext cx="384" cy="96"/>
                  <a:chOff x="672" y="3504"/>
                  <a:chExt cx="384" cy="96"/>
                </a:xfrm>
              </p:grpSpPr>
              <p:sp>
                <p:nvSpPr>
                  <p:cNvPr id="36171" name="Rectangle 13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72" name="Rectangle 13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73" name="Rectangle 13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74" name="Rectangle 13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56" name="Group 138"/>
                <p:cNvGrpSpPr>
                  <a:grpSpLocks/>
                </p:cNvGrpSpPr>
                <p:nvPr/>
              </p:nvGrpSpPr>
              <p:grpSpPr bwMode="auto">
                <a:xfrm>
                  <a:off x="672" y="3600"/>
                  <a:ext cx="384" cy="96"/>
                  <a:chOff x="672" y="3504"/>
                  <a:chExt cx="384" cy="96"/>
                </a:xfrm>
              </p:grpSpPr>
              <p:sp>
                <p:nvSpPr>
                  <p:cNvPr id="36167" name="Rectangle 13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8" name="Rectangle 14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9" name="Rectangle 14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70" name="Rectangle 14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57" name="Group 143"/>
                <p:cNvGrpSpPr>
                  <a:grpSpLocks/>
                </p:cNvGrpSpPr>
                <p:nvPr/>
              </p:nvGrpSpPr>
              <p:grpSpPr bwMode="auto">
                <a:xfrm>
                  <a:off x="672" y="3696"/>
                  <a:ext cx="384" cy="96"/>
                  <a:chOff x="672" y="3504"/>
                  <a:chExt cx="384" cy="96"/>
                </a:xfrm>
              </p:grpSpPr>
              <p:sp>
                <p:nvSpPr>
                  <p:cNvPr id="36163" name="Rectangle 14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4" name="Rectangle 14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5" name="Rectangle 14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6" name="Rectangle 14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58" name="Group 148"/>
                <p:cNvGrpSpPr>
                  <a:grpSpLocks/>
                </p:cNvGrpSpPr>
                <p:nvPr/>
              </p:nvGrpSpPr>
              <p:grpSpPr bwMode="auto">
                <a:xfrm>
                  <a:off x="672" y="3792"/>
                  <a:ext cx="384" cy="96"/>
                  <a:chOff x="672" y="3504"/>
                  <a:chExt cx="384" cy="96"/>
                </a:xfrm>
              </p:grpSpPr>
              <p:sp>
                <p:nvSpPr>
                  <p:cNvPr id="36159" name="Rectangle 14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0" name="Rectangle 15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1" name="Rectangle 15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62" name="Rectangle 15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113" name="Group 153"/>
              <p:cNvGrpSpPr>
                <a:grpSpLocks/>
              </p:cNvGrpSpPr>
              <p:nvPr/>
            </p:nvGrpSpPr>
            <p:grpSpPr bwMode="auto">
              <a:xfrm>
                <a:off x="2784" y="2256"/>
                <a:ext cx="384" cy="384"/>
                <a:chOff x="672" y="3504"/>
                <a:chExt cx="384" cy="384"/>
              </a:xfrm>
            </p:grpSpPr>
            <p:grpSp>
              <p:nvGrpSpPr>
                <p:cNvPr id="36135" name="Group 154"/>
                <p:cNvGrpSpPr>
                  <a:grpSpLocks/>
                </p:cNvGrpSpPr>
                <p:nvPr/>
              </p:nvGrpSpPr>
              <p:grpSpPr bwMode="auto">
                <a:xfrm>
                  <a:off x="672" y="3504"/>
                  <a:ext cx="384" cy="96"/>
                  <a:chOff x="672" y="3504"/>
                  <a:chExt cx="384" cy="96"/>
                </a:xfrm>
              </p:grpSpPr>
              <p:sp>
                <p:nvSpPr>
                  <p:cNvPr id="36151" name="Rectangle 15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52" name="Rectangle 15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53" name="Rectangle 15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54" name="Rectangle 15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36" name="Group 159"/>
                <p:cNvGrpSpPr>
                  <a:grpSpLocks/>
                </p:cNvGrpSpPr>
                <p:nvPr/>
              </p:nvGrpSpPr>
              <p:grpSpPr bwMode="auto">
                <a:xfrm>
                  <a:off x="672" y="3600"/>
                  <a:ext cx="384" cy="96"/>
                  <a:chOff x="672" y="3504"/>
                  <a:chExt cx="384" cy="96"/>
                </a:xfrm>
              </p:grpSpPr>
              <p:sp>
                <p:nvSpPr>
                  <p:cNvPr id="36147" name="Rectangle 16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8" name="Rectangle 16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9" name="Rectangle 16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50" name="Rectangle 16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37" name="Group 164"/>
                <p:cNvGrpSpPr>
                  <a:grpSpLocks/>
                </p:cNvGrpSpPr>
                <p:nvPr/>
              </p:nvGrpSpPr>
              <p:grpSpPr bwMode="auto">
                <a:xfrm>
                  <a:off x="672" y="3696"/>
                  <a:ext cx="384" cy="96"/>
                  <a:chOff x="672" y="3504"/>
                  <a:chExt cx="384" cy="96"/>
                </a:xfrm>
              </p:grpSpPr>
              <p:sp>
                <p:nvSpPr>
                  <p:cNvPr id="36143" name="Rectangle 16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4" name="Rectangle 16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5" name="Rectangle 16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6" name="Rectangle 16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38" name="Group 169"/>
                <p:cNvGrpSpPr>
                  <a:grpSpLocks/>
                </p:cNvGrpSpPr>
                <p:nvPr/>
              </p:nvGrpSpPr>
              <p:grpSpPr bwMode="auto">
                <a:xfrm>
                  <a:off x="672" y="3792"/>
                  <a:ext cx="384" cy="96"/>
                  <a:chOff x="672" y="3504"/>
                  <a:chExt cx="384" cy="96"/>
                </a:xfrm>
              </p:grpSpPr>
              <p:sp>
                <p:nvSpPr>
                  <p:cNvPr id="36139" name="Rectangle 17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0" name="Rectangle 17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1" name="Rectangle 17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42" name="Rectangle 17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114" name="Group 174"/>
              <p:cNvGrpSpPr>
                <a:grpSpLocks/>
              </p:cNvGrpSpPr>
              <p:nvPr/>
            </p:nvGrpSpPr>
            <p:grpSpPr bwMode="auto">
              <a:xfrm>
                <a:off x="2400" y="2256"/>
                <a:ext cx="384" cy="384"/>
                <a:chOff x="672" y="3504"/>
                <a:chExt cx="384" cy="384"/>
              </a:xfrm>
            </p:grpSpPr>
            <p:grpSp>
              <p:nvGrpSpPr>
                <p:cNvPr id="36115" name="Group 175"/>
                <p:cNvGrpSpPr>
                  <a:grpSpLocks/>
                </p:cNvGrpSpPr>
                <p:nvPr/>
              </p:nvGrpSpPr>
              <p:grpSpPr bwMode="auto">
                <a:xfrm>
                  <a:off x="672" y="3504"/>
                  <a:ext cx="384" cy="96"/>
                  <a:chOff x="672" y="3504"/>
                  <a:chExt cx="384" cy="96"/>
                </a:xfrm>
              </p:grpSpPr>
              <p:sp>
                <p:nvSpPr>
                  <p:cNvPr id="36131" name="Rectangle 17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32" name="Rectangle 17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33" name="Rectangle 17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34" name="Rectangle 17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16" name="Group 180"/>
                <p:cNvGrpSpPr>
                  <a:grpSpLocks/>
                </p:cNvGrpSpPr>
                <p:nvPr/>
              </p:nvGrpSpPr>
              <p:grpSpPr bwMode="auto">
                <a:xfrm>
                  <a:off x="672" y="3600"/>
                  <a:ext cx="384" cy="96"/>
                  <a:chOff x="672" y="3504"/>
                  <a:chExt cx="384" cy="96"/>
                </a:xfrm>
              </p:grpSpPr>
              <p:sp>
                <p:nvSpPr>
                  <p:cNvPr id="36127" name="Rectangle 18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8" name="Rectangle 18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9" name="Rectangle 18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30" name="Rectangle 18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17" name="Group 185"/>
                <p:cNvGrpSpPr>
                  <a:grpSpLocks/>
                </p:cNvGrpSpPr>
                <p:nvPr/>
              </p:nvGrpSpPr>
              <p:grpSpPr bwMode="auto">
                <a:xfrm>
                  <a:off x="672" y="3696"/>
                  <a:ext cx="384" cy="96"/>
                  <a:chOff x="672" y="3504"/>
                  <a:chExt cx="384" cy="96"/>
                </a:xfrm>
              </p:grpSpPr>
              <p:sp>
                <p:nvSpPr>
                  <p:cNvPr id="36123" name="Rectangle 18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4" name="Rectangle 18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5" name="Rectangle 18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6" name="Rectangle 18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118" name="Group 190"/>
                <p:cNvGrpSpPr>
                  <a:grpSpLocks/>
                </p:cNvGrpSpPr>
                <p:nvPr/>
              </p:nvGrpSpPr>
              <p:grpSpPr bwMode="auto">
                <a:xfrm>
                  <a:off x="672" y="3792"/>
                  <a:ext cx="384" cy="96"/>
                  <a:chOff x="672" y="3504"/>
                  <a:chExt cx="384" cy="96"/>
                </a:xfrm>
              </p:grpSpPr>
              <p:sp>
                <p:nvSpPr>
                  <p:cNvPr id="36119" name="Rectangle 19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0" name="Rectangle 19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1" name="Rectangle 19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22" name="Rectangle 19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grpSp>
          <p:nvGrpSpPr>
            <p:cNvPr id="35856" name="Group 195"/>
            <p:cNvGrpSpPr>
              <a:grpSpLocks/>
            </p:cNvGrpSpPr>
            <p:nvPr/>
          </p:nvGrpSpPr>
          <p:grpSpPr bwMode="auto">
            <a:xfrm>
              <a:off x="1920" y="2640"/>
              <a:ext cx="1536" cy="384"/>
              <a:chOff x="1632" y="2256"/>
              <a:chExt cx="1536" cy="384"/>
            </a:xfrm>
          </p:grpSpPr>
          <p:grpSp>
            <p:nvGrpSpPr>
              <p:cNvPr id="36027" name="Group 196"/>
              <p:cNvGrpSpPr>
                <a:grpSpLocks/>
              </p:cNvGrpSpPr>
              <p:nvPr/>
            </p:nvGrpSpPr>
            <p:grpSpPr bwMode="auto">
              <a:xfrm>
                <a:off x="1632" y="2256"/>
                <a:ext cx="384" cy="384"/>
                <a:chOff x="672" y="3504"/>
                <a:chExt cx="384" cy="384"/>
              </a:xfrm>
            </p:grpSpPr>
            <p:grpSp>
              <p:nvGrpSpPr>
                <p:cNvPr id="36091" name="Group 197"/>
                <p:cNvGrpSpPr>
                  <a:grpSpLocks/>
                </p:cNvGrpSpPr>
                <p:nvPr/>
              </p:nvGrpSpPr>
              <p:grpSpPr bwMode="auto">
                <a:xfrm>
                  <a:off x="672" y="3504"/>
                  <a:ext cx="384" cy="96"/>
                  <a:chOff x="672" y="3504"/>
                  <a:chExt cx="384" cy="96"/>
                </a:xfrm>
              </p:grpSpPr>
              <p:sp>
                <p:nvSpPr>
                  <p:cNvPr id="36107" name="Rectangle 19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8" name="Rectangle 19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9" name="Rectangle 20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10" name="Rectangle 20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92" name="Group 202"/>
                <p:cNvGrpSpPr>
                  <a:grpSpLocks/>
                </p:cNvGrpSpPr>
                <p:nvPr/>
              </p:nvGrpSpPr>
              <p:grpSpPr bwMode="auto">
                <a:xfrm>
                  <a:off x="672" y="3600"/>
                  <a:ext cx="384" cy="96"/>
                  <a:chOff x="672" y="3504"/>
                  <a:chExt cx="384" cy="96"/>
                </a:xfrm>
              </p:grpSpPr>
              <p:sp>
                <p:nvSpPr>
                  <p:cNvPr id="36103" name="Rectangle 20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4" name="Rectangle 20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5" name="Rectangle 20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6" name="Rectangle 20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93" name="Group 207"/>
                <p:cNvGrpSpPr>
                  <a:grpSpLocks/>
                </p:cNvGrpSpPr>
                <p:nvPr/>
              </p:nvGrpSpPr>
              <p:grpSpPr bwMode="auto">
                <a:xfrm>
                  <a:off x="672" y="3696"/>
                  <a:ext cx="384" cy="96"/>
                  <a:chOff x="672" y="3504"/>
                  <a:chExt cx="384" cy="96"/>
                </a:xfrm>
              </p:grpSpPr>
              <p:sp>
                <p:nvSpPr>
                  <p:cNvPr id="36099" name="Rectangle 20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0" name="Rectangle 20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1" name="Rectangle 21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102" name="Rectangle 21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94" name="Group 212"/>
                <p:cNvGrpSpPr>
                  <a:grpSpLocks/>
                </p:cNvGrpSpPr>
                <p:nvPr/>
              </p:nvGrpSpPr>
              <p:grpSpPr bwMode="auto">
                <a:xfrm>
                  <a:off x="672" y="3792"/>
                  <a:ext cx="384" cy="96"/>
                  <a:chOff x="672" y="3504"/>
                  <a:chExt cx="384" cy="96"/>
                </a:xfrm>
              </p:grpSpPr>
              <p:sp>
                <p:nvSpPr>
                  <p:cNvPr id="36095" name="Rectangle 21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96" name="Rectangle 21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97" name="Rectangle 21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98" name="Rectangle 21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028" name="Group 217"/>
              <p:cNvGrpSpPr>
                <a:grpSpLocks/>
              </p:cNvGrpSpPr>
              <p:nvPr/>
            </p:nvGrpSpPr>
            <p:grpSpPr bwMode="auto">
              <a:xfrm>
                <a:off x="2016" y="2256"/>
                <a:ext cx="384" cy="384"/>
                <a:chOff x="672" y="3504"/>
                <a:chExt cx="384" cy="384"/>
              </a:xfrm>
            </p:grpSpPr>
            <p:grpSp>
              <p:nvGrpSpPr>
                <p:cNvPr id="36071" name="Group 218"/>
                <p:cNvGrpSpPr>
                  <a:grpSpLocks/>
                </p:cNvGrpSpPr>
                <p:nvPr/>
              </p:nvGrpSpPr>
              <p:grpSpPr bwMode="auto">
                <a:xfrm>
                  <a:off x="672" y="3504"/>
                  <a:ext cx="384" cy="96"/>
                  <a:chOff x="672" y="3504"/>
                  <a:chExt cx="384" cy="96"/>
                </a:xfrm>
              </p:grpSpPr>
              <p:sp>
                <p:nvSpPr>
                  <p:cNvPr id="36087" name="Rectangle 21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8" name="Rectangle 22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9" name="Rectangle 22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90" name="Rectangle 22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72" name="Group 223"/>
                <p:cNvGrpSpPr>
                  <a:grpSpLocks/>
                </p:cNvGrpSpPr>
                <p:nvPr/>
              </p:nvGrpSpPr>
              <p:grpSpPr bwMode="auto">
                <a:xfrm>
                  <a:off x="672" y="3600"/>
                  <a:ext cx="384" cy="96"/>
                  <a:chOff x="672" y="3504"/>
                  <a:chExt cx="384" cy="96"/>
                </a:xfrm>
              </p:grpSpPr>
              <p:sp>
                <p:nvSpPr>
                  <p:cNvPr id="36083" name="Rectangle 22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4" name="Rectangle 22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5" name="Rectangle 22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6" name="Rectangle 22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73" name="Group 228"/>
                <p:cNvGrpSpPr>
                  <a:grpSpLocks/>
                </p:cNvGrpSpPr>
                <p:nvPr/>
              </p:nvGrpSpPr>
              <p:grpSpPr bwMode="auto">
                <a:xfrm>
                  <a:off x="672" y="3696"/>
                  <a:ext cx="384" cy="96"/>
                  <a:chOff x="672" y="3504"/>
                  <a:chExt cx="384" cy="96"/>
                </a:xfrm>
              </p:grpSpPr>
              <p:sp>
                <p:nvSpPr>
                  <p:cNvPr id="36079" name="Rectangle 22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0" name="Rectangle 23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1" name="Rectangle 23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82" name="Rectangle 23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74" name="Group 233"/>
                <p:cNvGrpSpPr>
                  <a:grpSpLocks/>
                </p:cNvGrpSpPr>
                <p:nvPr/>
              </p:nvGrpSpPr>
              <p:grpSpPr bwMode="auto">
                <a:xfrm>
                  <a:off x="672" y="3792"/>
                  <a:ext cx="384" cy="96"/>
                  <a:chOff x="672" y="3504"/>
                  <a:chExt cx="384" cy="96"/>
                </a:xfrm>
              </p:grpSpPr>
              <p:sp>
                <p:nvSpPr>
                  <p:cNvPr id="36075" name="Rectangle 23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76" name="Rectangle 23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77" name="Rectangle 23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78" name="Rectangle 23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029" name="Group 238"/>
              <p:cNvGrpSpPr>
                <a:grpSpLocks/>
              </p:cNvGrpSpPr>
              <p:nvPr/>
            </p:nvGrpSpPr>
            <p:grpSpPr bwMode="auto">
              <a:xfrm>
                <a:off x="2784" y="2256"/>
                <a:ext cx="384" cy="384"/>
                <a:chOff x="672" y="3504"/>
                <a:chExt cx="384" cy="384"/>
              </a:xfrm>
            </p:grpSpPr>
            <p:grpSp>
              <p:nvGrpSpPr>
                <p:cNvPr id="36051" name="Group 239"/>
                <p:cNvGrpSpPr>
                  <a:grpSpLocks/>
                </p:cNvGrpSpPr>
                <p:nvPr/>
              </p:nvGrpSpPr>
              <p:grpSpPr bwMode="auto">
                <a:xfrm>
                  <a:off x="672" y="3504"/>
                  <a:ext cx="384" cy="96"/>
                  <a:chOff x="672" y="3504"/>
                  <a:chExt cx="384" cy="96"/>
                </a:xfrm>
              </p:grpSpPr>
              <p:sp>
                <p:nvSpPr>
                  <p:cNvPr id="36067" name="Rectangle 24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8" name="Rectangle 24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9" name="Rectangle 24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70" name="Rectangle 24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52" name="Group 244"/>
                <p:cNvGrpSpPr>
                  <a:grpSpLocks/>
                </p:cNvGrpSpPr>
                <p:nvPr/>
              </p:nvGrpSpPr>
              <p:grpSpPr bwMode="auto">
                <a:xfrm>
                  <a:off x="672" y="3600"/>
                  <a:ext cx="384" cy="96"/>
                  <a:chOff x="672" y="3504"/>
                  <a:chExt cx="384" cy="96"/>
                </a:xfrm>
              </p:grpSpPr>
              <p:sp>
                <p:nvSpPr>
                  <p:cNvPr id="36063" name="Rectangle 24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4" name="Rectangle 24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5" name="Rectangle 24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6" name="Rectangle 24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53" name="Group 249"/>
                <p:cNvGrpSpPr>
                  <a:grpSpLocks/>
                </p:cNvGrpSpPr>
                <p:nvPr/>
              </p:nvGrpSpPr>
              <p:grpSpPr bwMode="auto">
                <a:xfrm>
                  <a:off x="672" y="3696"/>
                  <a:ext cx="384" cy="96"/>
                  <a:chOff x="672" y="3504"/>
                  <a:chExt cx="384" cy="96"/>
                </a:xfrm>
              </p:grpSpPr>
              <p:sp>
                <p:nvSpPr>
                  <p:cNvPr id="36059" name="Rectangle 25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0" name="Rectangle 25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1" name="Rectangle 25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62" name="Rectangle 25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54" name="Group 254"/>
                <p:cNvGrpSpPr>
                  <a:grpSpLocks/>
                </p:cNvGrpSpPr>
                <p:nvPr/>
              </p:nvGrpSpPr>
              <p:grpSpPr bwMode="auto">
                <a:xfrm>
                  <a:off x="672" y="3792"/>
                  <a:ext cx="384" cy="96"/>
                  <a:chOff x="672" y="3504"/>
                  <a:chExt cx="384" cy="96"/>
                </a:xfrm>
              </p:grpSpPr>
              <p:sp>
                <p:nvSpPr>
                  <p:cNvPr id="36055" name="Rectangle 25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56" name="Rectangle 25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57" name="Rectangle 25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58" name="Rectangle 25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6030" name="Group 259"/>
              <p:cNvGrpSpPr>
                <a:grpSpLocks/>
              </p:cNvGrpSpPr>
              <p:nvPr/>
            </p:nvGrpSpPr>
            <p:grpSpPr bwMode="auto">
              <a:xfrm>
                <a:off x="2400" y="2256"/>
                <a:ext cx="384" cy="384"/>
                <a:chOff x="672" y="3504"/>
                <a:chExt cx="384" cy="384"/>
              </a:xfrm>
            </p:grpSpPr>
            <p:grpSp>
              <p:nvGrpSpPr>
                <p:cNvPr id="36031" name="Group 260"/>
                <p:cNvGrpSpPr>
                  <a:grpSpLocks/>
                </p:cNvGrpSpPr>
                <p:nvPr/>
              </p:nvGrpSpPr>
              <p:grpSpPr bwMode="auto">
                <a:xfrm>
                  <a:off x="672" y="3504"/>
                  <a:ext cx="384" cy="96"/>
                  <a:chOff x="672" y="3504"/>
                  <a:chExt cx="384" cy="96"/>
                </a:xfrm>
              </p:grpSpPr>
              <p:sp>
                <p:nvSpPr>
                  <p:cNvPr id="36047" name="Rectangle 26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8" name="Rectangle 26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9" name="Rectangle 26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50" name="Rectangle 26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32" name="Group 265"/>
                <p:cNvGrpSpPr>
                  <a:grpSpLocks/>
                </p:cNvGrpSpPr>
                <p:nvPr/>
              </p:nvGrpSpPr>
              <p:grpSpPr bwMode="auto">
                <a:xfrm>
                  <a:off x="672" y="3600"/>
                  <a:ext cx="384" cy="96"/>
                  <a:chOff x="672" y="3504"/>
                  <a:chExt cx="384" cy="96"/>
                </a:xfrm>
              </p:grpSpPr>
              <p:sp>
                <p:nvSpPr>
                  <p:cNvPr id="36043" name="Rectangle 26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4" name="Rectangle 26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5" name="Rectangle 26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6" name="Rectangle 26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33" name="Group 270"/>
                <p:cNvGrpSpPr>
                  <a:grpSpLocks/>
                </p:cNvGrpSpPr>
                <p:nvPr/>
              </p:nvGrpSpPr>
              <p:grpSpPr bwMode="auto">
                <a:xfrm>
                  <a:off x="672" y="3696"/>
                  <a:ext cx="384" cy="96"/>
                  <a:chOff x="672" y="3504"/>
                  <a:chExt cx="384" cy="96"/>
                </a:xfrm>
              </p:grpSpPr>
              <p:sp>
                <p:nvSpPr>
                  <p:cNvPr id="36039" name="Rectangle 27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0" name="Rectangle 27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1" name="Rectangle 27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42" name="Rectangle 27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34" name="Group 275"/>
                <p:cNvGrpSpPr>
                  <a:grpSpLocks/>
                </p:cNvGrpSpPr>
                <p:nvPr/>
              </p:nvGrpSpPr>
              <p:grpSpPr bwMode="auto">
                <a:xfrm>
                  <a:off x="672" y="3792"/>
                  <a:ext cx="384" cy="96"/>
                  <a:chOff x="672" y="3504"/>
                  <a:chExt cx="384" cy="96"/>
                </a:xfrm>
              </p:grpSpPr>
              <p:sp>
                <p:nvSpPr>
                  <p:cNvPr id="36035" name="Rectangle 27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36" name="Rectangle 27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37" name="Rectangle 27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38" name="Rectangle 27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grpSp>
          <p:nvGrpSpPr>
            <p:cNvPr id="35857" name="Group 280"/>
            <p:cNvGrpSpPr>
              <a:grpSpLocks/>
            </p:cNvGrpSpPr>
            <p:nvPr/>
          </p:nvGrpSpPr>
          <p:grpSpPr bwMode="auto">
            <a:xfrm>
              <a:off x="1920" y="3024"/>
              <a:ext cx="1536" cy="384"/>
              <a:chOff x="1632" y="2256"/>
              <a:chExt cx="1536" cy="384"/>
            </a:xfrm>
          </p:grpSpPr>
          <p:grpSp>
            <p:nvGrpSpPr>
              <p:cNvPr id="35943" name="Group 281"/>
              <p:cNvGrpSpPr>
                <a:grpSpLocks/>
              </p:cNvGrpSpPr>
              <p:nvPr/>
            </p:nvGrpSpPr>
            <p:grpSpPr bwMode="auto">
              <a:xfrm>
                <a:off x="1632" y="2256"/>
                <a:ext cx="384" cy="384"/>
                <a:chOff x="672" y="3504"/>
                <a:chExt cx="384" cy="384"/>
              </a:xfrm>
            </p:grpSpPr>
            <p:grpSp>
              <p:nvGrpSpPr>
                <p:cNvPr id="36007" name="Group 282"/>
                <p:cNvGrpSpPr>
                  <a:grpSpLocks/>
                </p:cNvGrpSpPr>
                <p:nvPr/>
              </p:nvGrpSpPr>
              <p:grpSpPr bwMode="auto">
                <a:xfrm>
                  <a:off x="672" y="3504"/>
                  <a:ext cx="384" cy="96"/>
                  <a:chOff x="672" y="3504"/>
                  <a:chExt cx="384" cy="96"/>
                </a:xfrm>
              </p:grpSpPr>
              <p:sp>
                <p:nvSpPr>
                  <p:cNvPr id="36023" name="Rectangle 28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4" name="Rectangle 28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5" name="Rectangle 28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6" name="Rectangle 28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08" name="Group 287"/>
                <p:cNvGrpSpPr>
                  <a:grpSpLocks/>
                </p:cNvGrpSpPr>
                <p:nvPr/>
              </p:nvGrpSpPr>
              <p:grpSpPr bwMode="auto">
                <a:xfrm>
                  <a:off x="672" y="3600"/>
                  <a:ext cx="384" cy="96"/>
                  <a:chOff x="672" y="3504"/>
                  <a:chExt cx="384" cy="96"/>
                </a:xfrm>
              </p:grpSpPr>
              <p:sp>
                <p:nvSpPr>
                  <p:cNvPr id="36019" name="Rectangle 28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0" name="Rectangle 28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1" name="Rectangle 29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22" name="Rectangle 29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09" name="Group 292"/>
                <p:cNvGrpSpPr>
                  <a:grpSpLocks/>
                </p:cNvGrpSpPr>
                <p:nvPr/>
              </p:nvGrpSpPr>
              <p:grpSpPr bwMode="auto">
                <a:xfrm>
                  <a:off x="672" y="3696"/>
                  <a:ext cx="384" cy="96"/>
                  <a:chOff x="672" y="3504"/>
                  <a:chExt cx="384" cy="96"/>
                </a:xfrm>
              </p:grpSpPr>
              <p:sp>
                <p:nvSpPr>
                  <p:cNvPr id="36015" name="Rectangle 29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6" name="Rectangle 29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7" name="Rectangle 29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8" name="Rectangle 29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6010" name="Group 297"/>
                <p:cNvGrpSpPr>
                  <a:grpSpLocks/>
                </p:cNvGrpSpPr>
                <p:nvPr/>
              </p:nvGrpSpPr>
              <p:grpSpPr bwMode="auto">
                <a:xfrm>
                  <a:off x="672" y="3792"/>
                  <a:ext cx="384" cy="96"/>
                  <a:chOff x="672" y="3504"/>
                  <a:chExt cx="384" cy="96"/>
                </a:xfrm>
              </p:grpSpPr>
              <p:sp>
                <p:nvSpPr>
                  <p:cNvPr id="36011" name="Rectangle 29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2" name="Rectangle 29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3" name="Rectangle 30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14" name="Rectangle 30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944" name="Group 302"/>
              <p:cNvGrpSpPr>
                <a:grpSpLocks/>
              </p:cNvGrpSpPr>
              <p:nvPr/>
            </p:nvGrpSpPr>
            <p:grpSpPr bwMode="auto">
              <a:xfrm>
                <a:off x="2016" y="2256"/>
                <a:ext cx="384" cy="384"/>
                <a:chOff x="672" y="3504"/>
                <a:chExt cx="384" cy="384"/>
              </a:xfrm>
            </p:grpSpPr>
            <p:grpSp>
              <p:nvGrpSpPr>
                <p:cNvPr id="35987" name="Group 303"/>
                <p:cNvGrpSpPr>
                  <a:grpSpLocks/>
                </p:cNvGrpSpPr>
                <p:nvPr/>
              </p:nvGrpSpPr>
              <p:grpSpPr bwMode="auto">
                <a:xfrm>
                  <a:off x="672" y="3504"/>
                  <a:ext cx="384" cy="96"/>
                  <a:chOff x="672" y="3504"/>
                  <a:chExt cx="384" cy="96"/>
                </a:xfrm>
              </p:grpSpPr>
              <p:sp>
                <p:nvSpPr>
                  <p:cNvPr id="36003" name="Rectangle 30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4" name="Rectangle 30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5" name="Rectangle 30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6" name="Rectangle 30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88" name="Group 308"/>
                <p:cNvGrpSpPr>
                  <a:grpSpLocks/>
                </p:cNvGrpSpPr>
                <p:nvPr/>
              </p:nvGrpSpPr>
              <p:grpSpPr bwMode="auto">
                <a:xfrm>
                  <a:off x="672" y="3600"/>
                  <a:ext cx="384" cy="96"/>
                  <a:chOff x="672" y="3504"/>
                  <a:chExt cx="384" cy="96"/>
                </a:xfrm>
              </p:grpSpPr>
              <p:sp>
                <p:nvSpPr>
                  <p:cNvPr id="35999" name="Rectangle 30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0" name="Rectangle 31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1" name="Rectangle 31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6002" name="Rectangle 31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89" name="Group 313"/>
                <p:cNvGrpSpPr>
                  <a:grpSpLocks/>
                </p:cNvGrpSpPr>
                <p:nvPr/>
              </p:nvGrpSpPr>
              <p:grpSpPr bwMode="auto">
                <a:xfrm>
                  <a:off x="672" y="3696"/>
                  <a:ext cx="384" cy="96"/>
                  <a:chOff x="672" y="3504"/>
                  <a:chExt cx="384" cy="96"/>
                </a:xfrm>
              </p:grpSpPr>
              <p:sp>
                <p:nvSpPr>
                  <p:cNvPr id="35995" name="Rectangle 31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6" name="Rectangle 31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7" name="Rectangle 31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8" name="Rectangle 31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90" name="Group 318"/>
                <p:cNvGrpSpPr>
                  <a:grpSpLocks/>
                </p:cNvGrpSpPr>
                <p:nvPr/>
              </p:nvGrpSpPr>
              <p:grpSpPr bwMode="auto">
                <a:xfrm>
                  <a:off x="672" y="3792"/>
                  <a:ext cx="384" cy="96"/>
                  <a:chOff x="672" y="3504"/>
                  <a:chExt cx="384" cy="96"/>
                </a:xfrm>
              </p:grpSpPr>
              <p:sp>
                <p:nvSpPr>
                  <p:cNvPr id="35991" name="Rectangle 31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2" name="Rectangle 32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3" name="Rectangle 32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94" name="Rectangle 32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945" name="Group 323"/>
              <p:cNvGrpSpPr>
                <a:grpSpLocks/>
              </p:cNvGrpSpPr>
              <p:nvPr/>
            </p:nvGrpSpPr>
            <p:grpSpPr bwMode="auto">
              <a:xfrm>
                <a:off x="2784" y="2256"/>
                <a:ext cx="384" cy="384"/>
                <a:chOff x="672" y="3504"/>
                <a:chExt cx="384" cy="384"/>
              </a:xfrm>
            </p:grpSpPr>
            <p:grpSp>
              <p:nvGrpSpPr>
                <p:cNvPr id="35967" name="Group 324"/>
                <p:cNvGrpSpPr>
                  <a:grpSpLocks/>
                </p:cNvGrpSpPr>
                <p:nvPr/>
              </p:nvGrpSpPr>
              <p:grpSpPr bwMode="auto">
                <a:xfrm>
                  <a:off x="672" y="3504"/>
                  <a:ext cx="384" cy="96"/>
                  <a:chOff x="672" y="3504"/>
                  <a:chExt cx="384" cy="96"/>
                </a:xfrm>
              </p:grpSpPr>
              <p:sp>
                <p:nvSpPr>
                  <p:cNvPr id="35983" name="Rectangle 32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4" name="Rectangle 32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5" name="Rectangle 32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6" name="Rectangle 32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68" name="Group 329"/>
                <p:cNvGrpSpPr>
                  <a:grpSpLocks/>
                </p:cNvGrpSpPr>
                <p:nvPr/>
              </p:nvGrpSpPr>
              <p:grpSpPr bwMode="auto">
                <a:xfrm>
                  <a:off x="672" y="3600"/>
                  <a:ext cx="384" cy="96"/>
                  <a:chOff x="672" y="3504"/>
                  <a:chExt cx="384" cy="96"/>
                </a:xfrm>
              </p:grpSpPr>
              <p:sp>
                <p:nvSpPr>
                  <p:cNvPr id="35979" name="Rectangle 33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0" name="Rectangle 33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1" name="Rectangle 33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82" name="Rectangle 33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69" name="Group 334"/>
                <p:cNvGrpSpPr>
                  <a:grpSpLocks/>
                </p:cNvGrpSpPr>
                <p:nvPr/>
              </p:nvGrpSpPr>
              <p:grpSpPr bwMode="auto">
                <a:xfrm>
                  <a:off x="672" y="3696"/>
                  <a:ext cx="384" cy="96"/>
                  <a:chOff x="672" y="3504"/>
                  <a:chExt cx="384" cy="96"/>
                </a:xfrm>
              </p:grpSpPr>
              <p:sp>
                <p:nvSpPr>
                  <p:cNvPr id="35975" name="Rectangle 33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6" name="Rectangle 33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7" name="Rectangle 33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8" name="Rectangle 33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70" name="Group 339"/>
                <p:cNvGrpSpPr>
                  <a:grpSpLocks/>
                </p:cNvGrpSpPr>
                <p:nvPr/>
              </p:nvGrpSpPr>
              <p:grpSpPr bwMode="auto">
                <a:xfrm>
                  <a:off x="672" y="3792"/>
                  <a:ext cx="384" cy="96"/>
                  <a:chOff x="672" y="3504"/>
                  <a:chExt cx="384" cy="96"/>
                </a:xfrm>
              </p:grpSpPr>
              <p:sp>
                <p:nvSpPr>
                  <p:cNvPr id="35971" name="Rectangle 34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2" name="Rectangle 34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3" name="Rectangle 34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74" name="Rectangle 34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946" name="Group 344"/>
              <p:cNvGrpSpPr>
                <a:grpSpLocks/>
              </p:cNvGrpSpPr>
              <p:nvPr/>
            </p:nvGrpSpPr>
            <p:grpSpPr bwMode="auto">
              <a:xfrm>
                <a:off x="2400" y="2256"/>
                <a:ext cx="384" cy="384"/>
                <a:chOff x="672" y="3504"/>
                <a:chExt cx="384" cy="384"/>
              </a:xfrm>
            </p:grpSpPr>
            <p:grpSp>
              <p:nvGrpSpPr>
                <p:cNvPr id="35947" name="Group 345"/>
                <p:cNvGrpSpPr>
                  <a:grpSpLocks/>
                </p:cNvGrpSpPr>
                <p:nvPr/>
              </p:nvGrpSpPr>
              <p:grpSpPr bwMode="auto">
                <a:xfrm>
                  <a:off x="672" y="3504"/>
                  <a:ext cx="384" cy="96"/>
                  <a:chOff x="672" y="3504"/>
                  <a:chExt cx="384" cy="96"/>
                </a:xfrm>
              </p:grpSpPr>
              <p:sp>
                <p:nvSpPr>
                  <p:cNvPr id="35963" name="Rectangle 34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4" name="Rectangle 34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5" name="Rectangle 34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6" name="Rectangle 34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48" name="Group 350"/>
                <p:cNvGrpSpPr>
                  <a:grpSpLocks/>
                </p:cNvGrpSpPr>
                <p:nvPr/>
              </p:nvGrpSpPr>
              <p:grpSpPr bwMode="auto">
                <a:xfrm>
                  <a:off x="672" y="3600"/>
                  <a:ext cx="384" cy="96"/>
                  <a:chOff x="672" y="3504"/>
                  <a:chExt cx="384" cy="96"/>
                </a:xfrm>
              </p:grpSpPr>
              <p:sp>
                <p:nvSpPr>
                  <p:cNvPr id="35959" name="Rectangle 35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0" name="Rectangle 35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1" name="Rectangle 35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62" name="Rectangle 35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49" name="Group 355"/>
                <p:cNvGrpSpPr>
                  <a:grpSpLocks/>
                </p:cNvGrpSpPr>
                <p:nvPr/>
              </p:nvGrpSpPr>
              <p:grpSpPr bwMode="auto">
                <a:xfrm>
                  <a:off x="672" y="3696"/>
                  <a:ext cx="384" cy="96"/>
                  <a:chOff x="672" y="3504"/>
                  <a:chExt cx="384" cy="96"/>
                </a:xfrm>
              </p:grpSpPr>
              <p:sp>
                <p:nvSpPr>
                  <p:cNvPr id="35955" name="Rectangle 35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6" name="Rectangle 35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7" name="Rectangle 35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8" name="Rectangle 35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50" name="Group 360"/>
                <p:cNvGrpSpPr>
                  <a:grpSpLocks/>
                </p:cNvGrpSpPr>
                <p:nvPr/>
              </p:nvGrpSpPr>
              <p:grpSpPr bwMode="auto">
                <a:xfrm>
                  <a:off x="672" y="3792"/>
                  <a:ext cx="384" cy="96"/>
                  <a:chOff x="672" y="3504"/>
                  <a:chExt cx="384" cy="96"/>
                </a:xfrm>
              </p:grpSpPr>
              <p:sp>
                <p:nvSpPr>
                  <p:cNvPr id="35951" name="Rectangle 36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2" name="Rectangle 36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3" name="Rectangle 36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54" name="Rectangle 36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grpSp>
          <p:nvGrpSpPr>
            <p:cNvPr id="35858" name="Group 365"/>
            <p:cNvGrpSpPr>
              <a:grpSpLocks/>
            </p:cNvGrpSpPr>
            <p:nvPr/>
          </p:nvGrpSpPr>
          <p:grpSpPr bwMode="auto">
            <a:xfrm>
              <a:off x="1920" y="3408"/>
              <a:ext cx="1536" cy="384"/>
              <a:chOff x="1632" y="2256"/>
              <a:chExt cx="1536" cy="384"/>
            </a:xfrm>
          </p:grpSpPr>
          <p:grpSp>
            <p:nvGrpSpPr>
              <p:cNvPr id="35859" name="Group 366"/>
              <p:cNvGrpSpPr>
                <a:grpSpLocks/>
              </p:cNvGrpSpPr>
              <p:nvPr/>
            </p:nvGrpSpPr>
            <p:grpSpPr bwMode="auto">
              <a:xfrm>
                <a:off x="1632" y="2256"/>
                <a:ext cx="384" cy="384"/>
                <a:chOff x="672" y="3504"/>
                <a:chExt cx="384" cy="384"/>
              </a:xfrm>
            </p:grpSpPr>
            <p:grpSp>
              <p:nvGrpSpPr>
                <p:cNvPr id="35923" name="Group 367"/>
                <p:cNvGrpSpPr>
                  <a:grpSpLocks/>
                </p:cNvGrpSpPr>
                <p:nvPr/>
              </p:nvGrpSpPr>
              <p:grpSpPr bwMode="auto">
                <a:xfrm>
                  <a:off x="672" y="3504"/>
                  <a:ext cx="384" cy="96"/>
                  <a:chOff x="672" y="3504"/>
                  <a:chExt cx="384" cy="96"/>
                </a:xfrm>
              </p:grpSpPr>
              <p:sp>
                <p:nvSpPr>
                  <p:cNvPr id="35939" name="Rectangle 36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40" name="Rectangle 36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41" name="Rectangle 37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42" name="Rectangle 37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24" name="Group 372"/>
                <p:cNvGrpSpPr>
                  <a:grpSpLocks/>
                </p:cNvGrpSpPr>
                <p:nvPr/>
              </p:nvGrpSpPr>
              <p:grpSpPr bwMode="auto">
                <a:xfrm>
                  <a:off x="672" y="3600"/>
                  <a:ext cx="384" cy="96"/>
                  <a:chOff x="672" y="3504"/>
                  <a:chExt cx="384" cy="96"/>
                </a:xfrm>
              </p:grpSpPr>
              <p:sp>
                <p:nvSpPr>
                  <p:cNvPr id="35935" name="Rectangle 37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6" name="Rectangle 37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7" name="Rectangle 37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8" name="Rectangle 37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25" name="Group 377"/>
                <p:cNvGrpSpPr>
                  <a:grpSpLocks/>
                </p:cNvGrpSpPr>
                <p:nvPr/>
              </p:nvGrpSpPr>
              <p:grpSpPr bwMode="auto">
                <a:xfrm>
                  <a:off x="672" y="3696"/>
                  <a:ext cx="384" cy="96"/>
                  <a:chOff x="672" y="3504"/>
                  <a:chExt cx="384" cy="96"/>
                </a:xfrm>
              </p:grpSpPr>
              <p:sp>
                <p:nvSpPr>
                  <p:cNvPr id="35931" name="Rectangle 378"/>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2" name="Rectangle 379"/>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3" name="Rectangle 380"/>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4" name="Rectangle 381"/>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26" name="Group 382"/>
                <p:cNvGrpSpPr>
                  <a:grpSpLocks/>
                </p:cNvGrpSpPr>
                <p:nvPr/>
              </p:nvGrpSpPr>
              <p:grpSpPr bwMode="auto">
                <a:xfrm>
                  <a:off x="672" y="3792"/>
                  <a:ext cx="384" cy="96"/>
                  <a:chOff x="672" y="3504"/>
                  <a:chExt cx="384" cy="96"/>
                </a:xfrm>
              </p:grpSpPr>
              <p:sp>
                <p:nvSpPr>
                  <p:cNvPr id="35927" name="Rectangle 383"/>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28" name="Rectangle 384"/>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29" name="Rectangle 385"/>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30" name="Rectangle 386"/>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860" name="Group 387"/>
              <p:cNvGrpSpPr>
                <a:grpSpLocks/>
              </p:cNvGrpSpPr>
              <p:nvPr/>
            </p:nvGrpSpPr>
            <p:grpSpPr bwMode="auto">
              <a:xfrm>
                <a:off x="2016" y="2256"/>
                <a:ext cx="384" cy="384"/>
                <a:chOff x="672" y="3504"/>
                <a:chExt cx="384" cy="384"/>
              </a:xfrm>
            </p:grpSpPr>
            <p:grpSp>
              <p:nvGrpSpPr>
                <p:cNvPr id="35903" name="Group 388"/>
                <p:cNvGrpSpPr>
                  <a:grpSpLocks/>
                </p:cNvGrpSpPr>
                <p:nvPr/>
              </p:nvGrpSpPr>
              <p:grpSpPr bwMode="auto">
                <a:xfrm>
                  <a:off x="672" y="3504"/>
                  <a:ext cx="384" cy="96"/>
                  <a:chOff x="672" y="3504"/>
                  <a:chExt cx="384" cy="96"/>
                </a:xfrm>
              </p:grpSpPr>
              <p:sp>
                <p:nvSpPr>
                  <p:cNvPr id="35919" name="Rectangle 38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20" name="Rectangle 39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21" name="Rectangle 39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22" name="Rectangle 39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04" name="Group 393"/>
                <p:cNvGrpSpPr>
                  <a:grpSpLocks/>
                </p:cNvGrpSpPr>
                <p:nvPr/>
              </p:nvGrpSpPr>
              <p:grpSpPr bwMode="auto">
                <a:xfrm>
                  <a:off x="672" y="3600"/>
                  <a:ext cx="384" cy="96"/>
                  <a:chOff x="672" y="3504"/>
                  <a:chExt cx="384" cy="96"/>
                </a:xfrm>
              </p:grpSpPr>
              <p:sp>
                <p:nvSpPr>
                  <p:cNvPr id="35915" name="Rectangle 39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6" name="Rectangle 39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7" name="Rectangle 39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8" name="Rectangle 39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05" name="Group 398"/>
                <p:cNvGrpSpPr>
                  <a:grpSpLocks/>
                </p:cNvGrpSpPr>
                <p:nvPr/>
              </p:nvGrpSpPr>
              <p:grpSpPr bwMode="auto">
                <a:xfrm>
                  <a:off x="672" y="3696"/>
                  <a:ext cx="384" cy="96"/>
                  <a:chOff x="672" y="3504"/>
                  <a:chExt cx="384" cy="96"/>
                </a:xfrm>
              </p:grpSpPr>
              <p:sp>
                <p:nvSpPr>
                  <p:cNvPr id="35911" name="Rectangle 399"/>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2" name="Rectangle 400"/>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3" name="Rectangle 401"/>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4" name="Rectangle 402"/>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906" name="Group 403"/>
                <p:cNvGrpSpPr>
                  <a:grpSpLocks/>
                </p:cNvGrpSpPr>
                <p:nvPr/>
              </p:nvGrpSpPr>
              <p:grpSpPr bwMode="auto">
                <a:xfrm>
                  <a:off x="672" y="3792"/>
                  <a:ext cx="384" cy="96"/>
                  <a:chOff x="672" y="3504"/>
                  <a:chExt cx="384" cy="96"/>
                </a:xfrm>
              </p:grpSpPr>
              <p:sp>
                <p:nvSpPr>
                  <p:cNvPr id="35907" name="Rectangle 404"/>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08" name="Rectangle 405"/>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09" name="Rectangle 406"/>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10" name="Rectangle 407"/>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861" name="Group 408"/>
              <p:cNvGrpSpPr>
                <a:grpSpLocks/>
              </p:cNvGrpSpPr>
              <p:nvPr/>
            </p:nvGrpSpPr>
            <p:grpSpPr bwMode="auto">
              <a:xfrm>
                <a:off x="2784" y="2256"/>
                <a:ext cx="384" cy="384"/>
                <a:chOff x="672" y="3504"/>
                <a:chExt cx="384" cy="384"/>
              </a:xfrm>
            </p:grpSpPr>
            <p:grpSp>
              <p:nvGrpSpPr>
                <p:cNvPr id="35883" name="Group 409"/>
                <p:cNvGrpSpPr>
                  <a:grpSpLocks/>
                </p:cNvGrpSpPr>
                <p:nvPr/>
              </p:nvGrpSpPr>
              <p:grpSpPr bwMode="auto">
                <a:xfrm>
                  <a:off x="672" y="3504"/>
                  <a:ext cx="384" cy="96"/>
                  <a:chOff x="672" y="3504"/>
                  <a:chExt cx="384" cy="96"/>
                </a:xfrm>
              </p:grpSpPr>
              <p:sp>
                <p:nvSpPr>
                  <p:cNvPr id="35899" name="Rectangle 41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00" name="Rectangle 41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01" name="Rectangle 41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902" name="Rectangle 41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84" name="Group 414"/>
                <p:cNvGrpSpPr>
                  <a:grpSpLocks/>
                </p:cNvGrpSpPr>
                <p:nvPr/>
              </p:nvGrpSpPr>
              <p:grpSpPr bwMode="auto">
                <a:xfrm>
                  <a:off x="672" y="3600"/>
                  <a:ext cx="384" cy="96"/>
                  <a:chOff x="672" y="3504"/>
                  <a:chExt cx="384" cy="96"/>
                </a:xfrm>
              </p:grpSpPr>
              <p:sp>
                <p:nvSpPr>
                  <p:cNvPr id="35895" name="Rectangle 41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6" name="Rectangle 41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7" name="Rectangle 41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8" name="Rectangle 41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85" name="Group 419"/>
                <p:cNvGrpSpPr>
                  <a:grpSpLocks/>
                </p:cNvGrpSpPr>
                <p:nvPr/>
              </p:nvGrpSpPr>
              <p:grpSpPr bwMode="auto">
                <a:xfrm>
                  <a:off x="672" y="3696"/>
                  <a:ext cx="384" cy="96"/>
                  <a:chOff x="672" y="3504"/>
                  <a:chExt cx="384" cy="96"/>
                </a:xfrm>
              </p:grpSpPr>
              <p:sp>
                <p:nvSpPr>
                  <p:cNvPr id="35891" name="Rectangle 420"/>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2" name="Rectangle 421"/>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3" name="Rectangle 422"/>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4" name="Rectangle 423"/>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86" name="Group 424"/>
                <p:cNvGrpSpPr>
                  <a:grpSpLocks/>
                </p:cNvGrpSpPr>
                <p:nvPr/>
              </p:nvGrpSpPr>
              <p:grpSpPr bwMode="auto">
                <a:xfrm>
                  <a:off x="672" y="3792"/>
                  <a:ext cx="384" cy="96"/>
                  <a:chOff x="672" y="3504"/>
                  <a:chExt cx="384" cy="96"/>
                </a:xfrm>
              </p:grpSpPr>
              <p:sp>
                <p:nvSpPr>
                  <p:cNvPr id="35887" name="Rectangle 425"/>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88" name="Rectangle 426"/>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89" name="Rectangle 427"/>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90" name="Rectangle 428"/>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nvGrpSpPr>
              <p:cNvPr id="35862" name="Group 429"/>
              <p:cNvGrpSpPr>
                <a:grpSpLocks/>
              </p:cNvGrpSpPr>
              <p:nvPr/>
            </p:nvGrpSpPr>
            <p:grpSpPr bwMode="auto">
              <a:xfrm>
                <a:off x="2400" y="2256"/>
                <a:ext cx="384" cy="384"/>
                <a:chOff x="672" y="3504"/>
                <a:chExt cx="384" cy="384"/>
              </a:xfrm>
            </p:grpSpPr>
            <p:grpSp>
              <p:nvGrpSpPr>
                <p:cNvPr id="35863" name="Group 430"/>
                <p:cNvGrpSpPr>
                  <a:grpSpLocks/>
                </p:cNvGrpSpPr>
                <p:nvPr/>
              </p:nvGrpSpPr>
              <p:grpSpPr bwMode="auto">
                <a:xfrm>
                  <a:off x="672" y="3504"/>
                  <a:ext cx="384" cy="96"/>
                  <a:chOff x="672" y="3504"/>
                  <a:chExt cx="384" cy="96"/>
                </a:xfrm>
              </p:grpSpPr>
              <p:sp>
                <p:nvSpPr>
                  <p:cNvPr id="35879" name="Rectangle 43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80" name="Rectangle 43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81" name="Rectangle 43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82" name="Rectangle 43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64" name="Group 435"/>
                <p:cNvGrpSpPr>
                  <a:grpSpLocks/>
                </p:cNvGrpSpPr>
                <p:nvPr/>
              </p:nvGrpSpPr>
              <p:grpSpPr bwMode="auto">
                <a:xfrm>
                  <a:off x="672" y="3600"/>
                  <a:ext cx="384" cy="96"/>
                  <a:chOff x="672" y="3504"/>
                  <a:chExt cx="384" cy="96"/>
                </a:xfrm>
              </p:grpSpPr>
              <p:sp>
                <p:nvSpPr>
                  <p:cNvPr id="35875" name="Rectangle 43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6" name="Rectangle 43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7" name="Rectangle 43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8" name="Rectangle 43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65" name="Group 440"/>
                <p:cNvGrpSpPr>
                  <a:grpSpLocks/>
                </p:cNvGrpSpPr>
                <p:nvPr/>
              </p:nvGrpSpPr>
              <p:grpSpPr bwMode="auto">
                <a:xfrm>
                  <a:off x="672" y="3696"/>
                  <a:ext cx="384" cy="96"/>
                  <a:chOff x="672" y="3504"/>
                  <a:chExt cx="384" cy="96"/>
                </a:xfrm>
              </p:grpSpPr>
              <p:sp>
                <p:nvSpPr>
                  <p:cNvPr id="35871" name="Rectangle 441"/>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2" name="Rectangle 442"/>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3" name="Rectangle 443"/>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4" name="Rectangle 444"/>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5866" name="Group 445"/>
                <p:cNvGrpSpPr>
                  <a:grpSpLocks/>
                </p:cNvGrpSpPr>
                <p:nvPr/>
              </p:nvGrpSpPr>
              <p:grpSpPr bwMode="auto">
                <a:xfrm>
                  <a:off x="672" y="3792"/>
                  <a:ext cx="384" cy="96"/>
                  <a:chOff x="672" y="3504"/>
                  <a:chExt cx="384" cy="96"/>
                </a:xfrm>
              </p:grpSpPr>
              <p:sp>
                <p:nvSpPr>
                  <p:cNvPr id="35867" name="Rectangle 446"/>
                  <p:cNvSpPr>
                    <a:spLocks noChangeArrowheads="1"/>
                  </p:cNvSpPr>
                  <p:nvPr/>
                </p:nvSpPr>
                <p:spPr bwMode="auto">
                  <a:xfrm>
                    <a:off x="672"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68" name="Rectangle 447"/>
                  <p:cNvSpPr>
                    <a:spLocks noChangeArrowheads="1"/>
                  </p:cNvSpPr>
                  <p:nvPr/>
                </p:nvSpPr>
                <p:spPr bwMode="auto">
                  <a:xfrm>
                    <a:off x="768"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69" name="Rectangle 448"/>
                  <p:cNvSpPr>
                    <a:spLocks noChangeArrowheads="1"/>
                  </p:cNvSpPr>
                  <p:nvPr/>
                </p:nvSpPr>
                <p:spPr bwMode="auto">
                  <a:xfrm>
                    <a:off x="864"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5870" name="Rectangle 449"/>
                  <p:cNvSpPr>
                    <a:spLocks noChangeArrowheads="1"/>
                  </p:cNvSpPr>
                  <p:nvPr/>
                </p:nvSpPr>
                <p:spPr bwMode="auto">
                  <a:xfrm>
                    <a:off x="960" y="3504"/>
                    <a:ext cx="96"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grpSp>
      </p:grpSp>
      <p:sp>
        <p:nvSpPr>
          <p:cNvPr id="35846" name="Text Box 450"/>
          <p:cNvSpPr txBox="1">
            <a:spLocks noChangeArrowheads="1"/>
          </p:cNvSpPr>
          <p:nvPr/>
        </p:nvSpPr>
        <p:spPr bwMode="auto">
          <a:xfrm>
            <a:off x="3471863" y="4416425"/>
            <a:ext cx="1037794" cy="702756"/>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dirty="0"/>
              <a:t>Pyramid </a:t>
            </a:r>
          </a:p>
          <a:p>
            <a:pPr algn="l" defTabSz="228600">
              <a:lnSpc>
                <a:spcPct val="100000"/>
              </a:lnSpc>
              <a:spcBef>
                <a:spcPct val="20000"/>
              </a:spcBef>
              <a:buClr>
                <a:srgbClr val="FF0000"/>
              </a:buClr>
              <a:buFont typeface="Arial" pitchFamily="-111" charset="0"/>
              <a:buNone/>
            </a:pPr>
            <a:r>
              <a:rPr lang="en-US" dirty="0"/>
              <a:t>Level </a:t>
            </a:r>
            <a:r>
              <a:rPr lang="en-US" dirty="0" smtClean="0"/>
              <a:t>0</a:t>
            </a:r>
          </a:p>
        </p:txBody>
      </p:sp>
      <p:sp>
        <p:nvSpPr>
          <p:cNvPr id="35847" name="Text Box 451"/>
          <p:cNvSpPr txBox="1">
            <a:spLocks noChangeArrowheads="1"/>
          </p:cNvSpPr>
          <p:nvPr/>
        </p:nvSpPr>
        <p:spPr bwMode="auto">
          <a:xfrm>
            <a:off x="4064000" y="2390775"/>
            <a:ext cx="1037794" cy="702756"/>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dirty="0"/>
              <a:t>Pyramid </a:t>
            </a:r>
          </a:p>
          <a:p>
            <a:pPr algn="l" defTabSz="228600">
              <a:lnSpc>
                <a:spcPct val="100000"/>
              </a:lnSpc>
              <a:spcBef>
                <a:spcPct val="20000"/>
              </a:spcBef>
              <a:buClr>
                <a:srgbClr val="FF0000"/>
              </a:buClr>
              <a:buFont typeface="Arial" pitchFamily="-111" charset="0"/>
              <a:buNone/>
            </a:pPr>
            <a:r>
              <a:rPr lang="en-US" dirty="0"/>
              <a:t>Level </a:t>
            </a:r>
            <a:r>
              <a:rPr lang="en-US" dirty="0" smtClean="0"/>
              <a:t>1</a:t>
            </a:r>
            <a:endParaRPr lang="en-US" dirty="0"/>
          </a:p>
        </p:txBody>
      </p:sp>
      <p:sp>
        <p:nvSpPr>
          <p:cNvPr id="35848" name="Text Box 452"/>
          <p:cNvSpPr txBox="1">
            <a:spLocks noChangeArrowheads="1"/>
          </p:cNvSpPr>
          <p:nvPr/>
        </p:nvSpPr>
        <p:spPr bwMode="auto">
          <a:xfrm>
            <a:off x="4889500" y="1095375"/>
            <a:ext cx="1037794" cy="702756"/>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dirty="0"/>
              <a:t>Pyramid </a:t>
            </a:r>
          </a:p>
          <a:p>
            <a:pPr algn="l" defTabSz="228600">
              <a:lnSpc>
                <a:spcPct val="100000"/>
              </a:lnSpc>
              <a:spcBef>
                <a:spcPct val="20000"/>
              </a:spcBef>
              <a:buClr>
                <a:srgbClr val="FF0000"/>
              </a:buClr>
              <a:buFont typeface="Arial" pitchFamily="-111" charset="0"/>
              <a:buNone/>
            </a:pPr>
            <a:r>
              <a:rPr lang="en-US" dirty="0"/>
              <a:t>Level </a:t>
            </a:r>
            <a:r>
              <a:rPr lang="en-US" dirty="0" smtClean="0"/>
              <a:t>2)</a:t>
            </a:r>
            <a:endParaRPr lang="en-US" dirty="0"/>
          </a:p>
        </p:txBody>
      </p:sp>
      <p:sp>
        <p:nvSpPr>
          <p:cNvPr id="35849" name="Line 453"/>
          <p:cNvSpPr>
            <a:spLocks noChangeShapeType="1"/>
          </p:cNvSpPr>
          <p:nvPr/>
        </p:nvSpPr>
        <p:spPr bwMode="auto">
          <a:xfrm flipV="1">
            <a:off x="5302250" y="942975"/>
            <a:ext cx="1320800" cy="3352800"/>
          </a:xfrm>
          <a:prstGeom prst="line">
            <a:avLst/>
          </a:prstGeom>
          <a:noFill/>
          <a:ln w="38100">
            <a:solidFill>
              <a:schemeClr val="tx1"/>
            </a:solidFill>
            <a:prstDash val="dash"/>
            <a:round/>
            <a:headEnd/>
            <a:tailEnd type="triangle" w="med" len="med"/>
          </a:ln>
        </p:spPr>
        <p:txBody>
          <a:bodyPr lIns="12700" tIns="12700" rIns="12700" bIns="12700">
            <a:prstTxWarp prst="textNoShape">
              <a:avLst/>
            </a:prstTxWarp>
            <a:spAutoFit/>
          </a:bodyPr>
          <a:lstStyle/>
          <a:p>
            <a:endParaRPr lang="en-US"/>
          </a:p>
        </p:txBody>
      </p:sp>
      <p:sp>
        <p:nvSpPr>
          <p:cNvPr id="35850" name="Line 454"/>
          <p:cNvSpPr>
            <a:spLocks noChangeShapeType="1"/>
          </p:cNvSpPr>
          <p:nvPr/>
        </p:nvSpPr>
        <p:spPr bwMode="auto">
          <a:xfrm flipH="1" flipV="1">
            <a:off x="8274050" y="942975"/>
            <a:ext cx="1403350" cy="3352800"/>
          </a:xfrm>
          <a:prstGeom prst="line">
            <a:avLst/>
          </a:prstGeom>
          <a:noFill/>
          <a:ln w="38100">
            <a:solidFill>
              <a:schemeClr val="tx1"/>
            </a:solidFill>
            <a:prstDash val="dash"/>
            <a:round/>
            <a:headEnd/>
            <a:tailEnd type="triangle" w="med" len="med"/>
          </a:ln>
        </p:spPr>
        <p:txBody>
          <a:bodyPr lIns="12700" tIns="12700" rIns="12700" bIns="12700">
            <a:prstTxWarp prst="textNoShape">
              <a:avLst/>
            </a:prstTxWarp>
            <a:spAutoFit/>
          </a:bodyPr>
          <a:lstStyle/>
          <a:p>
            <a:endParaRPr lang="en-US"/>
          </a:p>
        </p:txBody>
      </p:sp>
      <p:sp>
        <p:nvSpPr>
          <p:cNvPr id="35851" name="Line 455"/>
          <p:cNvSpPr>
            <a:spLocks noChangeShapeType="1"/>
          </p:cNvSpPr>
          <p:nvPr/>
        </p:nvSpPr>
        <p:spPr bwMode="auto">
          <a:xfrm>
            <a:off x="4724400" y="4752975"/>
            <a:ext cx="115570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35852" name="Line 456"/>
          <p:cNvSpPr>
            <a:spLocks noChangeShapeType="1"/>
          </p:cNvSpPr>
          <p:nvPr/>
        </p:nvSpPr>
        <p:spPr bwMode="auto">
          <a:xfrm>
            <a:off x="5302250" y="2771775"/>
            <a:ext cx="12382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35853" name="Line 457"/>
          <p:cNvSpPr>
            <a:spLocks noChangeShapeType="1"/>
          </p:cNvSpPr>
          <p:nvPr/>
        </p:nvSpPr>
        <p:spPr bwMode="auto">
          <a:xfrm>
            <a:off x="5962650" y="1476375"/>
            <a:ext cx="82550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58" name="Rectangle 457"/>
          <p:cNvSpPr>
            <a:spLocks noChangeArrowheads="1"/>
          </p:cNvSpPr>
          <p:nvPr/>
        </p:nvSpPr>
        <p:spPr bwMode="auto">
          <a:xfrm>
            <a:off x="609600" y="3926334"/>
            <a:ext cx="2514600" cy="1102866"/>
          </a:xfrm>
          <a:prstGeom prst="rect">
            <a:avLst/>
          </a:prstGeom>
          <a:solidFill>
            <a:schemeClr val="bg1"/>
          </a:solidFill>
          <a:ln w="9525">
            <a:solidFill>
              <a:schemeClr val="tx1"/>
            </a:solidFill>
            <a:miter lim="800000"/>
            <a:headEnd/>
            <a:tailEnd/>
          </a:ln>
          <a:effectLst>
            <a:outerShdw blurRad="63500" dist="38100" dir="2700000" algn="tl" rotWithShape="0">
              <a:srgbClr val="000000">
                <a:alpha val="39999"/>
              </a:srgbClr>
            </a:outerShdw>
          </a:effectLst>
        </p:spPr>
        <p:txBody>
          <a:bodyPr wrap="square">
            <a:prstTxWarp prst="textNoShape">
              <a:avLst/>
            </a:prstTxWarp>
            <a:spAutoFit/>
          </a:bodyPr>
          <a:lstStyle/>
          <a:p>
            <a:pPr>
              <a:lnSpc>
                <a:spcPct val="110000"/>
              </a:lnSpc>
              <a:defRPr/>
            </a:pPr>
            <a:r>
              <a:rPr lang="en-US" b="0">
                <a:latin typeface="Arial" pitchFamily="-103" charset="0"/>
                <a:ea typeface="Times New Roman" pitchFamily="-103" charset="0"/>
                <a:cs typeface="Times New Roman" pitchFamily="-103" charset="0"/>
              </a:rPr>
              <a:t>Typically increases storage cost by 33% to 40%</a:t>
            </a:r>
          </a:p>
        </p:txBody>
      </p:sp>
      <p:sp>
        <p:nvSpPr>
          <p:cNvPr id="459" name="Rectangle 458"/>
          <p:cNvSpPr>
            <a:spLocks noChangeArrowheads="1"/>
          </p:cNvSpPr>
          <p:nvPr/>
        </p:nvSpPr>
        <p:spPr bwMode="auto">
          <a:xfrm>
            <a:off x="583224" y="1535334"/>
            <a:ext cx="2540976" cy="750666"/>
          </a:xfrm>
          <a:prstGeom prst="rect">
            <a:avLst/>
          </a:prstGeom>
          <a:solidFill>
            <a:schemeClr val="bg1"/>
          </a:solidFill>
          <a:ln w="9525">
            <a:solidFill>
              <a:schemeClr val="tx1"/>
            </a:solidFill>
            <a:miter lim="800000"/>
            <a:headEnd/>
            <a:tailEnd/>
          </a:ln>
          <a:effectLst>
            <a:outerShdw blurRad="63500" dist="38100" dir="2700000" algn="tl" rotWithShape="0">
              <a:srgbClr val="000000">
                <a:alpha val="39999"/>
              </a:srgbClr>
            </a:outerShdw>
          </a:effectLst>
        </p:spPr>
        <p:txBody>
          <a:bodyPr wrap="square" lIns="77925" tIns="38963" rIns="77925" bIns="38963">
            <a:prstTxWarp prst="textNoShape">
              <a:avLst/>
            </a:prstTxWarp>
            <a:spAutoFit/>
          </a:bodyPr>
          <a:lstStyle/>
          <a:p>
            <a:pPr>
              <a:lnSpc>
                <a:spcPct val="110000"/>
              </a:lnSpc>
              <a:defRPr/>
            </a:pPr>
            <a:r>
              <a:rPr lang="en-US" b="0" dirty="0" smtClean="0">
                <a:latin typeface="Arial" pitchFamily="-103" charset="0"/>
                <a:ea typeface="Times New Roman" pitchFamily="-103" charset="0"/>
                <a:cs typeface="Times New Roman" pitchFamily="-103" charset="0"/>
              </a:rPr>
              <a:t>Gradually simplified copies of the raster</a:t>
            </a:r>
            <a:endParaRPr lang="en-US" b="0" dirty="0">
              <a:latin typeface="Arial" pitchFamily="-103" charset="0"/>
              <a:ea typeface="Times New Roman" pitchFamily="-103" charset="0"/>
              <a:cs typeface="Times New Roman" pitchFamily="-103" charset="0"/>
            </a:endParaRPr>
          </a:p>
        </p:txBody>
      </p:sp>
      <p:sp>
        <p:nvSpPr>
          <p:cNvPr id="460" name="Rectangle 459"/>
          <p:cNvSpPr>
            <a:spLocks noChangeArrowheads="1"/>
          </p:cNvSpPr>
          <p:nvPr/>
        </p:nvSpPr>
        <p:spPr bwMode="auto">
          <a:xfrm>
            <a:off x="583224" y="2568380"/>
            <a:ext cx="2540976" cy="1089220"/>
          </a:xfrm>
          <a:prstGeom prst="rect">
            <a:avLst/>
          </a:prstGeom>
          <a:solidFill>
            <a:schemeClr val="bg1"/>
          </a:solidFill>
          <a:ln w="9525">
            <a:solidFill>
              <a:schemeClr val="tx1"/>
            </a:solidFill>
            <a:miter lim="800000"/>
            <a:headEnd/>
            <a:tailEnd/>
          </a:ln>
          <a:effectLst>
            <a:outerShdw blurRad="63500" dist="38100" dir="2700000" algn="tl" rotWithShape="0">
              <a:srgbClr val="000000">
                <a:alpha val="39999"/>
              </a:srgbClr>
            </a:outerShdw>
          </a:effectLst>
        </p:spPr>
        <p:txBody>
          <a:bodyPr wrap="square" lIns="77925" tIns="38963" rIns="77925" bIns="38963">
            <a:prstTxWarp prst="textNoShape">
              <a:avLst/>
            </a:prstTxWarp>
            <a:spAutoFit/>
          </a:bodyPr>
          <a:lstStyle/>
          <a:p>
            <a:pPr>
              <a:lnSpc>
                <a:spcPct val="110000"/>
              </a:lnSpc>
              <a:defRPr/>
            </a:pPr>
            <a:r>
              <a:rPr lang="en-US" b="0" dirty="0" smtClean="0">
                <a:latin typeface="Arial" pitchFamily="-103" charset="0"/>
                <a:ea typeface="Times New Roman" pitchFamily="-103" charset="0"/>
                <a:cs typeface="Times New Roman" pitchFamily="-103" charset="0"/>
              </a:rPr>
              <a:t>Step down the pyramid when zooming in</a:t>
            </a:r>
            <a:endParaRPr lang="en-US" b="0" dirty="0">
              <a:latin typeface="Arial" pitchFamily="-103" charset="0"/>
              <a:ea typeface="Times New Roman" pitchFamily="-103" charset="0"/>
              <a:cs typeface="Times New Roman" pitchFamily="-103" charset="0"/>
            </a:endParaRPr>
          </a:p>
        </p:txBody>
      </p:sp>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5" descr="D:\Labs\10g\georaster\tools\10gR2\raster-viewer-1.jpg"/>
          <p:cNvPicPr>
            <a:picLocks noChangeAspect="1" noChangeArrowheads="1"/>
          </p:cNvPicPr>
          <p:nvPr/>
        </p:nvPicPr>
        <p:blipFill>
          <a:blip r:embed="rId2"/>
          <a:srcRect/>
          <a:stretch>
            <a:fillRect/>
          </a:stretch>
        </p:blipFill>
        <p:spPr bwMode="auto">
          <a:xfrm>
            <a:off x="0" y="0"/>
            <a:ext cx="9906000" cy="69611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6" descr="D:\Labs\10g\georaster\tools\10gR2\raster-viewer-3.jpg"/>
          <p:cNvPicPr>
            <a:picLocks noChangeAspect="1" noChangeArrowheads="1"/>
          </p:cNvPicPr>
          <p:nvPr/>
        </p:nvPicPr>
        <p:blipFill>
          <a:blip r:embed="rId2"/>
          <a:srcRect/>
          <a:stretch>
            <a:fillRect/>
          </a:stretch>
        </p:blipFill>
        <p:spPr bwMode="auto">
          <a:xfrm>
            <a:off x="0" y="0"/>
            <a:ext cx="9906000" cy="6959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3312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Using </a:t>
            </a:r>
            <a:r>
              <a:rPr lang="en-US" sz="3200"/>
              <a:t>Rasters</a:t>
            </a:r>
          </a:p>
        </p:txBody>
      </p:sp>
      <p:pic>
        <p:nvPicPr>
          <p:cNvPr id="13312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3312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dirty="0" err="1">
                <a:ea typeface="ＭＳ Ｐゴシック" pitchFamily="-111" charset="-128"/>
                <a:cs typeface="ＭＳ Ｐゴシック" pitchFamily="-111" charset="-128"/>
              </a:rPr>
              <a:t>GeoRaster</a:t>
            </a:r>
            <a:r>
              <a:rPr lang="en-US" dirty="0" smtClean="0">
                <a:ea typeface="ＭＳ Ｐゴシック" pitchFamily="-111" charset="-128"/>
                <a:cs typeface="ＭＳ Ｐゴシック" pitchFamily="-111" charset="-128"/>
              </a:rPr>
              <a:t> Processing</a:t>
            </a:r>
            <a:endParaRPr lang="en-US" sz="2400" i="1" dirty="0">
              <a:ea typeface="ＭＳ Ｐゴシック" pitchFamily="-111" charset="-128"/>
              <a:cs typeface="ＭＳ Ｐゴシック" pitchFamily="-111" charset="-128"/>
            </a:endParaRPr>
          </a:p>
        </p:txBody>
      </p:sp>
      <p:sp>
        <p:nvSpPr>
          <p:cNvPr id="162819" name="Rectangle 3"/>
          <p:cNvSpPr>
            <a:spLocks noGrp="1" noChangeArrowheads="1"/>
          </p:cNvSpPr>
          <p:nvPr>
            <p:ph type="body" idx="1"/>
          </p:nvPr>
        </p:nvSpPr>
        <p:spPr/>
        <p:txBody>
          <a:bodyPr/>
          <a:lstStyle/>
          <a:p>
            <a:pPr eaLnBrk="1" hangingPunct="1">
              <a:buFont typeface="Wingdings" pitchFamily="-111" charset="2"/>
              <a:buChar char="ü"/>
            </a:pPr>
            <a:r>
              <a:rPr lang="en-US" dirty="0">
                <a:ea typeface="ＭＳ Ｐゴシック" pitchFamily="-111" charset="-128"/>
                <a:cs typeface="ＭＳ Ｐゴシック" pitchFamily="-111" charset="-128"/>
              </a:rPr>
              <a:t>Insert, update, index, and retrieve raster data and metadata </a:t>
            </a:r>
            <a:endParaRPr lang="en-US" dirty="0" smtClean="0">
              <a:ea typeface="ＭＳ Ｐゴシック" pitchFamily="-111" charset="-128"/>
              <a:cs typeface="ＭＳ Ｐゴシック" pitchFamily="-111" charset="-128"/>
            </a:endParaRPr>
          </a:p>
          <a:p>
            <a:pPr eaLnBrk="1" hangingPunct="1">
              <a:buFont typeface="Wingdings" pitchFamily="-111" charset="2"/>
              <a:buChar char="ü"/>
            </a:pPr>
            <a:r>
              <a:rPr lang="en-US" dirty="0" smtClean="0"/>
              <a:t>Generate </a:t>
            </a:r>
            <a:r>
              <a:rPr lang="en-US" dirty="0"/>
              <a:t>pyramids</a:t>
            </a:r>
          </a:p>
          <a:p>
            <a:pPr eaLnBrk="1" hangingPunct="1">
              <a:buFont typeface="Wingdings" pitchFamily="-111" charset="2"/>
              <a:buChar char="ü"/>
            </a:pPr>
            <a:r>
              <a:rPr lang="en-US" dirty="0" smtClean="0"/>
              <a:t>Copy, change </a:t>
            </a:r>
            <a:r>
              <a:rPr lang="en-US" dirty="0"/>
              <a:t>format: Interleaving, </a:t>
            </a:r>
            <a:r>
              <a:rPr lang="en-US" dirty="0" smtClean="0"/>
              <a:t>blocking, Compression</a:t>
            </a:r>
            <a:endParaRPr lang="en-US" dirty="0"/>
          </a:p>
          <a:p>
            <a:pPr eaLnBrk="1" hangingPunct="1">
              <a:buFont typeface="Wingdings" pitchFamily="-111" charset="2"/>
              <a:buChar char="ü"/>
            </a:pPr>
            <a:r>
              <a:rPr lang="en-US" dirty="0" err="1" smtClean="0"/>
              <a:t>Subsetting</a:t>
            </a:r>
            <a:r>
              <a:rPr lang="en-US" dirty="0" smtClean="0"/>
              <a:t>: </a:t>
            </a:r>
            <a:r>
              <a:rPr lang="en-US" dirty="0"/>
              <a:t>Clip </a:t>
            </a:r>
            <a:r>
              <a:rPr lang="en-US" dirty="0" err="1"/>
              <a:t>GeoRaster</a:t>
            </a:r>
            <a:r>
              <a:rPr lang="en-US" dirty="0"/>
              <a:t> data by band or layer</a:t>
            </a:r>
          </a:p>
          <a:p>
            <a:pPr eaLnBrk="1" hangingPunct="1">
              <a:buFont typeface="Wingdings" pitchFamily="-111" charset="2"/>
              <a:buChar char="ü"/>
            </a:pPr>
            <a:r>
              <a:rPr lang="en-US" dirty="0"/>
              <a:t>Scaling: Enlarge or reduce</a:t>
            </a:r>
            <a:endParaRPr lang="en-US" dirty="0" smtClean="0"/>
          </a:p>
          <a:p>
            <a:pPr eaLnBrk="1" hangingPunct="1">
              <a:buFont typeface="Wingdings" pitchFamily="-111" charset="2"/>
              <a:buChar char="ü"/>
            </a:pPr>
            <a:r>
              <a:rPr lang="en-US" dirty="0" smtClean="0"/>
              <a:t>Tile </a:t>
            </a:r>
            <a:r>
              <a:rPr lang="en-US" dirty="0"/>
              <a:t>adjacent images to build a mosaic of the </a:t>
            </a:r>
            <a:r>
              <a:rPr lang="en-US" dirty="0" smtClean="0"/>
              <a:t>data</a:t>
            </a:r>
          </a:p>
          <a:p>
            <a:pPr eaLnBrk="1" hangingPunct="1">
              <a:buFont typeface="Wingdings" pitchFamily="-111" charset="2"/>
              <a:buChar char="ü"/>
            </a:pPr>
            <a:r>
              <a:rPr lang="en-US" dirty="0" smtClean="0"/>
              <a:t>Raster Algebra</a:t>
            </a:r>
            <a:endParaRPr lang="en-US" dirty="0"/>
          </a:p>
        </p:txBody>
      </p:sp>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685800" y="1524000"/>
            <a:ext cx="6324600" cy="45593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SQL&gt; set long 32000</a:t>
            </a:r>
          </a:p>
          <a:p>
            <a:pPr algn="l" defTabSz="822325" eaLnBrk="0" hangingPunct="0">
              <a:spcBef>
                <a:spcPct val="0"/>
              </a:spcBef>
              <a:buClrTx/>
            </a:pPr>
            <a:r>
              <a:rPr lang="en-US" sz="1800" dirty="0">
                <a:solidFill>
                  <a:srgbClr val="000066"/>
                </a:solidFill>
                <a:latin typeface="Courier New" pitchFamily="-111" charset="0"/>
              </a:rPr>
              <a:t>SQL&gt; select raster from </a:t>
            </a:r>
            <a:r>
              <a:rPr lang="en-US" sz="1800" dirty="0" err="1">
                <a:solidFill>
                  <a:srgbClr val="000066"/>
                </a:solidFill>
                <a:latin typeface="Courier New" pitchFamily="-111" charset="0"/>
              </a:rPr>
              <a:t>rasters</a:t>
            </a:r>
            <a:r>
              <a:rPr lang="en-US" sz="1800" dirty="0">
                <a:solidFill>
                  <a:srgbClr val="000066"/>
                </a:solidFill>
                <a:latin typeface="Courier New" pitchFamily="-111" charset="0"/>
              </a:rPr>
              <a:t> where id=4;</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SDO_GEORASTER(</a:t>
            </a:r>
          </a:p>
          <a:p>
            <a:pPr algn="l" defTabSz="822325" eaLnBrk="0" hangingPunct="0">
              <a:spcBef>
                <a:spcPct val="0"/>
              </a:spcBef>
              <a:buClrTx/>
            </a:pPr>
            <a:r>
              <a:rPr lang="en-US" sz="1800" dirty="0">
                <a:solidFill>
                  <a:srgbClr val="000066"/>
                </a:solidFill>
                <a:latin typeface="Courier New" pitchFamily="-111" charset="0"/>
              </a:rPr>
              <a:t> 21001, </a:t>
            </a:r>
          </a:p>
          <a:p>
            <a:pPr algn="l" defTabSz="822325" eaLnBrk="0" hangingPunct="0">
              <a:spcBef>
                <a:spcPct val="0"/>
              </a:spcBef>
              <a:buClrTx/>
            </a:pPr>
            <a:r>
              <a:rPr lang="en-US" sz="1800" dirty="0">
                <a:solidFill>
                  <a:srgbClr val="000066"/>
                </a:solidFill>
                <a:latin typeface="Courier New" pitchFamily="-111" charset="0"/>
              </a:rPr>
              <a:t> SDO_GEOMETRY(2003, NULL, NULL, </a:t>
            </a:r>
          </a:p>
          <a:p>
            <a:pPr algn="l" defTabSz="822325" eaLnBrk="0" hangingPunct="0">
              <a:spcBef>
                <a:spcPct val="0"/>
              </a:spcBef>
              <a:buClrTx/>
            </a:pPr>
            <a:r>
              <a:rPr lang="en-US" sz="1800" dirty="0">
                <a:solidFill>
                  <a:srgbClr val="000066"/>
                </a:solidFill>
                <a:latin typeface="Courier New" pitchFamily="-111" charset="0"/>
              </a:rPr>
              <a:t>  SDO_ELEM_INFO_ARRAY(1, 1003, 3),</a:t>
            </a:r>
          </a:p>
          <a:p>
            <a:pPr algn="l" defTabSz="822325" eaLnBrk="0" hangingPunct="0">
              <a:spcBef>
                <a:spcPct val="0"/>
              </a:spcBef>
              <a:buClrTx/>
            </a:pPr>
            <a:r>
              <a:rPr lang="en-US" sz="1800" dirty="0">
                <a:solidFill>
                  <a:srgbClr val="000066"/>
                </a:solidFill>
                <a:latin typeface="Courier New" pitchFamily="-111" charset="0"/>
              </a:rPr>
              <a:t>  SDO_ORDINATE_ARRAY(0, 0, 2000, 2000)), </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'RDT_14', </a:t>
            </a:r>
          </a:p>
          <a:p>
            <a:pPr algn="l" defTabSz="822325" eaLnBrk="0" hangingPunct="0">
              <a:spcBef>
                <a:spcPct val="0"/>
              </a:spcBef>
              <a:buClrTx/>
            </a:pPr>
            <a:r>
              <a:rPr lang="en-US" sz="1800" dirty="0">
                <a:solidFill>
                  <a:srgbClr val="000066"/>
                </a:solidFill>
                <a:latin typeface="Courier New" pitchFamily="-111" charset="0"/>
              </a:rPr>
              <a:t> 4,</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XMLTYPE(</a:t>
            </a:r>
          </a:p>
          <a:p>
            <a:pPr algn="l" defTabSz="822325" eaLnBrk="0" hangingPunct="0">
              <a:spcBef>
                <a:spcPct val="0"/>
              </a:spcBef>
              <a:buClrTx/>
            </a:pPr>
            <a:r>
              <a:rPr lang="en-US" sz="1800" dirty="0">
                <a:solidFill>
                  <a:srgbClr val="000066"/>
                </a:solidFill>
                <a:latin typeface="Courier New" pitchFamily="-111" charset="0"/>
              </a:rPr>
              <a:t>  &lt;</a:t>
            </a:r>
            <a:r>
              <a:rPr lang="en-US" sz="1800" dirty="0" err="1">
                <a:solidFill>
                  <a:srgbClr val="000066"/>
                </a:solidFill>
                <a:latin typeface="Courier New" pitchFamily="-111" charset="0"/>
              </a:rPr>
              <a:t>georasterMetadata</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xmlns</a:t>
            </a:r>
            <a:r>
              <a:rPr lang="en-US" sz="1800" dirty="0">
                <a:solidFill>
                  <a:srgbClr val="000066"/>
                </a:solidFill>
                <a:latin typeface="Courier New" pitchFamily="-111" charset="0"/>
              </a:rPr>
              <a:t>="http://</a:t>
            </a:r>
            <a:r>
              <a:rPr lang="en-US" sz="1800" dirty="0" err="1">
                <a:solidFill>
                  <a:srgbClr val="000066"/>
                </a:solidFill>
                <a:latin typeface="Courier New" pitchFamily="-111" charset="0"/>
              </a:rPr>
              <a:t>xmlns.oracle.com</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  spatial/</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"&gt;</a:t>
            </a:r>
          </a:p>
          <a:p>
            <a:pPr algn="l" defTabSz="822325" eaLnBrk="0" hangingPunct="0">
              <a:spcBef>
                <a:spcPct val="0"/>
              </a:spcBef>
              <a:buClrTx/>
            </a:pP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&lt;/</a:t>
            </a:r>
            <a:r>
              <a:rPr lang="en-US" sz="1800" dirty="0" err="1">
                <a:solidFill>
                  <a:srgbClr val="000066"/>
                </a:solidFill>
                <a:latin typeface="Courier New" pitchFamily="-111" charset="0"/>
              </a:rPr>
              <a:t>georasterMetadata</a:t>
            </a:r>
            <a:r>
              <a:rPr lang="en-US" sz="1800" dirty="0">
                <a:solidFill>
                  <a:srgbClr val="000066"/>
                </a:solidFill>
                <a:latin typeface="Courier New" pitchFamily="-111" charset="0"/>
              </a:rPr>
              <a:t>&gt;</a:t>
            </a:r>
          </a:p>
        </p:txBody>
      </p:sp>
      <p:sp>
        <p:nvSpPr>
          <p:cNvPr id="135171"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View Metadata</a:t>
            </a:r>
          </a:p>
        </p:txBody>
      </p:sp>
      <p:sp>
        <p:nvSpPr>
          <p:cNvPr id="135172" name="Text Box 4"/>
          <p:cNvSpPr txBox="1">
            <a:spLocks noChangeArrowheads="1"/>
          </p:cNvSpPr>
          <p:nvPr/>
        </p:nvSpPr>
        <p:spPr bwMode="auto">
          <a:xfrm>
            <a:off x="7467600" y="2971800"/>
            <a:ext cx="22098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Georeferencing</a:t>
            </a:r>
          </a:p>
        </p:txBody>
      </p:sp>
      <p:sp>
        <p:nvSpPr>
          <p:cNvPr id="135173" name="Line 5"/>
          <p:cNvSpPr>
            <a:spLocks noChangeShapeType="1"/>
          </p:cNvSpPr>
          <p:nvPr/>
        </p:nvSpPr>
        <p:spPr bwMode="auto">
          <a:xfrm flipH="1">
            <a:off x="6248400" y="3200400"/>
            <a:ext cx="11430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
        <p:nvSpPr>
          <p:cNvPr id="135174" name="Text Box 6"/>
          <p:cNvSpPr txBox="1">
            <a:spLocks noChangeArrowheads="1"/>
          </p:cNvSpPr>
          <p:nvPr/>
        </p:nvSpPr>
        <p:spPr bwMode="auto">
          <a:xfrm>
            <a:off x="7467600" y="3581400"/>
            <a:ext cx="22098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data table and raster id</a:t>
            </a:r>
          </a:p>
        </p:txBody>
      </p:sp>
      <p:sp>
        <p:nvSpPr>
          <p:cNvPr id="135175" name="Line 7"/>
          <p:cNvSpPr>
            <a:spLocks noChangeShapeType="1"/>
          </p:cNvSpPr>
          <p:nvPr/>
        </p:nvSpPr>
        <p:spPr bwMode="auto">
          <a:xfrm flipH="1">
            <a:off x="6248400" y="4114800"/>
            <a:ext cx="11430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
        <p:nvSpPr>
          <p:cNvPr id="135176" name="Rectangle 8"/>
          <p:cNvSpPr>
            <a:spLocks noChangeArrowheads="1"/>
          </p:cNvSpPr>
          <p:nvPr/>
        </p:nvSpPr>
        <p:spPr bwMode="auto">
          <a:xfrm>
            <a:off x="838200" y="2819400"/>
            <a:ext cx="5334000" cy="762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35177" name="Rectangle 9"/>
          <p:cNvSpPr>
            <a:spLocks noChangeArrowheads="1"/>
          </p:cNvSpPr>
          <p:nvPr/>
        </p:nvSpPr>
        <p:spPr bwMode="auto">
          <a:xfrm>
            <a:off x="838200" y="3657600"/>
            <a:ext cx="5334000" cy="762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35178" name="Rectangle 10"/>
          <p:cNvSpPr>
            <a:spLocks noChangeArrowheads="1"/>
          </p:cNvSpPr>
          <p:nvPr/>
        </p:nvSpPr>
        <p:spPr bwMode="auto">
          <a:xfrm>
            <a:off x="838200" y="4495800"/>
            <a:ext cx="5334000" cy="1524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35179" name="Text Box 11"/>
          <p:cNvSpPr txBox="1">
            <a:spLocks noChangeArrowheads="1"/>
          </p:cNvSpPr>
          <p:nvPr/>
        </p:nvSpPr>
        <p:spPr bwMode="auto">
          <a:xfrm>
            <a:off x="7467600" y="4924425"/>
            <a:ext cx="22098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Metadata</a:t>
            </a:r>
          </a:p>
        </p:txBody>
      </p:sp>
      <p:sp>
        <p:nvSpPr>
          <p:cNvPr id="135180" name="Line 12"/>
          <p:cNvSpPr>
            <a:spLocks noChangeShapeType="1"/>
          </p:cNvSpPr>
          <p:nvPr/>
        </p:nvSpPr>
        <p:spPr bwMode="auto">
          <a:xfrm flipH="1">
            <a:off x="6248400" y="5153025"/>
            <a:ext cx="11430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685800" y="1524000"/>
            <a:ext cx="8534400" cy="42640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spcBef>
                <a:spcPct val="0"/>
              </a:spcBef>
              <a:buClrTx/>
            </a:pPr>
            <a:r>
              <a:rPr lang="en-US" sz="1800" dirty="0">
                <a:solidFill>
                  <a:srgbClr val="000066"/>
                </a:solidFill>
                <a:latin typeface="Courier New" pitchFamily="-111" charset="0"/>
              </a:rPr>
              <a:t>select id,</a:t>
            </a:r>
          </a:p>
          <a:p>
            <a:pPr algn="l" defTabSz="822325" eaLnBrk="0" hangingPunct="0">
              <a:lnSpc>
                <a:spcPct val="80000"/>
              </a:lnSpc>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sdo_geor.getCellDepth(geoRASTER</a:t>
            </a:r>
            <a:r>
              <a:rPr lang="en-US" sz="1800" dirty="0">
                <a:solidFill>
                  <a:schemeClr val="accent1"/>
                </a:solidFill>
                <a:latin typeface="Courier New" pitchFamily="-111" charset="0"/>
              </a:rPr>
              <a:t>) cell,</a:t>
            </a:r>
          </a:p>
          <a:p>
            <a:pPr algn="l" defTabSz="822325" eaLnBrk="0" hangingPunct="0">
              <a:lnSpc>
                <a:spcPct val="80000"/>
              </a:lnSpc>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sdo_geor.getBlockSize(geoRASTER</a:t>
            </a: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blocksize</a:t>
            </a:r>
            <a:r>
              <a:rPr lang="en-US" sz="1800" dirty="0">
                <a:solidFill>
                  <a:schemeClr val="accent1"/>
                </a:solidFill>
                <a:latin typeface="Courier New" pitchFamily="-111" charset="0"/>
              </a:rPr>
              <a:t>,</a:t>
            </a:r>
          </a:p>
          <a:p>
            <a:pPr algn="l" defTabSz="822325" eaLnBrk="0" hangingPunct="0">
              <a:lnSpc>
                <a:spcPct val="80000"/>
              </a:lnSpc>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sdo_geor.getInterleavingType(geoRASTER</a:t>
            </a:r>
            <a:r>
              <a:rPr lang="en-US" sz="1800" dirty="0">
                <a:solidFill>
                  <a:schemeClr val="accent1"/>
                </a:solidFill>
                <a:latin typeface="Courier New" pitchFamily="-111" charset="0"/>
              </a:rPr>
              <a:t>) inter,</a:t>
            </a:r>
          </a:p>
          <a:p>
            <a:pPr algn="l" defTabSz="822325" eaLnBrk="0" hangingPunct="0">
              <a:lnSpc>
                <a:spcPct val="80000"/>
              </a:lnSpc>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sdo_geor.getPyramidMaxLevel(geoRASTER</a:t>
            </a:r>
            <a:r>
              <a:rPr lang="en-US" sz="1800" dirty="0">
                <a:solidFill>
                  <a:schemeClr val="accent1"/>
                </a:solidFill>
                <a:latin typeface="Courier New" pitchFamily="-111" charset="0"/>
              </a:rPr>
              <a:t>) pyramid,</a:t>
            </a:r>
          </a:p>
          <a:p>
            <a:pPr algn="l" defTabSz="822325" eaLnBrk="0" hangingPunct="0">
              <a:lnSpc>
                <a:spcPct val="80000"/>
              </a:lnSpc>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sdo_geor.getBandDimSize(geoRASTER</a:t>
            </a:r>
            <a:r>
              <a:rPr lang="en-US" sz="1800" dirty="0">
                <a:solidFill>
                  <a:schemeClr val="accent1"/>
                </a:solidFill>
                <a:latin typeface="Courier New" pitchFamily="-111" charset="0"/>
              </a:rPr>
              <a:t>) bands</a:t>
            </a:r>
          </a:p>
          <a:p>
            <a:pPr algn="l" defTabSz="822325" eaLnBrk="0" hangingPunct="0">
              <a:lnSpc>
                <a:spcPct val="80000"/>
              </a:lnSpc>
              <a:spcBef>
                <a:spcPct val="0"/>
              </a:spcBef>
              <a:buClrTx/>
            </a:pP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uk_rasters</a:t>
            </a:r>
            <a:endParaRPr lang="en-US" sz="1800" dirty="0">
              <a:solidFill>
                <a:srgbClr val="000066"/>
              </a:solidFill>
              <a:latin typeface="Courier New" pitchFamily="-111" charset="0"/>
            </a:endParaRPr>
          </a:p>
          <a:p>
            <a:pPr algn="l" defTabSz="822325" eaLnBrk="0" hangingPunct="0">
              <a:lnSpc>
                <a:spcPct val="80000"/>
              </a:lnSpc>
              <a:spcBef>
                <a:spcPct val="0"/>
              </a:spcBef>
              <a:buClrTx/>
            </a:pPr>
            <a:r>
              <a:rPr lang="en-US" sz="1800" dirty="0">
                <a:solidFill>
                  <a:srgbClr val="000066"/>
                </a:solidFill>
                <a:latin typeface="Courier New" pitchFamily="-111" charset="0"/>
              </a:rPr>
              <a:t> order by id;</a:t>
            </a:r>
          </a:p>
          <a:p>
            <a:pPr algn="l" defTabSz="822325" eaLnBrk="0" hangingPunct="0">
              <a:lnSpc>
                <a:spcPct val="80000"/>
              </a:lnSpc>
              <a:spcBef>
                <a:spcPct val="0"/>
              </a:spcBef>
              <a:buClrTx/>
            </a:pPr>
            <a:endParaRPr lang="en-US" sz="1800" dirty="0">
              <a:solidFill>
                <a:srgbClr val="000066"/>
              </a:solidFill>
              <a:latin typeface="Courier New" pitchFamily="-111" charset="0"/>
            </a:endParaRPr>
          </a:p>
          <a:p>
            <a:pPr algn="l" defTabSz="822325" eaLnBrk="0" hangingPunct="0">
              <a:lnSpc>
                <a:spcPct val="80000"/>
              </a:lnSpc>
              <a:spcBef>
                <a:spcPct val="0"/>
              </a:spcBef>
              <a:buClrTx/>
            </a:pPr>
            <a:r>
              <a:rPr lang="en-US" sz="1800" dirty="0">
                <a:solidFill>
                  <a:srgbClr val="000066"/>
                </a:solidFill>
                <a:latin typeface="Courier New" pitchFamily="-111" charset="0"/>
              </a:rPr>
              <a:t>  ID  CELL BLOCKSIZE                      INT PYRAMID BANDS</a:t>
            </a:r>
          </a:p>
          <a:p>
            <a:pPr algn="l" defTabSz="822325" eaLnBrk="0" hangingPunct="0">
              <a:lnSpc>
                <a:spcPct val="80000"/>
              </a:lnSpc>
              <a:spcBef>
                <a:spcPct val="0"/>
              </a:spcBef>
              <a:buClrTx/>
            </a:pPr>
            <a:r>
              <a:rPr lang="en-US" sz="1800" dirty="0">
                <a:solidFill>
                  <a:srgbClr val="000066"/>
                </a:solidFill>
                <a:latin typeface="Courier New" pitchFamily="-111" charset="0"/>
              </a:rPr>
              <a:t>---- ----- ------------------------------ --- ------- -----</a:t>
            </a:r>
          </a:p>
          <a:p>
            <a:pPr algn="l" defTabSz="822325" eaLnBrk="0" hangingPunct="0">
              <a:lnSpc>
                <a:spcPct val="80000"/>
              </a:lnSpc>
              <a:spcBef>
                <a:spcPct val="0"/>
              </a:spcBef>
              <a:buClrTx/>
            </a:pPr>
            <a:r>
              <a:rPr lang="en-US" sz="1800" dirty="0">
                <a:solidFill>
                  <a:srgbClr val="000066"/>
                </a:solidFill>
                <a:latin typeface="Courier New" pitchFamily="-111" charset="0"/>
              </a:rPr>
              <a:t>   1     8 SDO_NUMBER_ARRAY(512, 512)     BIP       4     1</a:t>
            </a:r>
          </a:p>
          <a:p>
            <a:pPr algn="l" defTabSz="822325" eaLnBrk="0" hangingPunct="0">
              <a:lnSpc>
                <a:spcPct val="80000"/>
              </a:lnSpc>
              <a:spcBef>
                <a:spcPct val="0"/>
              </a:spcBef>
              <a:buClrTx/>
            </a:pPr>
            <a:r>
              <a:rPr lang="en-US" sz="1800" dirty="0">
                <a:solidFill>
                  <a:srgbClr val="000066"/>
                </a:solidFill>
                <a:latin typeface="Courier New" pitchFamily="-111" charset="0"/>
              </a:rPr>
              <a:t>...</a:t>
            </a:r>
          </a:p>
          <a:p>
            <a:pPr algn="l" defTabSz="822325" eaLnBrk="0" hangingPunct="0">
              <a:lnSpc>
                <a:spcPct val="80000"/>
              </a:lnSpc>
              <a:spcBef>
                <a:spcPct val="0"/>
              </a:spcBef>
              <a:buClrTx/>
            </a:pPr>
            <a:r>
              <a:rPr lang="en-US" sz="1800" dirty="0">
                <a:solidFill>
                  <a:srgbClr val="000066"/>
                </a:solidFill>
                <a:latin typeface="Courier New" pitchFamily="-111" charset="0"/>
              </a:rPr>
              <a:t>  28     8 SDO_NUMBER_ARRAY(512, 512, 3)  BIP       3     3</a:t>
            </a:r>
          </a:p>
          <a:p>
            <a:pPr algn="l" defTabSz="822325" eaLnBrk="0" hangingPunct="0">
              <a:lnSpc>
                <a:spcPct val="80000"/>
              </a:lnSpc>
              <a:spcBef>
                <a:spcPct val="0"/>
              </a:spcBef>
              <a:buClrTx/>
            </a:pPr>
            <a:r>
              <a:rPr lang="en-US" sz="1800" dirty="0">
                <a:solidFill>
                  <a:srgbClr val="000066"/>
                </a:solidFill>
                <a:latin typeface="Courier New" pitchFamily="-111" charset="0"/>
              </a:rPr>
              <a:t>  29     8 SDO_NUMBER_ARRAY(512, 512, 3)  BIP       4     3</a:t>
            </a:r>
          </a:p>
          <a:p>
            <a:pPr algn="l" defTabSz="822325" eaLnBrk="0" hangingPunct="0">
              <a:lnSpc>
                <a:spcPct val="80000"/>
              </a:lnSpc>
              <a:spcBef>
                <a:spcPct val="0"/>
              </a:spcBef>
              <a:buClrTx/>
            </a:pPr>
            <a:r>
              <a:rPr lang="en-US" sz="1800" dirty="0">
                <a:solidFill>
                  <a:srgbClr val="000066"/>
                </a:solidFill>
                <a:latin typeface="Courier New" pitchFamily="-111" charset="0"/>
              </a:rPr>
              <a:t>...</a:t>
            </a:r>
          </a:p>
          <a:p>
            <a:pPr algn="l" defTabSz="822325" eaLnBrk="0" hangingPunct="0">
              <a:lnSpc>
                <a:spcPct val="80000"/>
              </a:lnSpc>
              <a:spcBef>
                <a:spcPct val="0"/>
              </a:spcBef>
              <a:buClrTx/>
            </a:pPr>
            <a:r>
              <a:rPr lang="en-US" sz="1800" dirty="0">
                <a:solidFill>
                  <a:srgbClr val="000066"/>
                </a:solidFill>
                <a:latin typeface="Courier New" pitchFamily="-111" charset="0"/>
              </a:rPr>
              <a:t>  33     8 SDO_NUMBER_ARRAY(512, 512)     BIP       4     1</a:t>
            </a:r>
          </a:p>
          <a:p>
            <a:pPr algn="l" defTabSz="822325" eaLnBrk="0" hangingPunct="0">
              <a:lnSpc>
                <a:spcPct val="80000"/>
              </a:lnSpc>
              <a:spcBef>
                <a:spcPct val="0"/>
              </a:spcBef>
              <a:buClrTx/>
            </a:pPr>
            <a:endParaRPr lang="en-US" sz="1800" dirty="0">
              <a:solidFill>
                <a:srgbClr val="000066"/>
              </a:solidFill>
              <a:latin typeface="Courier New" pitchFamily="-111" charset="0"/>
            </a:endParaRPr>
          </a:p>
          <a:p>
            <a:pPr algn="l" defTabSz="822325" eaLnBrk="0" hangingPunct="0">
              <a:lnSpc>
                <a:spcPct val="80000"/>
              </a:lnSpc>
              <a:spcBef>
                <a:spcPct val="0"/>
              </a:spcBef>
              <a:buClrTx/>
            </a:pPr>
            <a:r>
              <a:rPr lang="en-US" sz="1800" dirty="0">
                <a:solidFill>
                  <a:srgbClr val="000066"/>
                </a:solidFill>
                <a:latin typeface="Courier New" pitchFamily="-111" charset="0"/>
              </a:rPr>
              <a:t>33 rows selected.</a:t>
            </a:r>
          </a:p>
        </p:txBody>
      </p:sp>
      <p:sp>
        <p:nvSpPr>
          <p:cNvPr id="136195"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Extracting Raster Metadata</a:t>
            </a:r>
          </a:p>
        </p:txBody>
      </p:sp>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609600" y="1828800"/>
            <a:ext cx="6324600" cy="43116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s</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uk_rasters</a:t>
            </a: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28;</a:t>
            </a:r>
          </a:p>
          <a:p>
            <a:pPr algn="l" defTabSz="822325" eaLnBrk="0" hangingPunct="0">
              <a:spcBef>
                <a:spcPct val="0"/>
              </a:spcBef>
              <a:buClrTx/>
            </a:pPr>
            <a:r>
              <a:rPr lang="en-US" sz="1800" dirty="0">
                <a:solidFill>
                  <a:schemeClr val="hlink"/>
                </a:solidFill>
                <a:latin typeface="Courier New" pitchFamily="-111" charset="0"/>
              </a:rPr>
              <a:t>  </a:t>
            </a:r>
            <a:r>
              <a:rPr lang="en-US" sz="1800" dirty="0" err="1">
                <a:solidFill>
                  <a:schemeClr val="accent1"/>
                </a:solidFill>
                <a:latin typeface="Courier New" pitchFamily="-111" charset="0"/>
              </a:rPr>
              <a:t>sdo_geor.subset</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inGeoraster</a:t>
            </a:r>
            <a:r>
              <a:rPr lang="en-US" sz="1800" dirty="0">
                <a:solidFill>
                  <a:schemeClr val="accent1"/>
                </a:solidFill>
                <a:latin typeface="Courier New" pitchFamily="-111" charset="0"/>
              </a:rPr>
              <a:t> =&gt; </a:t>
            </a:r>
            <a:r>
              <a:rPr lang="en-US" sz="1800" dirty="0" err="1">
                <a:solidFill>
                  <a:schemeClr val="accent1"/>
                </a:solidFill>
                <a:latin typeface="Courier New" pitchFamily="-111" charset="0"/>
              </a:rPr>
              <a:t>g</a:t>
            </a:r>
            <a:r>
              <a:rPr lang="en-US" sz="1800" dirty="0">
                <a:solidFill>
                  <a:schemeClr val="accent1"/>
                </a:solidFill>
                <a:latin typeface="Courier New" pitchFamily="-111" charset="0"/>
              </a:rPr>
              <a:t>, </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layerNumbers</a:t>
            </a:r>
            <a:r>
              <a:rPr lang="en-US" sz="1800" dirty="0">
                <a:solidFill>
                  <a:schemeClr val="accent1"/>
                </a:solidFill>
                <a:latin typeface="Courier New" pitchFamily="-111" charset="0"/>
              </a:rPr>
              <a:t> =&gt; '1-3',</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cropArea</a:t>
            </a:r>
            <a:r>
              <a:rPr lang="en-US" sz="1800" dirty="0">
                <a:solidFill>
                  <a:schemeClr val="accent1"/>
                </a:solidFill>
                <a:latin typeface="Courier New" pitchFamily="-111" charset="0"/>
              </a:rPr>
              <a:t> =&gt; </a:t>
            </a:r>
          </a:p>
          <a:p>
            <a:pPr algn="l" defTabSz="822325" eaLnBrk="0" hangingPunct="0">
              <a:spcBef>
                <a:spcPct val="0"/>
              </a:spcBef>
              <a:buClrTx/>
            </a:pPr>
            <a:r>
              <a:rPr lang="en-US" sz="1800" dirty="0">
                <a:solidFill>
                  <a:schemeClr val="accent1"/>
                </a:solidFill>
                <a:latin typeface="Courier New" pitchFamily="-111" charset="0"/>
              </a:rPr>
              <a:t>      sdo_geometry(2003, 8307, null,</a:t>
            </a:r>
          </a:p>
          <a:p>
            <a:pPr algn="l" defTabSz="822325" eaLnBrk="0" hangingPunct="0">
              <a:spcBef>
                <a:spcPct val="0"/>
              </a:spcBef>
              <a:buClrTx/>
            </a:pPr>
            <a:r>
              <a:rPr lang="en-US" sz="1800" dirty="0">
                <a:solidFill>
                  <a:schemeClr val="accent1"/>
                </a:solidFill>
                <a:latin typeface="Courier New" pitchFamily="-111" charset="0"/>
              </a:rPr>
              <a:t>        sdo_elem_info_array(1, 1003, 3),</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sdo_ordinate_array</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-4.8095747, 50.3160369, </a:t>
            </a:r>
          </a:p>
          <a:p>
            <a:pPr algn="l" defTabSz="822325" eaLnBrk="0" hangingPunct="0">
              <a:spcBef>
                <a:spcPct val="0"/>
              </a:spcBef>
              <a:buClrTx/>
            </a:pPr>
            <a:r>
              <a:rPr lang="en-US" sz="1800" dirty="0">
                <a:solidFill>
                  <a:schemeClr val="accent1"/>
                </a:solidFill>
                <a:latin typeface="Courier New" pitchFamily="-111" charset="0"/>
              </a:rPr>
              <a:t>          -3.4189001, 50.7910561)),</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outGeoraster</a:t>
            </a:r>
            <a:r>
              <a:rPr lang="en-US" sz="1800" dirty="0">
                <a:solidFill>
                  <a:schemeClr val="accent1"/>
                </a:solidFill>
                <a:latin typeface="Courier New" pitchFamily="-111" charset="0"/>
              </a:rPr>
              <a:t> =&gt; </a:t>
            </a:r>
            <a:r>
              <a:rPr lang="en-US" sz="1800" dirty="0" err="1">
                <a:solidFill>
                  <a:schemeClr val="accent1"/>
                </a:solidFill>
                <a:latin typeface="Courier New" pitchFamily="-111" charset="0"/>
              </a:rPr>
              <a:t>s</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 end;</a:t>
            </a:r>
          </a:p>
        </p:txBody>
      </p:sp>
      <p:sp>
        <p:nvSpPr>
          <p:cNvPr id="137219"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Selecting Raster Subsets</a:t>
            </a:r>
          </a:p>
        </p:txBody>
      </p:sp>
      <p:sp>
        <p:nvSpPr>
          <p:cNvPr id="137220" name="Text Box 4"/>
          <p:cNvSpPr txBox="1">
            <a:spLocks noChangeArrowheads="1"/>
          </p:cNvSpPr>
          <p:nvPr/>
        </p:nvSpPr>
        <p:spPr bwMode="auto">
          <a:xfrm>
            <a:off x="609600" y="1371600"/>
            <a:ext cx="5815013" cy="396875"/>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GB" b="0">
                <a:latin typeface="Univers" charset="0"/>
              </a:rPr>
              <a:t>Select a subset from layers 1 to 3 as a new raster:</a:t>
            </a:r>
          </a:p>
        </p:txBody>
      </p:sp>
      <p:sp>
        <p:nvSpPr>
          <p:cNvPr id="137221" name="Text Box 5"/>
          <p:cNvSpPr txBox="1">
            <a:spLocks noChangeArrowheads="1"/>
          </p:cNvSpPr>
          <p:nvPr/>
        </p:nvSpPr>
        <p:spPr bwMode="auto">
          <a:xfrm>
            <a:off x="7239000" y="1752600"/>
            <a:ext cx="1860550" cy="1069975"/>
          </a:xfrm>
          <a:prstGeom prst="rect">
            <a:avLst/>
          </a:prstGeom>
          <a:noFill/>
          <a:ln w="12700">
            <a:no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600" b="0">
                <a:latin typeface="Univers" charset="0"/>
              </a:rPr>
              <a:t>Selected blocks are cropped and mosaiced into a new raster</a:t>
            </a:r>
          </a:p>
        </p:txBody>
      </p:sp>
      <p:sp>
        <p:nvSpPr>
          <p:cNvPr id="137222" name="Text Box 6"/>
          <p:cNvSpPr txBox="1">
            <a:spLocks noChangeArrowheads="1"/>
          </p:cNvSpPr>
          <p:nvPr/>
        </p:nvSpPr>
        <p:spPr bwMode="auto">
          <a:xfrm>
            <a:off x="7391400" y="30337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t>raster 28</a:t>
            </a:r>
          </a:p>
        </p:txBody>
      </p:sp>
      <p:sp>
        <p:nvSpPr>
          <p:cNvPr id="137223" name="Text Box 7"/>
          <p:cNvSpPr txBox="1">
            <a:spLocks noChangeArrowheads="1"/>
          </p:cNvSpPr>
          <p:nvPr/>
        </p:nvSpPr>
        <p:spPr bwMode="auto">
          <a:xfrm>
            <a:off x="7315200" y="3973513"/>
            <a:ext cx="1828800" cy="979487"/>
          </a:xfrm>
          <a:prstGeom prst="rect">
            <a:avLst/>
          </a:prstGeom>
          <a:solidFill>
            <a:schemeClr val="accent2"/>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28 blocks</a:t>
            </a:r>
          </a:p>
          <a:p>
            <a:pPr algn="l" defTabSz="228600">
              <a:lnSpc>
                <a:spcPct val="100000"/>
              </a:lnSpc>
              <a:spcBef>
                <a:spcPct val="20000"/>
              </a:spcBef>
              <a:buClr>
                <a:srgbClr val="FF0000"/>
              </a:buClr>
              <a:buFont typeface="Arial" pitchFamily="-111" charset="0"/>
              <a:buNone/>
            </a:pPr>
            <a:endParaRPr lang="en-US" sz="1800" b="0"/>
          </a:p>
          <a:p>
            <a:pPr algn="l" defTabSz="228600">
              <a:lnSpc>
                <a:spcPct val="100000"/>
              </a:lnSpc>
              <a:spcBef>
                <a:spcPct val="20000"/>
              </a:spcBef>
              <a:buClr>
                <a:srgbClr val="FF0000"/>
              </a:buClr>
              <a:buFont typeface="Arial" pitchFamily="-111" charset="0"/>
              <a:buNone/>
            </a:pPr>
            <a:endParaRPr lang="en-US" sz="1800" b="0"/>
          </a:p>
        </p:txBody>
      </p:sp>
      <p:sp>
        <p:nvSpPr>
          <p:cNvPr id="137224" name="Line 8"/>
          <p:cNvSpPr>
            <a:spLocks noChangeShapeType="1"/>
          </p:cNvSpPr>
          <p:nvPr/>
        </p:nvSpPr>
        <p:spPr bwMode="auto">
          <a:xfrm rot="5400000">
            <a:off x="7924800" y="3657600"/>
            <a:ext cx="457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137225" name="Rectangle 9"/>
          <p:cNvSpPr>
            <a:spLocks noChangeArrowheads="1"/>
          </p:cNvSpPr>
          <p:nvPr/>
        </p:nvSpPr>
        <p:spPr bwMode="auto">
          <a:xfrm>
            <a:off x="8077200" y="4343400"/>
            <a:ext cx="533400" cy="381000"/>
          </a:xfrm>
          <a:prstGeom prst="rect">
            <a:avLst/>
          </a:prstGeom>
          <a:solidFill>
            <a:srgbClr val="6600CC"/>
          </a:solidFill>
          <a:ln w="38100">
            <a:noFill/>
            <a:miter lim="800000"/>
            <a:headEnd type="none" w="sm" len="sm"/>
            <a:tailEnd type="none" w="sm" len="sm"/>
          </a:ln>
        </p:spPr>
        <p:txBody>
          <a:bodyPr wrap="none" anchor="ctr">
            <a:prstTxWarp prst="textNoShape">
              <a:avLst/>
            </a:prstTxWarp>
          </a:bodyPr>
          <a:lstStyle/>
          <a:p>
            <a:endParaRPr lang="fr-FR"/>
          </a:p>
        </p:txBody>
      </p:sp>
      <p:grpSp>
        <p:nvGrpSpPr>
          <p:cNvPr id="137226" name="Group 10"/>
          <p:cNvGrpSpPr>
            <a:grpSpLocks/>
          </p:cNvGrpSpPr>
          <p:nvPr/>
        </p:nvGrpSpPr>
        <p:grpSpPr bwMode="auto">
          <a:xfrm>
            <a:off x="7391400" y="4354513"/>
            <a:ext cx="1524000" cy="457200"/>
            <a:chOff x="4656" y="2455"/>
            <a:chExt cx="960" cy="288"/>
          </a:xfrm>
        </p:grpSpPr>
        <p:sp>
          <p:nvSpPr>
            <p:cNvPr id="137229" name="Rectangle 11"/>
            <p:cNvSpPr>
              <a:spLocks noChangeArrowheads="1"/>
            </p:cNvSpPr>
            <p:nvPr/>
          </p:nvSpPr>
          <p:spPr bwMode="auto">
            <a:xfrm>
              <a:off x="4656"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0" name="Rectangle 12"/>
            <p:cNvSpPr>
              <a:spLocks noChangeArrowheads="1"/>
            </p:cNvSpPr>
            <p:nvPr/>
          </p:nvSpPr>
          <p:spPr bwMode="auto">
            <a:xfrm>
              <a:off x="4800"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1" name="Rectangle 13"/>
            <p:cNvSpPr>
              <a:spLocks noChangeArrowheads="1"/>
            </p:cNvSpPr>
            <p:nvPr/>
          </p:nvSpPr>
          <p:spPr bwMode="auto">
            <a:xfrm>
              <a:off x="4944"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2" name="Rectangle 14"/>
            <p:cNvSpPr>
              <a:spLocks noChangeArrowheads="1"/>
            </p:cNvSpPr>
            <p:nvPr/>
          </p:nvSpPr>
          <p:spPr bwMode="auto">
            <a:xfrm>
              <a:off x="5088"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3" name="Rectangle 15"/>
            <p:cNvSpPr>
              <a:spLocks noChangeArrowheads="1"/>
            </p:cNvSpPr>
            <p:nvPr/>
          </p:nvSpPr>
          <p:spPr bwMode="auto">
            <a:xfrm>
              <a:off x="5232"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4" name="Rectangle 16"/>
            <p:cNvSpPr>
              <a:spLocks noChangeArrowheads="1"/>
            </p:cNvSpPr>
            <p:nvPr/>
          </p:nvSpPr>
          <p:spPr bwMode="auto">
            <a:xfrm>
              <a:off x="4656"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5" name="Rectangle 17"/>
            <p:cNvSpPr>
              <a:spLocks noChangeArrowheads="1"/>
            </p:cNvSpPr>
            <p:nvPr/>
          </p:nvSpPr>
          <p:spPr bwMode="auto">
            <a:xfrm>
              <a:off x="4800"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6" name="Rectangle 18"/>
            <p:cNvSpPr>
              <a:spLocks noChangeArrowheads="1"/>
            </p:cNvSpPr>
            <p:nvPr/>
          </p:nvSpPr>
          <p:spPr bwMode="auto">
            <a:xfrm>
              <a:off x="4944"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7" name="Rectangle 19"/>
            <p:cNvSpPr>
              <a:spLocks noChangeArrowheads="1"/>
            </p:cNvSpPr>
            <p:nvPr/>
          </p:nvSpPr>
          <p:spPr bwMode="auto">
            <a:xfrm>
              <a:off x="5088"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8" name="Rectangle 20"/>
            <p:cNvSpPr>
              <a:spLocks noChangeArrowheads="1"/>
            </p:cNvSpPr>
            <p:nvPr/>
          </p:nvSpPr>
          <p:spPr bwMode="auto">
            <a:xfrm>
              <a:off x="5232"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39" name="Rectangle 21"/>
            <p:cNvSpPr>
              <a:spLocks noChangeArrowheads="1"/>
            </p:cNvSpPr>
            <p:nvPr/>
          </p:nvSpPr>
          <p:spPr bwMode="auto">
            <a:xfrm>
              <a:off x="5376"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40" name="Rectangle 22"/>
            <p:cNvSpPr>
              <a:spLocks noChangeArrowheads="1"/>
            </p:cNvSpPr>
            <p:nvPr/>
          </p:nvSpPr>
          <p:spPr bwMode="auto">
            <a:xfrm>
              <a:off x="5376"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41" name="Rectangle 23"/>
            <p:cNvSpPr>
              <a:spLocks noChangeArrowheads="1"/>
            </p:cNvSpPr>
            <p:nvPr/>
          </p:nvSpPr>
          <p:spPr bwMode="auto">
            <a:xfrm>
              <a:off x="5520"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7242" name="Rectangle 24"/>
            <p:cNvSpPr>
              <a:spLocks noChangeArrowheads="1"/>
            </p:cNvSpPr>
            <p:nvPr/>
          </p:nvSpPr>
          <p:spPr bwMode="auto">
            <a:xfrm>
              <a:off x="5520"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grpSp>
      <p:sp>
        <p:nvSpPr>
          <p:cNvPr id="137227" name="Line 25"/>
          <p:cNvSpPr>
            <a:spLocks noChangeShapeType="1"/>
          </p:cNvSpPr>
          <p:nvPr/>
        </p:nvSpPr>
        <p:spPr bwMode="auto">
          <a:xfrm rot="5400000">
            <a:off x="7943850" y="5238750"/>
            <a:ext cx="4191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137228" name="Rectangle 26"/>
          <p:cNvSpPr>
            <a:spLocks noChangeArrowheads="1"/>
          </p:cNvSpPr>
          <p:nvPr/>
        </p:nvSpPr>
        <p:spPr bwMode="auto">
          <a:xfrm>
            <a:off x="7924800" y="5486400"/>
            <a:ext cx="533400" cy="381000"/>
          </a:xfrm>
          <a:prstGeom prst="rect">
            <a:avLst/>
          </a:prstGeom>
          <a:solidFill>
            <a:srgbClr val="6600CC"/>
          </a:solidFill>
          <a:ln w="38100">
            <a:noFill/>
            <a:miter lim="800000"/>
            <a:headEnd type="none" w="sm" len="sm"/>
            <a:tailEnd type="none" w="sm" len="sm"/>
          </a:ln>
        </p:spPr>
        <p:txBody>
          <a:bodyPr wrap="none" anchor="ctr">
            <a:prstTxWarp prst="textNoShape">
              <a:avLst/>
            </a:prstTxWarp>
          </a:bodyPr>
          <a:lstStyle/>
          <a:p>
            <a:endParaRPr lang="fr-FR"/>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609600" y="2136775"/>
            <a:ext cx="6324600" cy="38163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b</a:t>
            </a:r>
            <a:r>
              <a:rPr lang="en-US" sz="1800" dirty="0">
                <a:solidFill>
                  <a:srgbClr val="000066"/>
                </a:solidFill>
                <a:latin typeface="Courier New" pitchFamily="-111" charset="0"/>
              </a:rPr>
              <a:t> blob;</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uk_rasters</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28;</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dbms_lob.createTemporary(b</a:t>
            </a:r>
            <a:r>
              <a:rPr lang="en-US" sz="1800" dirty="0">
                <a:solidFill>
                  <a:srgbClr val="000066"/>
                </a:solidFill>
                <a:latin typeface="Courier New" pitchFamily="-111" charset="0"/>
              </a:rPr>
              <a:t>, true);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sdo_geor.getRasterSubset</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geoRaster</a:t>
            </a:r>
            <a:r>
              <a:rPr lang="en-US" sz="1800" dirty="0">
                <a:solidFill>
                  <a:schemeClr val="accent1"/>
                </a:solidFill>
                <a:latin typeface="Courier New" pitchFamily="-111" charset="0"/>
              </a:rPr>
              <a:t> =&gt; </a:t>
            </a:r>
            <a:r>
              <a:rPr lang="en-US" sz="1800" dirty="0" err="1">
                <a:solidFill>
                  <a:schemeClr val="accent1"/>
                </a:solidFill>
                <a:latin typeface="Courier New" pitchFamily="-111" charset="0"/>
              </a:rPr>
              <a:t>g</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pyramidLevel</a:t>
            </a:r>
            <a:r>
              <a:rPr lang="en-US" sz="1800" dirty="0">
                <a:solidFill>
                  <a:schemeClr val="accent1"/>
                </a:solidFill>
                <a:latin typeface="Courier New" pitchFamily="-111" charset="0"/>
              </a:rPr>
              <a:t> =&gt; 0,</a:t>
            </a:r>
          </a:p>
          <a:p>
            <a:pPr algn="l" defTabSz="822325" eaLnBrk="0" hangingPunct="0">
              <a:spcBef>
                <a:spcPct val="0"/>
              </a:spcBef>
              <a:buClrTx/>
            </a:pPr>
            <a:r>
              <a:rPr lang="en-US" sz="1800" dirty="0">
                <a:solidFill>
                  <a:schemeClr val="accent1"/>
                </a:solidFill>
                <a:latin typeface="Courier New" pitchFamily="-111" charset="0"/>
              </a:rPr>
              <a:t>    window =&gt; sdo_number_array(0,0,699,899),</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bandNumbers</a:t>
            </a:r>
            <a:r>
              <a:rPr lang="en-US" sz="1800" dirty="0">
                <a:solidFill>
                  <a:schemeClr val="accent1"/>
                </a:solidFill>
                <a:latin typeface="Courier New" pitchFamily="-111" charset="0"/>
              </a:rPr>
              <a:t> =&gt; '0',</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rasterBlob</a:t>
            </a:r>
            <a:r>
              <a:rPr lang="en-US" sz="1800" dirty="0">
                <a:solidFill>
                  <a:schemeClr val="accent1"/>
                </a:solidFill>
                <a:latin typeface="Courier New" pitchFamily="-111" charset="0"/>
              </a:rPr>
              <a:t> =&gt; </a:t>
            </a:r>
            <a:r>
              <a:rPr lang="en-US" sz="1800" dirty="0" err="1">
                <a:solidFill>
                  <a:schemeClr val="accent1"/>
                </a:solidFill>
                <a:latin typeface="Courier New" pitchFamily="-111" charset="0"/>
              </a:rPr>
              <a:t>b</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 end;</a:t>
            </a:r>
          </a:p>
        </p:txBody>
      </p:sp>
      <p:sp>
        <p:nvSpPr>
          <p:cNvPr id="138243"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Selecting Raster Subsets: raw pixels</a:t>
            </a:r>
          </a:p>
        </p:txBody>
      </p:sp>
      <p:sp>
        <p:nvSpPr>
          <p:cNvPr id="138244" name="Text Box 4"/>
          <p:cNvSpPr txBox="1">
            <a:spLocks noChangeArrowheads="1"/>
          </p:cNvSpPr>
          <p:nvPr/>
        </p:nvSpPr>
        <p:spPr bwMode="auto">
          <a:xfrm>
            <a:off x="609600" y="1617663"/>
            <a:ext cx="6134100" cy="396875"/>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GB" b="0">
                <a:latin typeface="Univers" charset="0"/>
              </a:rPr>
              <a:t>Select a subset in cell space from pyramid 0, band 0:</a:t>
            </a:r>
          </a:p>
        </p:txBody>
      </p:sp>
      <p:sp>
        <p:nvSpPr>
          <p:cNvPr id="138245" name="Text Box 5"/>
          <p:cNvSpPr txBox="1">
            <a:spLocks noChangeArrowheads="1"/>
          </p:cNvSpPr>
          <p:nvPr/>
        </p:nvSpPr>
        <p:spPr bwMode="auto">
          <a:xfrm>
            <a:off x="7239000" y="1752600"/>
            <a:ext cx="1860550" cy="1069975"/>
          </a:xfrm>
          <a:prstGeom prst="rect">
            <a:avLst/>
          </a:prstGeom>
          <a:noFill/>
          <a:ln w="12700">
            <a:no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600" b="0">
                <a:latin typeface="Univers" charset="0"/>
              </a:rPr>
              <a:t>Selected blocks are cropped and mosaiced into a BLOB</a:t>
            </a:r>
          </a:p>
        </p:txBody>
      </p:sp>
      <p:sp>
        <p:nvSpPr>
          <p:cNvPr id="138246" name="Text Box 6"/>
          <p:cNvSpPr txBox="1">
            <a:spLocks noChangeArrowheads="1"/>
          </p:cNvSpPr>
          <p:nvPr/>
        </p:nvSpPr>
        <p:spPr bwMode="auto">
          <a:xfrm>
            <a:off x="7391400" y="30337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t>raster 28</a:t>
            </a:r>
          </a:p>
        </p:txBody>
      </p:sp>
      <p:sp>
        <p:nvSpPr>
          <p:cNvPr id="138247" name="Text Box 7"/>
          <p:cNvSpPr txBox="1">
            <a:spLocks noChangeArrowheads="1"/>
          </p:cNvSpPr>
          <p:nvPr/>
        </p:nvSpPr>
        <p:spPr bwMode="auto">
          <a:xfrm>
            <a:off x="7315200" y="3973513"/>
            <a:ext cx="1828800" cy="979487"/>
          </a:xfrm>
          <a:prstGeom prst="rect">
            <a:avLst/>
          </a:prstGeom>
          <a:solidFill>
            <a:schemeClr val="accent2"/>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28 blocks</a:t>
            </a:r>
          </a:p>
          <a:p>
            <a:pPr algn="l" defTabSz="228600">
              <a:lnSpc>
                <a:spcPct val="100000"/>
              </a:lnSpc>
              <a:spcBef>
                <a:spcPct val="20000"/>
              </a:spcBef>
              <a:buClr>
                <a:srgbClr val="FF0000"/>
              </a:buClr>
              <a:buFont typeface="Arial" pitchFamily="-111" charset="0"/>
              <a:buNone/>
            </a:pPr>
            <a:endParaRPr lang="en-US" sz="1800" b="0"/>
          </a:p>
          <a:p>
            <a:pPr algn="l" defTabSz="228600">
              <a:lnSpc>
                <a:spcPct val="100000"/>
              </a:lnSpc>
              <a:spcBef>
                <a:spcPct val="20000"/>
              </a:spcBef>
              <a:buClr>
                <a:srgbClr val="FF0000"/>
              </a:buClr>
              <a:buFont typeface="Arial" pitchFamily="-111" charset="0"/>
              <a:buNone/>
            </a:pPr>
            <a:endParaRPr lang="en-US" sz="1800" b="0"/>
          </a:p>
        </p:txBody>
      </p:sp>
      <p:sp>
        <p:nvSpPr>
          <p:cNvPr id="138248" name="Line 8"/>
          <p:cNvSpPr>
            <a:spLocks noChangeShapeType="1"/>
          </p:cNvSpPr>
          <p:nvPr/>
        </p:nvSpPr>
        <p:spPr bwMode="auto">
          <a:xfrm rot="5400000">
            <a:off x="7924800" y="3657600"/>
            <a:ext cx="457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138249" name="Rectangle 9"/>
          <p:cNvSpPr>
            <a:spLocks noChangeArrowheads="1"/>
          </p:cNvSpPr>
          <p:nvPr/>
        </p:nvSpPr>
        <p:spPr bwMode="auto">
          <a:xfrm>
            <a:off x="7391400" y="4343400"/>
            <a:ext cx="533400" cy="381000"/>
          </a:xfrm>
          <a:prstGeom prst="rect">
            <a:avLst/>
          </a:prstGeom>
          <a:solidFill>
            <a:srgbClr val="6600CC"/>
          </a:solidFill>
          <a:ln w="38100">
            <a:noFill/>
            <a:miter lim="800000"/>
            <a:headEnd type="none" w="sm" len="sm"/>
            <a:tailEnd type="none" w="sm" len="sm"/>
          </a:ln>
        </p:spPr>
        <p:txBody>
          <a:bodyPr wrap="none" anchor="ctr">
            <a:prstTxWarp prst="textNoShape">
              <a:avLst/>
            </a:prstTxWarp>
          </a:bodyPr>
          <a:lstStyle/>
          <a:p>
            <a:endParaRPr lang="fr-FR"/>
          </a:p>
        </p:txBody>
      </p:sp>
      <p:grpSp>
        <p:nvGrpSpPr>
          <p:cNvPr id="138250" name="Group 10"/>
          <p:cNvGrpSpPr>
            <a:grpSpLocks/>
          </p:cNvGrpSpPr>
          <p:nvPr/>
        </p:nvGrpSpPr>
        <p:grpSpPr bwMode="auto">
          <a:xfrm>
            <a:off x="7391400" y="4354513"/>
            <a:ext cx="1524000" cy="457200"/>
            <a:chOff x="4656" y="2455"/>
            <a:chExt cx="960" cy="288"/>
          </a:xfrm>
        </p:grpSpPr>
        <p:sp>
          <p:nvSpPr>
            <p:cNvPr id="138253" name="Rectangle 11"/>
            <p:cNvSpPr>
              <a:spLocks noChangeArrowheads="1"/>
            </p:cNvSpPr>
            <p:nvPr/>
          </p:nvSpPr>
          <p:spPr bwMode="auto">
            <a:xfrm>
              <a:off x="4656"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4" name="Rectangle 12"/>
            <p:cNvSpPr>
              <a:spLocks noChangeArrowheads="1"/>
            </p:cNvSpPr>
            <p:nvPr/>
          </p:nvSpPr>
          <p:spPr bwMode="auto">
            <a:xfrm>
              <a:off x="4800"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5" name="Rectangle 13"/>
            <p:cNvSpPr>
              <a:spLocks noChangeArrowheads="1"/>
            </p:cNvSpPr>
            <p:nvPr/>
          </p:nvSpPr>
          <p:spPr bwMode="auto">
            <a:xfrm>
              <a:off x="4944"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6" name="Rectangle 14"/>
            <p:cNvSpPr>
              <a:spLocks noChangeArrowheads="1"/>
            </p:cNvSpPr>
            <p:nvPr/>
          </p:nvSpPr>
          <p:spPr bwMode="auto">
            <a:xfrm>
              <a:off x="5088"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7" name="Rectangle 15"/>
            <p:cNvSpPr>
              <a:spLocks noChangeArrowheads="1"/>
            </p:cNvSpPr>
            <p:nvPr/>
          </p:nvSpPr>
          <p:spPr bwMode="auto">
            <a:xfrm>
              <a:off x="5232"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8" name="Rectangle 16"/>
            <p:cNvSpPr>
              <a:spLocks noChangeArrowheads="1"/>
            </p:cNvSpPr>
            <p:nvPr/>
          </p:nvSpPr>
          <p:spPr bwMode="auto">
            <a:xfrm>
              <a:off x="4656"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59" name="Rectangle 17"/>
            <p:cNvSpPr>
              <a:spLocks noChangeArrowheads="1"/>
            </p:cNvSpPr>
            <p:nvPr/>
          </p:nvSpPr>
          <p:spPr bwMode="auto">
            <a:xfrm>
              <a:off x="4800"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0" name="Rectangle 18"/>
            <p:cNvSpPr>
              <a:spLocks noChangeArrowheads="1"/>
            </p:cNvSpPr>
            <p:nvPr/>
          </p:nvSpPr>
          <p:spPr bwMode="auto">
            <a:xfrm>
              <a:off x="4944"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1" name="Rectangle 19"/>
            <p:cNvSpPr>
              <a:spLocks noChangeArrowheads="1"/>
            </p:cNvSpPr>
            <p:nvPr/>
          </p:nvSpPr>
          <p:spPr bwMode="auto">
            <a:xfrm>
              <a:off x="5088"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2" name="Rectangle 20"/>
            <p:cNvSpPr>
              <a:spLocks noChangeArrowheads="1"/>
            </p:cNvSpPr>
            <p:nvPr/>
          </p:nvSpPr>
          <p:spPr bwMode="auto">
            <a:xfrm>
              <a:off x="5232"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3" name="Rectangle 21"/>
            <p:cNvSpPr>
              <a:spLocks noChangeArrowheads="1"/>
            </p:cNvSpPr>
            <p:nvPr/>
          </p:nvSpPr>
          <p:spPr bwMode="auto">
            <a:xfrm>
              <a:off x="5376"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4" name="Rectangle 22"/>
            <p:cNvSpPr>
              <a:spLocks noChangeArrowheads="1"/>
            </p:cNvSpPr>
            <p:nvPr/>
          </p:nvSpPr>
          <p:spPr bwMode="auto">
            <a:xfrm>
              <a:off x="5376"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5" name="Rectangle 23"/>
            <p:cNvSpPr>
              <a:spLocks noChangeArrowheads="1"/>
            </p:cNvSpPr>
            <p:nvPr/>
          </p:nvSpPr>
          <p:spPr bwMode="auto">
            <a:xfrm>
              <a:off x="5520" y="2455"/>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138266" name="Rectangle 24"/>
            <p:cNvSpPr>
              <a:spLocks noChangeArrowheads="1"/>
            </p:cNvSpPr>
            <p:nvPr/>
          </p:nvSpPr>
          <p:spPr bwMode="auto">
            <a:xfrm>
              <a:off x="5520" y="2647"/>
              <a:ext cx="96" cy="96"/>
            </a:xfrm>
            <a:prstGeom prst="rect">
              <a:avLst/>
            </a:prstGeom>
            <a:noFill/>
            <a:ln w="12700">
              <a:solidFill>
                <a:schemeClr val="tx1"/>
              </a:solidFill>
              <a:miter lim="800000"/>
              <a:headEnd type="none" w="sm" len="sm"/>
              <a:tailEnd type="none" w="sm" len="sm"/>
            </a:ln>
          </p:spPr>
          <p:txBody>
            <a:bodyPr wrap="none" anchor="ctr">
              <a:prstTxWarp prst="textNoShape">
                <a:avLst/>
              </a:prstTxWarp>
            </a:bodyPr>
            <a:lstStyle/>
            <a:p>
              <a:endParaRPr lang="fr-FR"/>
            </a:p>
          </p:txBody>
        </p:sp>
      </p:grpSp>
      <p:sp>
        <p:nvSpPr>
          <p:cNvPr id="138251" name="Line 25"/>
          <p:cNvSpPr>
            <a:spLocks noChangeShapeType="1"/>
          </p:cNvSpPr>
          <p:nvPr/>
        </p:nvSpPr>
        <p:spPr bwMode="auto">
          <a:xfrm rot="5400000">
            <a:off x="7943850" y="5238750"/>
            <a:ext cx="4191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138252" name="Rectangle 26"/>
          <p:cNvSpPr>
            <a:spLocks noChangeArrowheads="1"/>
          </p:cNvSpPr>
          <p:nvPr/>
        </p:nvSpPr>
        <p:spPr bwMode="auto">
          <a:xfrm>
            <a:off x="7924800" y="5486400"/>
            <a:ext cx="533400" cy="381000"/>
          </a:xfrm>
          <a:prstGeom prst="rect">
            <a:avLst/>
          </a:prstGeom>
          <a:solidFill>
            <a:srgbClr val="6600CC"/>
          </a:solidFill>
          <a:ln w="38100">
            <a:noFill/>
            <a:miter lim="800000"/>
            <a:headEnd type="none" w="sm" len="sm"/>
            <a:tailEnd type="none" w="sm" len="sm"/>
          </a:ln>
        </p:spPr>
        <p:txBody>
          <a:bodyPr wrap="none" anchor="ctr">
            <a:prstTxWarp prst="textNoShape">
              <a:avLst/>
            </a:prstTxWarp>
          </a:bodyPr>
          <a:lstStyle/>
          <a:p>
            <a:endParaRPr lang="fr-FR"/>
          </a:p>
        </p:txBody>
      </p:sp>
    </p:spTree>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Exporting</a:t>
            </a:r>
            <a:r>
              <a:rPr lang="en-US" dirty="0" smtClean="0">
                <a:ea typeface="ＭＳ Ｐゴシック" pitchFamily="-111" charset="-128"/>
                <a:cs typeface="ＭＳ Ｐゴシック" pitchFamily="-111" charset="-128"/>
              </a:rPr>
              <a:t> using GDAL</a:t>
            </a:r>
            <a:endParaRPr lang="en-US" dirty="0">
              <a:ea typeface="ＭＳ Ｐゴシック" pitchFamily="-111" charset="-128"/>
              <a:cs typeface="ＭＳ Ｐゴシック" pitchFamily="-111" charset="-128"/>
            </a:endParaRPr>
          </a:p>
        </p:txBody>
      </p:sp>
      <p:sp>
        <p:nvSpPr>
          <p:cNvPr id="120835" name="Text Box 4"/>
          <p:cNvSpPr txBox="1">
            <a:spLocks noChangeArrowheads="1"/>
          </p:cNvSpPr>
          <p:nvPr/>
        </p:nvSpPr>
        <p:spPr bwMode="auto">
          <a:xfrm>
            <a:off x="431800" y="1820863"/>
            <a:ext cx="8807450" cy="1250950"/>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jpeg</a:t>
            </a:r>
          </a:p>
          <a:p>
            <a:pPr algn="l" defTabSz="822325" eaLnBrk="0" hangingPunct="0">
              <a:lnSpc>
                <a:spcPct val="80000"/>
              </a:lnSpc>
              <a:buClrTx/>
            </a:pPr>
            <a:r>
              <a:rPr lang="en-US" sz="1600" dirty="0">
                <a:solidFill>
                  <a:srgbClr val="000066"/>
                </a:solidFill>
                <a:latin typeface="Courier New" pitchFamily="-111" charset="0"/>
              </a:rPr>
              <a:t>georaster:scott/tiger@orcl111,us_rasters,georaster,georid=1</a:t>
            </a:r>
          </a:p>
          <a:p>
            <a:pPr algn="l" defTabSz="822325" eaLnBrk="0" hangingPunct="0">
              <a:lnSpc>
                <a:spcPct val="80000"/>
              </a:lnSpc>
              <a:buClrTx/>
            </a:pPr>
            <a:r>
              <a:rPr lang="en-US" sz="1600" dirty="0">
                <a:solidFill>
                  <a:srgbClr val="000066"/>
                </a:solidFill>
                <a:latin typeface="Courier New" pitchFamily="-111" charset="0"/>
              </a:rPr>
              <a:t>sf1.jpg </a:t>
            </a:r>
          </a:p>
          <a:p>
            <a:pPr algn="l" defTabSz="822325" eaLnBrk="0" hangingPunct="0">
              <a:lnSpc>
                <a:spcPct val="80000"/>
              </a:lnSpc>
              <a:buClrTx/>
            </a:pPr>
            <a:r>
              <a:rPr lang="en-US" sz="1600" dirty="0">
                <a:solidFill>
                  <a:srgbClr val="000066"/>
                </a:solidFill>
                <a:latin typeface="Courier New" pitchFamily="-111" charset="0"/>
              </a:rPr>
              <a:t>-co </a:t>
            </a:r>
            <a:r>
              <a:rPr lang="en-US" sz="1600" dirty="0" err="1">
                <a:solidFill>
                  <a:srgbClr val="000066"/>
                </a:solidFill>
                <a:latin typeface="Courier New" pitchFamily="-111" charset="0"/>
              </a:rPr>
              <a:t>worldfile</a:t>
            </a:r>
            <a:r>
              <a:rPr lang="en-US" sz="1600" dirty="0">
                <a:solidFill>
                  <a:srgbClr val="000066"/>
                </a:solidFill>
                <a:latin typeface="Courier New" pitchFamily="-111" charset="0"/>
              </a:rPr>
              <a:t>=YES</a:t>
            </a:r>
          </a:p>
        </p:txBody>
      </p:sp>
      <p:graphicFrame>
        <p:nvGraphicFramePr>
          <p:cNvPr id="885801" name="Group 41"/>
          <p:cNvGraphicFramePr>
            <a:graphicFrameLocks noGrp="1"/>
          </p:cNvGraphicFramePr>
          <p:nvPr/>
        </p:nvGraphicFramePr>
        <p:xfrm>
          <a:off x="452438" y="3214688"/>
          <a:ext cx="8786812" cy="2070105"/>
        </p:xfrm>
        <a:graphic>
          <a:graphicData uri="http://schemas.openxmlformats.org/drawingml/2006/table">
            <a:tbl>
              <a:tblPr/>
              <a:tblGrid>
                <a:gridCol w="3786187"/>
                <a:gridCol w="5000625"/>
              </a:tblGrid>
              <a:tr h="2286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-of jpeg</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Use JPEG output</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rPr>
                        <a:t>georaster:scott/tiger@orcl111</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Database connection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dirty="0" err="1">
                          <a:ln>
                            <a:noFill/>
                          </a:ln>
                          <a:solidFill>
                            <a:srgbClr val="000066"/>
                          </a:solidFill>
                          <a:effectLst/>
                          <a:latin typeface="Courier New" pitchFamily="-103" charset="0"/>
                          <a:ea typeface="Times New Roman" pitchFamily="-103" charset="0"/>
                          <a:cs typeface="Times New Roman" pitchFamily="-103" charset="0"/>
                        </a:rPr>
                        <a:t>us_rasters,georaster</a:t>
                      </a:r>
                      <a:endParaRPr kumimoji="0" lang="en-US" sz="16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endParaRP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Destination table and column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georid=1</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WHERE clause to select the raster to export</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sf1.jpg</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Name of output JPEG file</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-co worldfile=YES</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6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Produce a world file with georeferencing information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Exporting</a:t>
            </a:r>
            <a:r>
              <a:rPr lang="en-GB" dirty="0" smtClean="0">
                <a:ea typeface="ＭＳ Ｐゴシック" pitchFamily="-111" charset="-128"/>
                <a:cs typeface="ＭＳ Ｐゴシック" pitchFamily="-111" charset="-128"/>
              </a:rPr>
              <a:t> using Java command line</a:t>
            </a:r>
            <a:br>
              <a:rPr lang="en-GB" dirty="0" smtClean="0">
                <a:ea typeface="ＭＳ Ｐゴシック" pitchFamily="-111" charset="-128"/>
                <a:cs typeface="ＭＳ Ｐゴシック" pitchFamily="-111" charset="-128"/>
              </a:rPr>
            </a:br>
            <a:r>
              <a:rPr lang="en-GB" sz="2400" i="1" dirty="0" err="1">
                <a:ea typeface="ＭＳ Ｐゴシック" pitchFamily="-111" charset="-128"/>
                <a:cs typeface="ＭＳ Ｐゴシック" pitchFamily="-111" charset="-128"/>
              </a:rPr>
              <a:t>GeoRasterExporter</a:t>
            </a:r>
            <a:endParaRPr lang="en-GB" dirty="0">
              <a:ea typeface="ＭＳ Ｐゴシック" pitchFamily="-111" charset="-128"/>
              <a:cs typeface="ＭＳ Ｐゴシック" pitchFamily="-111" charset="-128"/>
            </a:endParaRPr>
          </a:p>
        </p:txBody>
      </p:sp>
      <p:sp>
        <p:nvSpPr>
          <p:cNvPr id="139267" name="Rectangle 3"/>
          <p:cNvSpPr>
            <a:spLocks noChangeArrowheads="1"/>
          </p:cNvSpPr>
          <p:nvPr/>
        </p:nvSpPr>
        <p:spPr bwMode="auto">
          <a:xfrm>
            <a:off x="457200" y="1774825"/>
            <a:ext cx="6553200" cy="40640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java -Xms900M -Xmx900M GeoRasterExporter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  127.0.0.1 orcl101 1521 </a:t>
            </a:r>
          </a:p>
          <a:p>
            <a:pPr algn="l" defTabSz="822325" eaLnBrk="0" hangingPunct="0">
              <a:spcBef>
                <a:spcPct val="0"/>
              </a:spcBef>
              <a:buClrTx/>
            </a:pPr>
            <a:r>
              <a:rPr lang="en-GB" sz="1800">
                <a:solidFill>
                  <a:srgbClr val="000066"/>
                </a:solidFill>
                <a:latin typeface="Courier New" pitchFamily="-111" charset="0"/>
              </a:rPr>
              <a:t>  georaster georaster </a:t>
            </a:r>
          </a:p>
          <a:p>
            <a:pPr algn="l" defTabSz="822325" eaLnBrk="0" hangingPunct="0">
              <a:spcBef>
                <a:spcPct val="0"/>
              </a:spcBef>
              <a:buClrTx/>
            </a:pPr>
            <a:r>
              <a:rPr lang="en-GB" sz="1800">
                <a:solidFill>
                  <a:srgbClr val="000066"/>
                </a:solidFill>
                <a:latin typeface="Courier New" pitchFamily="-111" charset="0"/>
              </a:rPr>
              <a:t>  thin 32 T</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chemeClr val="hlink"/>
                </a:solidFill>
                <a:latin typeface="Courier New" pitchFamily="-111" charset="0"/>
              </a:rPr>
              <a:t>  </a:t>
            </a:r>
            <a:r>
              <a:rPr lang="en-GB" sz="1800">
                <a:solidFill>
                  <a:srgbClr val="000066"/>
                </a:solidFill>
                <a:latin typeface="Courier New" pitchFamily="-111" charset="0"/>
              </a:rPr>
              <a:t>rasters raster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  "1,UK_RASTERS_RDT_1“</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rgbClr val="000066"/>
                </a:solidFill>
                <a:latin typeface="Courier New" pitchFamily="-111" charset="0"/>
              </a:rPr>
              <a:t>  "JPEG“</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rgbClr val="000066"/>
                </a:solidFill>
                <a:latin typeface="Courier New" pitchFamily="-111" charset="0"/>
              </a:rPr>
              <a:t>  raster_1_p0_0_0.500_500</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rgbClr val="000066"/>
                </a:solidFill>
                <a:latin typeface="Courier New" pitchFamily="-111" charset="0"/>
              </a:rPr>
              <a:t>  "pLevel=0,cropArea=(0,0,500,500)"</a:t>
            </a:r>
          </a:p>
          <a:p>
            <a:pPr algn="l" defTabSz="822325" eaLnBrk="0" hangingPunct="0">
              <a:spcBef>
                <a:spcPct val="0"/>
              </a:spcBef>
              <a:buClrTx/>
            </a:pPr>
            <a:r>
              <a:rPr lang="en-GB" sz="1800">
                <a:solidFill>
                  <a:srgbClr val="000066"/>
                </a:solidFill>
                <a:latin typeface="Courier New" pitchFamily="-111" charset="0"/>
              </a:rPr>
              <a:t> </a:t>
            </a:r>
          </a:p>
        </p:txBody>
      </p:sp>
      <p:sp>
        <p:nvSpPr>
          <p:cNvPr id="139268" name="Text Box 4"/>
          <p:cNvSpPr txBox="1">
            <a:spLocks noChangeArrowheads="1"/>
          </p:cNvSpPr>
          <p:nvPr/>
        </p:nvSpPr>
        <p:spPr bwMode="auto">
          <a:xfrm>
            <a:off x="7429500" y="2339975"/>
            <a:ext cx="23241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JDBC connection parameters</a:t>
            </a:r>
          </a:p>
        </p:txBody>
      </p:sp>
      <p:sp>
        <p:nvSpPr>
          <p:cNvPr id="139269" name="Text Box 5"/>
          <p:cNvSpPr txBox="1">
            <a:spLocks noChangeArrowheads="1"/>
          </p:cNvSpPr>
          <p:nvPr/>
        </p:nvSpPr>
        <p:spPr bwMode="auto">
          <a:xfrm>
            <a:off x="7429500" y="3224213"/>
            <a:ext cx="23241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Table and column</a:t>
            </a:r>
          </a:p>
        </p:txBody>
      </p:sp>
      <p:sp>
        <p:nvSpPr>
          <p:cNvPr id="139270" name="Text Box 6"/>
          <p:cNvSpPr txBox="1">
            <a:spLocks noChangeArrowheads="1"/>
          </p:cNvSpPr>
          <p:nvPr/>
        </p:nvSpPr>
        <p:spPr bwMode="auto">
          <a:xfrm>
            <a:off x="7429500" y="5183188"/>
            <a:ext cx="23241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Reformating</a:t>
            </a:r>
          </a:p>
        </p:txBody>
      </p:sp>
      <p:sp>
        <p:nvSpPr>
          <p:cNvPr id="139271" name="Text Box 7"/>
          <p:cNvSpPr txBox="1">
            <a:spLocks noChangeArrowheads="1"/>
          </p:cNvSpPr>
          <p:nvPr/>
        </p:nvSpPr>
        <p:spPr bwMode="auto">
          <a:xfrm>
            <a:off x="7429500" y="4267200"/>
            <a:ext cx="23241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Output format</a:t>
            </a:r>
          </a:p>
        </p:txBody>
      </p:sp>
      <p:sp>
        <p:nvSpPr>
          <p:cNvPr id="139272" name="Text Box 8"/>
          <p:cNvSpPr txBox="1">
            <a:spLocks noChangeArrowheads="1"/>
          </p:cNvSpPr>
          <p:nvPr/>
        </p:nvSpPr>
        <p:spPr bwMode="auto">
          <a:xfrm>
            <a:off x="7429500" y="3735388"/>
            <a:ext cx="23241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id</a:t>
            </a:r>
          </a:p>
        </p:txBody>
      </p:sp>
      <p:sp>
        <p:nvSpPr>
          <p:cNvPr id="139273" name="Line 9"/>
          <p:cNvSpPr>
            <a:spLocks noChangeShapeType="1"/>
          </p:cNvSpPr>
          <p:nvPr/>
        </p:nvSpPr>
        <p:spPr bwMode="auto">
          <a:xfrm flipH="1">
            <a:off x="3962400" y="2613025"/>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39274" name="Line 10"/>
          <p:cNvSpPr>
            <a:spLocks noChangeShapeType="1"/>
          </p:cNvSpPr>
          <p:nvPr/>
        </p:nvSpPr>
        <p:spPr bwMode="auto">
          <a:xfrm flipH="1">
            <a:off x="2895600" y="3451225"/>
            <a:ext cx="44196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39275" name="Line 11"/>
          <p:cNvSpPr>
            <a:spLocks noChangeShapeType="1"/>
          </p:cNvSpPr>
          <p:nvPr/>
        </p:nvSpPr>
        <p:spPr bwMode="auto">
          <a:xfrm flipH="1">
            <a:off x="1905000" y="4419600"/>
            <a:ext cx="54102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39276" name="Line 12"/>
          <p:cNvSpPr>
            <a:spLocks noChangeShapeType="1"/>
          </p:cNvSpPr>
          <p:nvPr/>
        </p:nvSpPr>
        <p:spPr bwMode="auto">
          <a:xfrm flipH="1">
            <a:off x="3733800" y="3962400"/>
            <a:ext cx="3581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39277" name="Line 13"/>
          <p:cNvSpPr>
            <a:spLocks noChangeShapeType="1"/>
          </p:cNvSpPr>
          <p:nvPr/>
        </p:nvSpPr>
        <p:spPr bwMode="auto">
          <a:xfrm flipH="1">
            <a:off x="6019800" y="5410200"/>
            <a:ext cx="1295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39278" name="Text Box 14"/>
          <p:cNvSpPr txBox="1">
            <a:spLocks noChangeArrowheads="1"/>
          </p:cNvSpPr>
          <p:nvPr/>
        </p:nvSpPr>
        <p:spPr bwMode="auto">
          <a:xfrm>
            <a:off x="7429500" y="4724400"/>
            <a:ext cx="23241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Output file name</a:t>
            </a:r>
          </a:p>
        </p:txBody>
      </p:sp>
      <p:sp>
        <p:nvSpPr>
          <p:cNvPr id="139279" name="Line 15"/>
          <p:cNvSpPr>
            <a:spLocks noChangeShapeType="1"/>
          </p:cNvSpPr>
          <p:nvPr/>
        </p:nvSpPr>
        <p:spPr bwMode="auto">
          <a:xfrm flipH="1">
            <a:off x="4343400" y="4953000"/>
            <a:ext cx="2971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46"/>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Blocking</a:t>
            </a:r>
          </a:p>
        </p:txBody>
      </p:sp>
      <p:sp>
        <p:nvSpPr>
          <p:cNvPr id="39939" name="Rectangle 147"/>
          <p:cNvSpPr>
            <a:spLocks noGrp="1" noChangeArrowheads="1"/>
          </p:cNvSpPr>
          <p:nvPr>
            <p:ph type="body" idx="1"/>
          </p:nvPr>
        </p:nvSpPr>
        <p:spPr/>
        <p:txBody>
          <a:bodyPr/>
          <a:lstStyle/>
          <a:p>
            <a:pPr eaLnBrk="1" hangingPunct="1"/>
            <a:r>
              <a:rPr lang="en-US" sz="2000" dirty="0">
                <a:ea typeface="ＭＳ Ｐゴシック" pitchFamily="-111" charset="-128"/>
                <a:cs typeface="ＭＳ Ｐゴシック" pitchFamily="-111" charset="-128"/>
              </a:rPr>
              <a:t>A </a:t>
            </a:r>
            <a:r>
              <a:rPr lang="en-US" sz="2000" dirty="0" err="1">
                <a:ea typeface="ＭＳ Ｐゴシック" pitchFamily="-111" charset="-128"/>
                <a:cs typeface="ＭＳ Ｐゴシック" pitchFamily="-111" charset="-128"/>
              </a:rPr>
              <a:t>GeoRaster</a:t>
            </a:r>
            <a:r>
              <a:rPr lang="en-US" sz="2000" dirty="0">
                <a:ea typeface="ＭＳ Ｐゴシック" pitchFamily="-111" charset="-128"/>
                <a:cs typeface="ＭＳ Ｐゴシック" pitchFamily="-111" charset="-128"/>
              </a:rPr>
              <a:t> image can be composed of an extremely large number of cells</a:t>
            </a:r>
          </a:p>
          <a:p>
            <a:pPr eaLnBrk="1" hangingPunct="1"/>
            <a:r>
              <a:rPr lang="en-US" sz="2000" dirty="0">
                <a:ea typeface="ＭＳ Ｐゴシック" pitchFamily="-111" charset="-128"/>
                <a:cs typeface="ＭＳ Ｐゴシック" pitchFamily="-111" charset="-128"/>
              </a:rPr>
              <a:t>It is more efficient in terms of storage and retrieval to break large images into smaller blocks</a:t>
            </a:r>
          </a:p>
          <a:p>
            <a:pPr eaLnBrk="1" hangingPunct="1"/>
            <a:r>
              <a:rPr lang="en-US" sz="2000" dirty="0">
                <a:ea typeface="ＭＳ Ｐゴシック" pitchFamily="-111" charset="-128"/>
                <a:cs typeface="ＭＳ Ｐゴシック" pitchFamily="-111" charset="-128"/>
              </a:rPr>
              <a:t>In </a:t>
            </a:r>
            <a:r>
              <a:rPr lang="en-US" sz="2000" dirty="0" err="1">
                <a:ea typeface="ＭＳ Ｐゴシック" pitchFamily="-111" charset="-128"/>
                <a:cs typeface="ＭＳ Ｐゴシック" pitchFamily="-111" charset="-128"/>
              </a:rPr>
              <a:t>GeoRaster</a:t>
            </a:r>
            <a:r>
              <a:rPr lang="en-US" sz="2000" dirty="0">
                <a:ea typeface="ＭＳ Ｐゴシック" pitchFamily="-111" charset="-128"/>
                <a:cs typeface="ＭＳ Ｐゴシック" pitchFamily="-111" charset="-128"/>
              </a:rPr>
              <a:t>, users/applications can determine how data is blocked</a:t>
            </a:r>
          </a:p>
          <a:p>
            <a:pPr lvl="1" eaLnBrk="1" hangingPunct="1"/>
            <a:r>
              <a:rPr lang="en-US" sz="1800" dirty="0"/>
              <a:t>Specify rows, columns, and optionally bands</a:t>
            </a:r>
          </a:p>
        </p:txBody>
      </p:sp>
      <p:sp>
        <p:nvSpPr>
          <p:cNvPr id="39940" name="AutoShape 4"/>
          <p:cNvSpPr>
            <a:spLocks noChangeArrowheads="1"/>
          </p:cNvSpPr>
          <p:nvPr/>
        </p:nvSpPr>
        <p:spPr bwMode="auto">
          <a:xfrm>
            <a:off x="3054350" y="4495800"/>
            <a:ext cx="825500" cy="304800"/>
          </a:xfrm>
          <a:prstGeom prst="leftRightArrow">
            <a:avLst>
              <a:gd name="adj1" fmla="val 50000"/>
              <a:gd name="adj2" fmla="val 54167"/>
            </a:avLst>
          </a:prstGeom>
          <a:noFill/>
          <a:ln w="9525">
            <a:noFill/>
            <a:miter lim="800000"/>
            <a:headEnd/>
            <a:tailEnd/>
          </a:ln>
        </p:spPr>
        <p:txBody>
          <a:bodyPr wrap="none" lIns="12700" tIns="12700" rIns="12700" bIns="12700" anchor="ctr">
            <a:prstTxWarp prst="textNoShape">
              <a:avLst/>
            </a:prstTxWarp>
            <a:spAutoFit/>
          </a:bodyPr>
          <a:lstStyle/>
          <a:p>
            <a:endParaRPr lang="fr-FR"/>
          </a:p>
        </p:txBody>
      </p:sp>
      <p:grpSp>
        <p:nvGrpSpPr>
          <p:cNvPr id="39941" name="Group 5"/>
          <p:cNvGrpSpPr>
            <a:grpSpLocks/>
          </p:cNvGrpSpPr>
          <p:nvPr/>
        </p:nvGrpSpPr>
        <p:grpSpPr bwMode="auto">
          <a:xfrm>
            <a:off x="914400" y="4191000"/>
            <a:ext cx="1371600" cy="1219200"/>
            <a:chOff x="576" y="2784"/>
            <a:chExt cx="832" cy="768"/>
          </a:xfrm>
        </p:grpSpPr>
        <p:sp>
          <p:nvSpPr>
            <p:cNvPr id="40015" name="Rectangle 6"/>
            <p:cNvSpPr>
              <a:spLocks noChangeArrowheads="1"/>
            </p:cNvSpPr>
            <p:nvPr/>
          </p:nvSpPr>
          <p:spPr bwMode="auto">
            <a:xfrm>
              <a:off x="992"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6" name="Rectangle 7"/>
            <p:cNvSpPr>
              <a:spLocks noChangeArrowheads="1"/>
            </p:cNvSpPr>
            <p:nvPr/>
          </p:nvSpPr>
          <p:spPr bwMode="auto">
            <a:xfrm>
              <a:off x="1096"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7" name="Rectangle 8"/>
            <p:cNvSpPr>
              <a:spLocks noChangeArrowheads="1"/>
            </p:cNvSpPr>
            <p:nvPr/>
          </p:nvSpPr>
          <p:spPr bwMode="auto">
            <a:xfrm>
              <a:off x="1200"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8" name="Rectangle 9"/>
            <p:cNvSpPr>
              <a:spLocks noChangeArrowheads="1"/>
            </p:cNvSpPr>
            <p:nvPr/>
          </p:nvSpPr>
          <p:spPr bwMode="auto">
            <a:xfrm>
              <a:off x="1304"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9" name="Rectangle 10"/>
            <p:cNvSpPr>
              <a:spLocks noChangeArrowheads="1"/>
            </p:cNvSpPr>
            <p:nvPr/>
          </p:nvSpPr>
          <p:spPr bwMode="auto">
            <a:xfrm>
              <a:off x="992"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0" name="Rectangle 11"/>
            <p:cNvSpPr>
              <a:spLocks noChangeArrowheads="1"/>
            </p:cNvSpPr>
            <p:nvPr/>
          </p:nvSpPr>
          <p:spPr bwMode="auto">
            <a:xfrm>
              <a:off x="1096"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1" name="Rectangle 12"/>
            <p:cNvSpPr>
              <a:spLocks noChangeArrowheads="1"/>
            </p:cNvSpPr>
            <p:nvPr/>
          </p:nvSpPr>
          <p:spPr bwMode="auto">
            <a:xfrm>
              <a:off x="1200"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2" name="Rectangle 13"/>
            <p:cNvSpPr>
              <a:spLocks noChangeArrowheads="1"/>
            </p:cNvSpPr>
            <p:nvPr/>
          </p:nvSpPr>
          <p:spPr bwMode="auto">
            <a:xfrm>
              <a:off x="1304"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3" name="Rectangle 14"/>
            <p:cNvSpPr>
              <a:spLocks noChangeArrowheads="1"/>
            </p:cNvSpPr>
            <p:nvPr/>
          </p:nvSpPr>
          <p:spPr bwMode="auto">
            <a:xfrm>
              <a:off x="992" y="297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4" name="Rectangle 15" descr="25%"/>
            <p:cNvSpPr>
              <a:spLocks noChangeArrowheads="1"/>
            </p:cNvSpPr>
            <p:nvPr/>
          </p:nvSpPr>
          <p:spPr bwMode="auto">
            <a:xfrm>
              <a:off x="1096" y="2976"/>
              <a:ext cx="104" cy="96"/>
            </a:xfrm>
            <a:prstGeom prst="rect">
              <a:avLst/>
            </a:prstGeom>
            <a:pattFill prst="pct25">
              <a:fgClr>
                <a:srgbClr val="4E1FE3"/>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5" name="Rectangle 16" descr="25%"/>
            <p:cNvSpPr>
              <a:spLocks noChangeArrowheads="1"/>
            </p:cNvSpPr>
            <p:nvPr/>
          </p:nvSpPr>
          <p:spPr bwMode="auto">
            <a:xfrm>
              <a:off x="1200" y="2976"/>
              <a:ext cx="104" cy="96"/>
            </a:xfrm>
            <a:prstGeom prst="rect">
              <a:avLst/>
            </a:prstGeom>
            <a:pattFill prst="pct25">
              <a:fgClr>
                <a:srgbClr val="4E1FE3"/>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6" name="Rectangle 17"/>
            <p:cNvSpPr>
              <a:spLocks noChangeArrowheads="1"/>
            </p:cNvSpPr>
            <p:nvPr/>
          </p:nvSpPr>
          <p:spPr bwMode="auto">
            <a:xfrm>
              <a:off x="1304" y="297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7" name="Rectangle 18"/>
            <p:cNvSpPr>
              <a:spLocks noChangeArrowheads="1"/>
            </p:cNvSpPr>
            <p:nvPr/>
          </p:nvSpPr>
          <p:spPr bwMode="auto">
            <a:xfrm>
              <a:off x="576"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8" name="Rectangle 19"/>
            <p:cNvSpPr>
              <a:spLocks noChangeArrowheads="1"/>
            </p:cNvSpPr>
            <p:nvPr/>
          </p:nvSpPr>
          <p:spPr bwMode="auto">
            <a:xfrm>
              <a:off x="680"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29" name="Rectangle 20"/>
            <p:cNvSpPr>
              <a:spLocks noChangeArrowheads="1"/>
            </p:cNvSpPr>
            <p:nvPr/>
          </p:nvSpPr>
          <p:spPr bwMode="auto">
            <a:xfrm>
              <a:off x="784" y="2784"/>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30" name="Rectangle 21"/>
            <p:cNvSpPr>
              <a:spLocks noChangeArrowheads="1"/>
            </p:cNvSpPr>
            <p:nvPr/>
          </p:nvSpPr>
          <p:spPr bwMode="auto">
            <a:xfrm>
              <a:off x="888" y="278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1" name="Rectangle 22"/>
            <p:cNvSpPr>
              <a:spLocks noChangeArrowheads="1"/>
            </p:cNvSpPr>
            <p:nvPr/>
          </p:nvSpPr>
          <p:spPr bwMode="auto">
            <a:xfrm>
              <a:off x="576"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2" name="Rectangle 23"/>
            <p:cNvSpPr>
              <a:spLocks noChangeArrowheads="1"/>
            </p:cNvSpPr>
            <p:nvPr/>
          </p:nvSpPr>
          <p:spPr bwMode="auto">
            <a:xfrm>
              <a:off x="680" y="288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3" name="Rectangle 24" descr="Large checker board"/>
            <p:cNvSpPr>
              <a:spLocks noChangeArrowheads="1"/>
            </p:cNvSpPr>
            <p:nvPr/>
          </p:nvSpPr>
          <p:spPr bwMode="auto">
            <a:xfrm>
              <a:off x="784" y="2880"/>
              <a:ext cx="104" cy="96"/>
            </a:xfrm>
            <a:prstGeom prst="rect">
              <a:avLst/>
            </a:prstGeom>
            <a:pattFill prst="lgCheck">
              <a:fgClr>
                <a:schemeClr val="accent2"/>
              </a:fgClr>
              <a:bgClr>
                <a:srgbClr val="FFFFFF"/>
              </a:bgClr>
            </a:patt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34" name="Rectangle 25" descr="Large checker board"/>
            <p:cNvSpPr>
              <a:spLocks noChangeArrowheads="1"/>
            </p:cNvSpPr>
            <p:nvPr/>
          </p:nvSpPr>
          <p:spPr bwMode="auto">
            <a:xfrm>
              <a:off x="888" y="2880"/>
              <a:ext cx="104" cy="96"/>
            </a:xfrm>
            <a:prstGeom prst="rect">
              <a:avLst/>
            </a:prstGeom>
            <a:pattFill prst="lgCheck">
              <a:fgClr>
                <a:schemeClr val="accent2"/>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5" name="Rectangle 26"/>
            <p:cNvSpPr>
              <a:spLocks noChangeArrowheads="1"/>
            </p:cNvSpPr>
            <p:nvPr/>
          </p:nvSpPr>
          <p:spPr bwMode="auto">
            <a:xfrm>
              <a:off x="576" y="297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6" name="Rectangle 27"/>
            <p:cNvSpPr>
              <a:spLocks noChangeArrowheads="1"/>
            </p:cNvSpPr>
            <p:nvPr/>
          </p:nvSpPr>
          <p:spPr bwMode="auto">
            <a:xfrm>
              <a:off x="680" y="297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7" name="Rectangle 28"/>
            <p:cNvSpPr>
              <a:spLocks noChangeArrowheads="1"/>
            </p:cNvSpPr>
            <p:nvPr/>
          </p:nvSpPr>
          <p:spPr bwMode="auto">
            <a:xfrm>
              <a:off x="784" y="2976"/>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38" name="Rectangle 29"/>
            <p:cNvSpPr>
              <a:spLocks noChangeArrowheads="1"/>
            </p:cNvSpPr>
            <p:nvPr/>
          </p:nvSpPr>
          <p:spPr bwMode="auto">
            <a:xfrm>
              <a:off x="888" y="297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39" name="Rectangle 30"/>
            <p:cNvSpPr>
              <a:spLocks noChangeArrowheads="1"/>
            </p:cNvSpPr>
            <p:nvPr/>
          </p:nvSpPr>
          <p:spPr bwMode="auto">
            <a:xfrm>
              <a:off x="576"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0" name="Rectangle 31"/>
            <p:cNvSpPr>
              <a:spLocks noChangeArrowheads="1"/>
            </p:cNvSpPr>
            <p:nvPr/>
          </p:nvSpPr>
          <p:spPr bwMode="auto">
            <a:xfrm>
              <a:off x="680"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1" name="Rectangle 32"/>
            <p:cNvSpPr>
              <a:spLocks noChangeArrowheads="1"/>
            </p:cNvSpPr>
            <p:nvPr/>
          </p:nvSpPr>
          <p:spPr bwMode="auto">
            <a:xfrm>
              <a:off x="784" y="3072"/>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42" name="Rectangle 33"/>
            <p:cNvSpPr>
              <a:spLocks noChangeArrowheads="1"/>
            </p:cNvSpPr>
            <p:nvPr/>
          </p:nvSpPr>
          <p:spPr bwMode="auto">
            <a:xfrm>
              <a:off x="888"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3" name="Rectangle 34"/>
            <p:cNvSpPr>
              <a:spLocks noChangeArrowheads="1"/>
            </p:cNvSpPr>
            <p:nvPr/>
          </p:nvSpPr>
          <p:spPr bwMode="auto">
            <a:xfrm>
              <a:off x="992"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4" name="Rectangle 35"/>
            <p:cNvSpPr>
              <a:spLocks noChangeArrowheads="1"/>
            </p:cNvSpPr>
            <p:nvPr/>
          </p:nvSpPr>
          <p:spPr bwMode="auto">
            <a:xfrm>
              <a:off x="1096"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5" name="Rectangle 36"/>
            <p:cNvSpPr>
              <a:spLocks noChangeArrowheads="1"/>
            </p:cNvSpPr>
            <p:nvPr/>
          </p:nvSpPr>
          <p:spPr bwMode="auto">
            <a:xfrm>
              <a:off x="1200"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6" name="Rectangle 37"/>
            <p:cNvSpPr>
              <a:spLocks noChangeArrowheads="1"/>
            </p:cNvSpPr>
            <p:nvPr/>
          </p:nvSpPr>
          <p:spPr bwMode="auto">
            <a:xfrm>
              <a:off x="1304" y="3072"/>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7" name="Rectangle 38"/>
            <p:cNvSpPr>
              <a:spLocks noChangeArrowheads="1"/>
            </p:cNvSpPr>
            <p:nvPr/>
          </p:nvSpPr>
          <p:spPr bwMode="auto">
            <a:xfrm>
              <a:off x="576"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8" name="Rectangle 39"/>
            <p:cNvSpPr>
              <a:spLocks noChangeArrowheads="1"/>
            </p:cNvSpPr>
            <p:nvPr/>
          </p:nvSpPr>
          <p:spPr bwMode="auto">
            <a:xfrm>
              <a:off x="680"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49" name="Rectangle 40"/>
            <p:cNvSpPr>
              <a:spLocks noChangeArrowheads="1"/>
            </p:cNvSpPr>
            <p:nvPr/>
          </p:nvSpPr>
          <p:spPr bwMode="auto">
            <a:xfrm>
              <a:off x="784" y="3168"/>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50" name="Rectangle 41"/>
            <p:cNvSpPr>
              <a:spLocks noChangeArrowheads="1"/>
            </p:cNvSpPr>
            <p:nvPr/>
          </p:nvSpPr>
          <p:spPr bwMode="auto">
            <a:xfrm>
              <a:off x="888"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1" name="Rectangle 42"/>
            <p:cNvSpPr>
              <a:spLocks noChangeArrowheads="1"/>
            </p:cNvSpPr>
            <p:nvPr/>
          </p:nvSpPr>
          <p:spPr bwMode="auto">
            <a:xfrm>
              <a:off x="992"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2" name="Rectangle 43"/>
            <p:cNvSpPr>
              <a:spLocks noChangeArrowheads="1"/>
            </p:cNvSpPr>
            <p:nvPr/>
          </p:nvSpPr>
          <p:spPr bwMode="auto">
            <a:xfrm>
              <a:off x="1096"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3" name="Rectangle 44"/>
            <p:cNvSpPr>
              <a:spLocks noChangeArrowheads="1"/>
            </p:cNvSpPr>
            <p:nvPr/>
          </p:nvSpPr>
          <p:spPr bwMode="auto">
            <a:xfrm>
              <a:off x="1200"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4" name="Rectangle 45"/>
            <p:cNvSpPr>
              <a:spLocks noChangeArrowheads="1"/>
            </p:cNvSpPr>
            <p:nvPr/>
          </p:nvSpPr>
          <p:spPr bwMode="auto">
            <a:xfrm>
              <a:off x="1304" y="316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5" name="Rectangle 46"/>
            <p:cNvSpPr>
              <a:spLocks noChangeArrowheads="1"/>
            </p:cNvSpPr>
            <p:nvPr/>
          </p:nvSpPr>
          <p:spPr bwMode="auto">
            <a:xfrm>
              <a:off x="576"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6" name="Rectangle 47"/>
            <p:cNvSpPr>
              <a:spLocks noChangeArrowheads="1"/>
            </p:cNvSpPr>
            <p:nvPr/>
          </p:nvSpPr>
          <p:spPr bwMode="auto">
            <a:xfrm>
              <a:off x="680"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7" name="Rectangle 48"/>
            <p:cNvSpPr>
              <a:spLocks noChangeArrowheads="1"/>
            </p:cNvSpPr>
            <p:nvPr/>
          </p:nvSpPr>
          <p:spPr bwMode="auto">
            <a:xfrm>
              <a:off x="784" y="3264"/>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58" name="Rectangle 49"/>
            <p:cNvSpPr>
              <a:spLocks noChangeArrowheads="1"/>
            </p:cNvSpPr>
            <p:nvPr/>
          </p:nvSpPr>
          <p:spPr bwMode="auto">
            <a:xfrm>
              <a:off x="888"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59" name="Rectangle 50"/>
            <p:cNvSpPr>
              <a:spLocks noChangeArrowheads="1"/>
            </p:cNvSpPr>
            <p:nvPr/>
          </p:nvSpPr>
          <p:spPr bwMode="auto">
            <a:xfrm>
              <a:off x="992"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0" name="Rectangle 51"/>
            <p:cNvSpPr>
              <a:spLocks noChangeArrowheads="1"/>
            </p:cNvSpPr>
            <p:nvPr/>
          </p:nvSpPr>
          <p:spPr bwMode="auto">
            <a:xfrm>
              <a:off x="1096"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1" name="Rectangle 52"/>
            <p:cNvSpPr>
              <a:spLocks noChangeArrowheads="1"/>
            </p:cNvSpPr>
            <p:nvPr/>
          </p:nvSpPr>
          <p:spPr bwMode="auto">
            <a:xfrm>
              <a:off x="1200"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2" name="Rectangle 53"/>
            <p:cNvSpPr>
              <a:spLocks noChangeArrowheads="1"/>
            </p:cNvSpPr>
            <p:nvPr/>
          </p:nvSpPr>
          <p:spPr bwMode="auto">
            <a:xfrm>
              <a:off x="1304" y="326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3" name="Rectangle 54"/>
            <p:cNvSpPr>
              <a:spLocks noChangeArrowheads="1"/>
            </p:cNvSpPr>
            <p:nvPr/>
          </p:nvSpPr>
          <p:spPr bwMode="auto">
            <a:xfrm>
              <a:off x="576" y="336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4" name="Rectangle 55" descr="Small checker board"/>
            <p:cNvSpPr>
              <a:spLocks noChangeArrowheads="1"/>
            </p:cNvSpPr>
            <p:nvPr/>
          </p:nvSpPr>
          <p:spPr bwMode="auto">
            <a:xfrm>
              <a:off x="680" y="3360"/>
              <a:ext cx="104" cy="96"/>
            </a:xfrm>
            <a:prstGeom prst="rect">
              <a:avLst/>
            </a:prstGeom>
            <a:pattFill prst="smCheck">
              <a:fgClr>
                <a:srgbClr val="47A147"/>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5" name="Rectangle 56"/>
            <p:cNvSpPr>
              <a:spLocks noChangeArrowheads="1"/>
            </p:cNvSpPr>
            <p:nvPr/>
          </p:nvSpPr>
          <p:spPr bwMode="auto">
            <a:xfrm>
              <a:off x="784" y="3360"/>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66" name="Rectangle 57"/>
            <p:cNvSpPr>
              <a:spLocks noChangeArrowheads="1"/>
            </p:cNvSpPr>
            <p:nvPr/>
          </p:nvSpPr>
          <p:spPr bwMode="auto">
            <a:xfrm>
              <a:off x="888" y="336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7" name="Rectangle 58"/>
            <p:cNvSpPr>
              <a:spLocks noChangeArrowheads="1"/>
            </p:cNvSpPr>
            <p:nvPr/>
          </p:nvSpPr>
          <p:spPr bwMode="auto">
            <a:xfrm>
              <a:off x="992" y="336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8" name="Rectangle 59"/>
            <p:cNvSpPr>
              <a:spLocks noChangeArrowheads="1"/>
            </p:cNvSpPr>
            <p:nvPr/>
          </p:nvSpPr>
          <p:spPr bwMode="auto">
            <a:xfrm>
              <a:off x="1096" y="336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69" name="Rectangle 60"/>
            <p:cNvSpPr>
              <a:spLocks noChangeArrowheads="1"/>
            </p:cNvSpPr>
            <p:nvPr/>
          </p:nvSpPr>
          <p:spPr bwMode="auto">
            <a:xfrm>
              <a:off x="1200" y="3360"/>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0" name="Rectangle 61"/>
            <p:cNvSpPr>
              <a:spLocks noChangeArrowheads="1"/>
            </p:cNvSpPr>
            <p:nvPr/>
          </p:nvSpPr>
          <p:spPr bwMode="auto">
            <a:xfrm>
              <a:off x="1304" y="3360"/>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1" name="Rectangle 62"/>
            <p:cNvSpPr>
              <a:spLocks noChangeArrowheads="1"/>
            </p:cNvSpPr>
            <p:nvPr/>
          </p:nvSpPr>
          <p:spPr bwMode="auto">
            <a:xfrm>
              <a:off x="576" y="345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2" name="Rectangle 63" descr="Small checker board"/>
            <p:cNvSpPr>
              <a:spLocks noChangeArrowheads="1"/>
            </p:cNvSpPr>
            <p:nvPr/>
          </p:nvSpPr>
          <p:spPr bwMode="auto">
            <a:xfrm>
              <a:off x="680" y="3456"/>
              <a:ext cx="104" cy="96"/>
            </a:xfrm>
            <a:prstGeom prst="rect">
              <a:avLst/>
            </a:prstGeom>
            <a:pattFill prst="smCheck">
              <a:fgClr>
                <a:srgbClr val="47A147"/>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3" name="Rectangle 64"/>
            <p:cNvSpPr>
              <a:spLocks noChangeArrowheads="1"/>
            </p:cNvSpPr>
            <p:nvPr/>
          </p:nvSpPr>
          <p:spPr bwMode="auto">
            <a:xfrm>
              <a:off x="784" y="3456"/>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74" name="Rectangle 65"/>
            <p:cNvSpPr>
              <a:spLocks noChangeArrowheads="1"/>
            </p:cNvSpPr>
            <p:nvPr/>
          </p:nvSpPr>
          <p:spPr bwMode="auto">
            <a:xfrm>
              <a:off x="888" y="345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5" name="Rectangle 66"/>
            <p:cNvSpPr>
              <a:spLocks noChangeArrowheads="1"/>
            </p:cNvSpPr>
            <p:nvPr/>
          </p:nvSpPr>
          <p:spPr bwMode="auto">
            <a:xfrm>
              <a:off x="992" y="345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6" name="Rectangle 67"/>
            <p:cNvSpPr>
              <a:spLocks noChangeArrowheads="1"/>
            </p:cNvSpPr>
            <p:nvPr/>
          </p:nvSpPr>
          <p:spPr bwMode="auto">
            <a:xfrm>
              <a:off x="1096" y="345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7" name="Rectangle 68"/>
            <p:cNvSpPr>
              <a:spLocks noChangeArrowheads="1"/>
            </p:cNvSpPr>
            <p:nvPr/>
          </p:nvSpPr>
          <p:spPr bwMode="auto">
            <a:xfrm>
              <a:off x="1200" y="3456"/>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78" name="Rectangle 69"/>
            <p:cNvSpPr>
              <a:spLocks noChangeArrowheads="1"/>
            </p:cNvSpPr>
            <p:nvPr/>
          </p:nvSpPr>
          <p:spPr bwMode="auto">
            <a:xfrm>
              <a:off x="1304" y="3456"/>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sp>
        <p:nvSpPr>
          <p:cNvPr id="39942" name="AutoShape 70"/>
          <p:cNvSpPr>
            <a:spLocks noChangeArrowheads="1"/>
          </p:cNvSpPr>
          <p:nvPr/>
        </p:nvSpPr>
        <p:spPr bwMode="auto">
          <a:xfrm>
            <a:off x="2724150" y="4724400"/>
            <a:ext cx="1816100" cy="152400"/>
          </a:xfrm>
          <a:prstGeom prst="rightArrow">
            <a:avLst>
              <a:gd name="adj1" fmla="val 50000"/>
              <a:gd name="adj2" fmla="val 297917"/>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43" name="Rectangle 72"/>
          <p:cNvSpPr>
            <a:spLocks noChangeArrowheads="1"/>
          </p:cNvSpPr>
          <p:nvPr/>
        </p:nvSpPr>
        <p:spPr bwMode="auto">
          <a:xfrm>
            <a:off x="4787900" y="4419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44" name="Rectangle 73"/>
          <p:cNvSpPr>
            <a:spLocks noChangeArrowheads="1"/>
          </p:cNvSpPr>
          <p:nvPr/>
        </p:nvSpPr>
        <p:spPr bwMode="auto">
          <a:xfrm>
            <a:off x="4953000" y="4419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45" name="Rectangle 74"/>
          <p:cNvSpPr>
            <a:spLocks noChangeArrowheads="1"/>
          </p:cNvSpPr>
          <p:nvPr/>
        </p:nvSpPr>
        <p:spPr bwMode="auto">
          <a:xfrm>
            <a:off x="5118100" y="44196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46" name="Rectangle 75"/>
          <p:cNvSpPr>
            <a:spLocks noChangeArrowheads="1"/>
          </p:cNvSpPr>
          <p:nvPr/>
        </p:nvSpPr>
        <p:spPr bwMode="auto">
          <a:xfrm>
            <a:off x="5283200" y="4419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47" name="Rectangle 76"/>
          <p:cNvSpPr>
            <a:spLocks noChangeArrowheads="1"/>
          </p:cNvSpPr>
          <p:nvPr/>
        </p:nvSpPr>
        <p:spPr bwMode="auto">
          <a:xfrm>
            <a:off x="4787900" y="4572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48" name="Rectangle 77"/>
          <p:cNvSpPr>
            <a:spLocks noChangeArrowheads="1"/>
          </p:cNvSpPr>
          <p:nvPr/>
        </p:nvSpPr>
        <p:spPr bwMode="auto">
          <a:xfrm>
            <a:off x="4953000" y="4572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49" name="Rectangle 78" descr="Large checker board"/>
          <p:cNvSpPr>
            <a:spLocks noChangeArrowheads="1"/>
          </p:cNvSpPr>
          <p:nvPr/>
        </p:nvSpPr>
        <p:spPr bwMode="auto">
          <a:xfrm>
            <a:off x="5118100" y="4572000"/>
            <a:ext cx="165100" cy="152400"/>
          </a:xfrm>
          <a:prstGeom prst="rect">
            <a:avLst/>
          </a:prstGeom>
          <a:pattFill prst="lgCheck">
            <a:fgClr>
              <a:schemeClr val="accent2"/>
            </a:fgClr>
            <a:bgClr>
              <a:srgbClr val="FFFFFF"/>
            </a:bgClr>
          </a:patt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50" name="Rectangle 79" descr="Large checker board"/>
          <p:cNvSpPr>
            <a:spLocks noChangeArrowheads="1"/>
          </p:cNvSpPr>
          <p:nvPr/>
        </p:nvSpPr>
        <p:spPr bwMode="auto">
          <a:xfrm>
            <a:off x="5283200" y="4572000"/>
            <a:ext cx="165100" cy="152400"/>
          </a:xfrm>
          <a:prstGeom prst="rect">
            <a:avLst/>
          </a:prstGeom>
          <a:pattFill prst="lgCheck">
            <a:fgClr>
              <a:schemeClr val="accent2"/>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1" name="Rectangle 80"/>
          <p:cNvSpPr>
            <a:spLocks noChangeArrowheads="1"/>
          </p:cNvSpPr>
          <p:nvPr/>
        </p:nvSpPr>
        <p:spPr bwMode="auto">
          <a:xfrm>
            <a:off x="4787900" y="4724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2" name="Rectangle 81"/>
          <p:cNvSpPr>
            <a:spLocks noChangeArrowheads="1"/>
          </p:cNvSpPr>
          <p:nvPr/>
        </p:nvSpPr>
        <p:spPr bwMode="auto">
          <a:xfrm>
            <a:off x="4953000" y="4724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3" name="Rectangle 82"/>
          <p:cNvSpPr>
            <a:spLocks noChangeArrowheads="1"/>
          </p:cNvSpPr>
          <p:nvPr/>
        </p:nvSpPr>
        <p:spPr bwMode="auto">
          <a:xfrm>
            <a:off x="5114925" y="47244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54" name="Rectangle 83"/>
          <p:cNvSpPr>
            <a:spLocks noChangeArrowheads="1"/>
          </p:cNvSpPr>
          <p:nvPr/>
        </p:nvSpPr>
        <p:spPr bwMode="auto">
          <a:xfrm>
            <a:off x="5283200" y="4724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5" name="Rectangle 84"/>
          <p:cNvSpPr>
            <a:spLocks noChangeArrowheads="1"/>
          </p:cNvSpPr>
          <p:nvPr/>
        </p:nvSpPr>
        <p:spPr bwMode="auto">
          <a:xfrm>
            <a:off x="4787900" y="4876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6" name="Rectangle 85"/>
          <p:cNvSpPr>
            <a:spLocks noChangeArrowheads="1"/>
          </p:cNvSpPr>
          <p:nvPr/>
        </p:nvSpPr>
        <p:spPr bwMode="auto">
          <a:xfrm>
            <a:off x="4953000" y="4876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57" name="Rectangle 86"/>
          <p:cNvSpPr>
            <a:spLocks noChangeArrowheads="1"/>
          </p:cNvSpPr>
          <p:nvPr/>
        </p:nvSpPr>
        <p:spPr bwMode="auto">
          <a:xfrm>
            <a:off x="5114925" y="48768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58" name="Rectangle 87"/>
          <p:cNvSpPr>
            <a:spLocks noChangeArrowheads="1"/>
          </p:cNvSpPr>
          <p:nvPr/>
        </p:nvSpPr>
        <p:spPr bwMode="auto">
          <a:xfrm>
            <a:off x="5283200" y="4876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nvGrpSpPr>
          <p:cNvPr id="39959" name="Group 88"/>
          <p:cNvGrpSpPr>
            <a:grpSpLocks/>
          </p:cNvGrpSpPr>
          <p:nvPr/>
        </p:nvGrpSpPr>
        <p:grpSpPr bwMode="auto">
          <a:xfrm>
            <a:off x="5943600" y="4419600"/>
            <a:ext cx="660400" cy="609600"/>
            <a:chOff x="3744" y="2928"/>
            <a:chExt cx="416" cy="384"/>
          </a:xfrm>
        </p:grpSpPr>
        <p:sp>
          <p:nvSpPr>
            <p:cNvPr id="39999" name="Rectangle 89"/>
            <p:cNvSpPr>
              <a:spLocks noChangeArrowheads="1"/>
            </p:cNvSpPr>
            <p:nvPr/>
          </p:nvSpPr>
          <p:spPr bwMode="auto">
            <a:xfrm>
              <a:off x="3744"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0" name="Rectangle 90"/>
            <p:cNvSpPr>
              <a:spLocks noChangeArrowheads="1"/>
            </p:cNvSpPr>
            <p:nvPr/>
          </p:nvSpPr>
          <p:spPr bwMode="auto">
            <a:xfrm>
              <a:off x="3848"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1" name="Rectangle 91"/>
            <p:cNvSpPr>
              <a:spLocks noChangeArrowheads="1"/>
            </p:cNvSpPr>
            <p:nvPr/>
          </p:nvSpPr>
          <p:spPr bwMode="auto">
            <a:xfrm>
              <a:off x="3952" y="2928"/>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02" name="Rectangle 92"/>
            <p:cNvSpPr>
              <a:spLocks noChangeArrowheads="1"/>
            </p:cNvSpPr>
            <p:nvPr/>
          </p:nvSpPr>
          <p:spPr bwMode="auto">
            <a:xfrm>
              <a:off x="4056"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3" name="Rectangle 93"/>
            <p:cNvSpPr>
              <a:spLocks noChangeArrowheads="1"/>
            </p:cNvSpPr>
            <p:nvPr/>
          </p:nvSpPr>
          <p:spPr bwMode="auto">
            <a:xfrm>
              <a:off x="3744"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4" name="Rectangle 94"/>
            <p:cNvSpPr>
              <a:spLocks noChangeArrowheads="1"/>
            </p:cNvSpPr>
            <p:nvPr/>
          </p:nvSpPr>
          <p:spPr bwMode="auto">
            <a:xfrm>
              <a:off x="3848"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5" name="Rectangle 95"/>
            <p:cNvSpPr>
              <a:spLocks noChangeArrowheads="1"/>
            </p:cNvSpPr>
            <p:nvPr/>
          </p:nvSpPr>
          <p:spPr bwMode="auto">
            <a:xfrm>
              <a:off x="3952" y="3024"/>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06" name="Rectangle 96"/>
            <p:cNvSpPr>
              <a:spLocks noChangeArrowheads="1"/>
            </p:cNvSpPr>
            <p:nvPr/>
          </p:nvSpPr>
          <p:spPr bwMode="auto">
            <a:xfrm>
              <a:off x="4056"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7" name="Rectangle 97"/>
            <p:cNvSpPr>
              <a:spLocks noChangeArrowheads="1"/>
            </p:cNvSpPr>
            <p:nvPr/>
          </p:nvSpPr>
          <p:spPr bwMode="auto">
            <a:xfrm>
              <a:off x="3744"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8" name="Rectangle 98" descr="25%"/>
            <p:cNvSpPr>
              <a:spLocks noChangeArrowheads="1"/>
            </p:cNvSpPr>
            <p:nvPr/>
          </p:nvSpPr>
          <p:spPr bwMode="auto">
            <a:xfrm>
              <a:off x="3848" y="3120"/>
              <a:ext cx="104" cy="96"/>
            </a:xfrm>
            <a:prstGeom prst="rect">
              <a:avLst/>
            </a:prstGeom>
            <a:pattFill prst="pct25">
              <a:fgClr>
                <a:srgbClr val="4E1FE3"/>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09" name="Rectangle 99" descr="25%"/>
            <p:cNvSpPr>
              <a:spLocks noChangeArrowheads="1"/>
            </p:cNvSpPr>
            <p:nvPr/>
          </p:nvSpPr>
          <p:spPr bwMode="auto">
            <a:xfrm>
              <a:off x="3952" y="3120"/>
              <a:ext cx="104" cy="96"/>
            </a:xfrm>
            <a:prstGeom prst="rect">
              <a:avLst/>
            </a:prstGeom>
            <a:pattFill prst="pct25">
              <a:fgClr>
                <a:srgbClr val="4E1FE3"/>
              </a:fgClr>
              <a:bgClr>
                <a:srgbClr val="FFFFFF"/>
              </a:bgClr>
            </a:patt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10" name="Rectangle 100"/>
            <p:cNvSpPr>
              <a:spLocks noChangeArrowheads="1"/>
            </p:cNvSpPr>
            <p:nvPr/>
          </p:nvSpPr>
          <p:spPr bwMode="auto">
            <a:xfrm>
              <a:off x="4056"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1" name="Rectangle 101"/>
            <p:cNvSpPr>
              <a:spLocks noChangeArrowheads="1"/>
            </p:cNvSpPr>
            <p:nvPr/>
          </p:nvSpPr>
          <p:spPr bwMode="auto">
            <a:xfrm>
              <a:off x="3744"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2" name="Rectangle 102"/>
            <p:cNvSpPr>
              <a:spLocks noChangeArrowheads="1"/>
            </p:cNvSpPr>
            <p:nvPr/>
          </p:nvSpPr>
          <p:spPr bwMode="auto">
            <a:xfrm>
              <a:off x="3848"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40013" name="Rectangle 103"/>
            <p:cNvSpPr>
              <a:spLocks noChangeArrowheads="1"/>
            </p:cNvSpPr>
            <p:nvPr/>
          </p:nvSpPr>
          <p:spPr bwMode="auto">
            <a:xfrm>
              <a:off x="3952" y="3216"/>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40014" name="Rectangle 104"/>
            <p:cNvSpPr>
              <a:spLocks noChangeArrowheads="1"/>
            </p:cNvSpPr>
            <p:nvPr/>
          </p:nvSpPr>
          <p:spPr bwMode="auto">
            <a:xfrm>
              <a:off x="4056"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9960" name="Group 105"/>
          <p:cNvGrpSpPr>
            <a:grpSpLocks/>
          </p:cNvGrpSpPr>
          <p:nvPr/>
        </p:nvGrpSpPr>
        <p:grpSpPr bwMode="auto">
          <a:xfrm>
            <a:off x="7099300" y="4419600"/>
            <a:ext cx="660400" cy="609600"/>
            <a:chOff x="4472" y="2928"/>
            <a:chExt cx="416" cy="384"/>
          </a:xfrm>
        </p:grpSpPr>
        <p:sp>
          <p:nvSpPr>
            <p:cNvPr id="39983" name="Rectangle 106"/>
            <p:cNvSpPr>
              <a:spLocks noChangeArrowheads="1"/>
            </p:cNvSpPr>
            <p:nvPr/>
          </p:nvSpPr>
          <p:spPr bwMode="auto">
            <a:xfrm>
              <a:off x="4472"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4" name="Rectangle 107"/>
            <p:cNvSpPr>
              <a:spLocks noChangeArrowheads="1"/>
            </p:cNvSpPr>
            <p:nvPr/>
          </p:nvSpPr>
          <p:spPr bwMode="auto">
            <a:xfrm>
              <a:off x="4576"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5" name="Rectangle 108"/>
            <p:cNvSpPr>
              <a:spLocks noChangeArrowheads="1"/>
            </p:cNvSpPr>
            <p:nvPr/>
          </p:nvSpPr>
          <p:spPr bwMode="auto">
            <a:xfrm>
              <a:off x="4680" y="2928"/>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86" name="Rectangle 109"/>
            <p:cNvSpPr>
              <a:spLocks noChangeArrowheads="1"/>
            </p:cNvSpPr>
            <p:nvPr/>
          </p:nvSpPr>
          <p:spPr bwMode="auto">
            <a:xfrm>
              <a:off x="4784"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7" name="Rectangle 110"/>
            <p:cNvSpPr>
              <a:spLocks noChangeArrowheads="1"/>
            </p:cNvSpPr>
            <p:nvPr/>
          </p:nvSpPr>
          <p:spPr bwMode="auto">
            <a:xfrm>
              <a:off x="4472"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8" name="Rectangle 111"/>
            <p:cNvSpPr>
              <a:spLocks noChangeArrowheads="1"/>
            </p:cNvSpPr>
            <p:nvPr/>
          </p:nvSpPr>
          <p:spPr bwMode="auto">
            <a:xfrm>
              <a:off x="4576"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9" name="Rectangle 112"/>
            <p:cNvSpPr>
              <a:spLocks noChangeArrowheads="1"/>
            </p:cNvSpPr>
            <p:nvPr/>
          </p:nvSpPr>
          <p:spPr bwMode="auto">
            <a:xfrm>
              <a:off x="4680" y="3024"/>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90" name="Rectangle 113"/>
            <p:cNvSpPr>
              <a:spLocks noChangeArrowheads="1"/>
            </p:cNvSpPr>
            <p:nvPr/>
          </p:nvSpPr>
          <p:spPr bwMode="auto">
            <a:xfrm>
              <a:off x="4784"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1" name="Rectangle 114"/>
            <p:cNvSpPr>
              <a:spLocks noChangeArrowheads="1"/>
            </p:cNvSpPr>
            <p:nvPr/>
          </p:nvSpPr>
          <p:spPr bwMode="auto">
            <a:xfrm>
              <a:off x="4472"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2" name="Rectangle 115" descr="Small checker board"/>
            <p:cNvSpPr>
              <a:spLocks noChangeArrowheads="1"/>
            </p:cNvSpPr>
            <p:nvPr/>
          </p:nvSpPr>
          <p:spPr bwMode="auto">
            <a:xfrm>
              <a:off x="4576" y="3120"/>
              <a:ext cx="104" cy="96"/>
            </a:xfrm>
            <a:prstGeom prst="rect">
              <a:avLst/>
            </a:prstGeom>
            <a:pattFill prst="smCheck">
              <a:fgClr>
                <a:srgbClr val="47A147"/>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3" name="Rectangle 116"/>
            <p:cNvSpPr>
              <a:spLocks noChangeArrowheads="1"/>
            </p:cNvSpPr>
            <p:nvPr/>
          </p:nvSpPr>
          <p:spPr bwMode="auto">
            <a:xfrm>
              <a:off x="4680" y="3120"/>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94" name="Rectangle 117"/>
            <p:cNvSpPr>
              <a:spLocks noChangeArrowheads="1"/>
            </p:cNvSpPr>
            <p:nvPr/>
          </p:nvSpPr>
          <p:spPr bwMode="auto">
            <a:xfrm>
              <a:off x="4784"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5" name="Rectangle 118"/>
            <p:cNvSpPr>
              <a:spLocks noChangeArrowheads="1"/>
            </p:cNvSpPr>
            <p:nvPr/>
          </p:nvSpPr>
          <p:spPr bwMode="auto">
            <a:xfrm>
              <a:off x="4472"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6" name="Rectangle 119" descr="Small checker board"/>
            <p:cNvSpPr>
              <a:spLocks noChangeArrowheads="1"/>
            </p:cNvSpPr>
            <p:nvPr/>
          </p:nvSpPr>
          <p:spPr bwMode="auto">
            <a:xfrm>
              <a:off x="4576" y="3216"/>
              <a:ext cx="104" cy="96"/>
            </a:xfrm>
            <a:prstGeom prst="rect">
              <a:avLst/>
            </a:prstGeom>
            <a:pattFill prst="smCheck">
              <a:fgClr>
                <a:srgbClr val="47A147"/>
              </a:fgClr>
              <a:bgClr>
                <a:srgbClr val="FFFFFF"/>
              </a:bgClr>
            </a:patt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97" name="Rectangle 120"/>
            <p:cNvSpPr>
              <a:spLocks noChangeArrowheads="1"/>
            </p:cNvSpPr>
            <p:nvPr/>
          </p:nvSpPr>
          <p:spPr bwMode="auto">
            <a:xfrm>
              <a:off x="4680" y="3216"/>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98" name="Rectangle 121"/>
            <p:cNvSpPr>
              <a:spLocks noChangeArrowheads="1"/>
            </p:cNvSpPr>
            <p:nvPr/>
          </p:nvSpPr>
          <p:spPr bwMode="auto">
            <a:xfrm>
              <a:off x="4784"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39961" name="Group 122"/>
          <p:cNvGrpSpPr>
            <a:grpSpLocks/>
          </p:cNvGrpSpPr>
          <p:nvPr/>
        </p:nvGrpSpPr>
        <p:grpSpPr bwMode="auto">
          <a:xfrm>
            <a:off x="8255000" y="4419600"/>
            <a:ext cx="660400" cy="609600"/>
            <a:chOff x="5200" y="2928"/>
            <a:chExt cx="416" cy="384"/>
          </a:xfrm>
        </p:grpSpPr>
        <p:sp>
          <p:nvSpPr>
            <p:cNvPr id="39967" name="Rectangle 123"/>
            <p:cNvSpPr>
              <a:spLocks noChangeArrowheads="1"/>
            </p:cNvSpPr>
            <p:nvPr/>
          </p:nvSpPr>
          <p:spPr bwMode="auto">
            <a:xfrm>
              <a:off x="5200"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68" name="Rectangle 124"/>
            <p:cNvSpPr>
              <a:spLocks noChangeArrowheads="1"/>
            </p:cNvSpPr>
            <p:nvPr/>
          </p:nvSpPr>
          <p:spPr bwMode="auto">
            <a:xfrm>
              <a:off x="5304"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69" name="Rectangle 125"/>
            <p:cNvSpPr>
              <a:spLocks noChangeArrowheads="1"/>
            </p:cNvSpPr>
            <p:nvPr/>
          </p:nvSpPr>
          <p:spPr bwMode="auto">
            <a:xfrm>
              <a:off x="5408" y="2928"/>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70" name="Rectangle 126"/>
            <p:cNvSpPr>
              <a:spLocks noChangeArrowheads="1"/>
            </p:cNvSpPr>
            <p:nvPr/>
          </p:nvSpPr>
          <p:spPr bwMode="auto">
            <a:xfrm>
              <a:off x="5512" y="2928"/>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1" name="Rectangle 127"/>
            <p:cNvSpPr>
              <a:spLocks noChangeArrowheads="1"/>
            </p:cNvSpPr>
            <p:nvPr/>
          </p:nvSpPr>
          <p:spPr bwMode="auto">
            <a:xfrm>
              <a:off x="5200"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2" name="Rectangle 128"/>
            <p:cNvSpPr>
              <a:spLocks noChangeArrowheads="1"/>
            </p:cNvSpPr>
            <p:nvPr/>
          </p:nvSpPr>
          <p:spPr bwMode="auto">
            <a:xfrm>
              <a:off x="5304"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3" name="Rectangle 129"/>
            <p:cNvSpPr>
              <a:spLocks noChangeArrowheads="1"/>
            </p:cNvSpPr>
            <p:nvPr/>
          </p:nvSpPr>
          <p:spPr bwMode="auto">
            <a:xfrm>
              <a:off x="5408" y="3024"/>
              <a:ext cx="104" cy="96"/>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74" name="Rectangle 130"/>
            <p:cNvSpPr>
              <a:spLocks noChangeArrowheads="1"/>
            </p:cNvSpPr>
            <p:nvPr/>
          </p:nvSpPr>
          <p:spPr bwMode="auto">
            <a:xfrm>
              <a:off x="5512" y="3024"/>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5" name="Rectangle 131"/>
            <p:cNvSpPr>
              <a:spLocks noChangeArrowheads="1"/>
            </p:cNvSpPr>
            <p:nvPr/>
          </p:nvSpPr>
          <p:spPr bwMode="auto">
            <a:xfrm>
              <a:off x="5200"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6" name="Rectangle 132"/>
            <p:cNvSpPr>
              <a:spLocks noChangeArrowheads="1"/>
            </p:cNvSpPr>
            <p:nvPr/>
          </p:nvSpPr>
          <p:spPr bwMode="auto">
            <a:xfrm>
              <a:off x="5304" y="3120"/>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7" name="Rectangle 133"/>
            <p:cNvSpPr>
              <a:spLocks noChangeArrowheads="1"/>
            </p:cNvSpPr>
            <p:nvPr/>
          </p:nvSpPr>
          <p:spPr bwMode="auto">
            <a:xfrm>
              <a:off x="5408" y="3120"/>
              <a:ext cx="104" cy="96"/>
            </a:xfrm>
            <a:prstGeom prst="rect">
              <a:avLst/>
            </a:prstGeom>
            <a:solidFill>
              <a:srgbClr val="B5B5B5"/>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78" name="Rectangle 134"/>
            <p:cNvSpPr>
              <a:spLocks noChangeArrowheads="1"/>
            </p:cNvSpPr>
            <p:nvPr/>
          </p:nvSpPr>
          <p:spPr bwMode="auto">
            <a:xfrm>
              <a:off x="5512" y="3120"/>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79" name="Rectangle 135"/>
            <p:cNvSpPr>
              <a:spLocks noChangeArrowheads="1"/>
            </p:cNvSpPr>
            <p:nvPr/>
          </p:nvSpPr>
          <p:spPr bwMode="auto">
            <a:xfrm>
              <a:off x="5200"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0" name="Rectangle 136"/>
            <p:cNvSpPr>
              <a:spLocks noChangeArrowheads="1"/>
            </p:cNvSpPr>
            <p:nvPr/>
          </p:nvSpPr>
          <p:spPr bwMode="auto">
            <a:xfrm>
              <a:off x="5304" y="3216"/>
              <a:ext cx="104" cy="96"/>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9981" name="Rectangle 137"/>
            <p:cNvSpPr>
              <a:spLocks noChangeArrowheads="1"/>
            </p:cNvSpPr>
            <p:nvPr/>
          </p:nvSpPr>
          <p:spPr bwMode="auto">
            <a:xfrm>
              <a:off x="5408" y="3216"/>
              <a:ext cx="104" cy="96"/>
            </a:xfrm>
            <a:prstGeom prst="rect">
              <a:avLst/>
            </a:prstGeom>
            <a:solidFill>
              <a:srgbClr val="B5B5B5"/>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39982" name="Rectangle 138"/>
            <p:cNvSpPr>
              <a:spLocks noChangeArrowheads="1"/>
            </p:cNvSpPr>
            <p:nvPr/>
          </p:nvSpPr>
          <p:spPr bwMode="auto">
            <a:xfrm>
              <a:off x="5512" y="3216"/>
              <a:ext cx="104" cy="96"/>
            </a:xfrm>
            <a:prstGeom prst="rect">
              <a:avLst/>
            </a:prstGeom>
            <a:solidFill>
              <a:srgbClr val="B5B5B5"/>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sp>
        <p:nvSpPr>
          <p:cNvPr id="39962" name="Text Box 139"/>
          <p:cNvSpPr txBox="1">
            <a:spLocks noChangeArrowheads="1"/>
          </p:cNvSpPr>
          <p:nvPr/>
        </p:nvSpPr>
        <p:spPr bwMode="auto">
          <a:xfrm>
            <a:off x="2806700" y="4318000"/>
            <a:ext cx="1579309" cy="333425"/>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dirty="0" err="1" smtClean="0"/>
              <a:t>n</a:t>
            </a:r>
            <a:r>
              <a:rPr lang="en-US" dirty="0" smtClean="0"/>
              <a:t> </a:t>
            </a:r>
            <a:r>
              <a:rPr lang="en-US" dirty="0" err="1"/>
              <a:t>x</a:t>
            </a:r>
            <a:r>
              <a:rPr lang="en-US" dirty="0" smtClean="0"/>
              <a:t> </a:t>
            </a:r>
            <a:r>
              <a:rPr lang="en-US" dirty="0" err="1" smtClean="0"/>
              <a:t>m</a:t>
            </a:r>
            <a:r>
              <a:rPr lang="en-US" dirty="0" smtClean="0"/>
              <a:t> </a:t>
            </a:r>
            <a:r>
              <a:rPr lang="en-US" dirty="0"/>
              <a:t>blocks</a:t>
            </a:r>
          </a:p>
        </p:txBody>
      </p:sp>
      <p:sp>
        <p:nvSpPr>
          <p:cNvPr id="39963" name="Rectangle 140"/>
          <p:cNvSpPr>
            <a:spLocks noChangeArrowheads="1"/>
          </p:cNvSpPr>
          <p:nvPr/>
        </p:nvSpPr>
        <p:spPr bwMode="auto">
          <a:xfrm>
            <a:off x="914400" y="4191000"/>
            <a:ext cx="685800" cy="609600"/>
          </a:xfrm>
          <a:prstGeom prst="rect">
            <a:avLst/>
          </a:prstGeom>
          <a:noFill/>
          <a:ln w="28575">
            <a:solidFill>
              <a:schemeClr val="accent1"/>
            </a:solidFill>
            <a:miter lim="800000"/>
            <a:headEnd type="none" w="sm" len="sm"/>
            <a:tailEnd type="none" w="sm" len="sm"/>
          </a:ln>
        </p:spPr>
        <p:txBody>
          <a:bodyPr wrap="none" anchor="ctr">
            <a:prstTxWarp prst="textNoShape">
              <a:avLst/>
            </a:prstTxWarp>
          </a:bodyPr>
          <a:lstStyle/>
          <a:p>
            <a:endParaRPr lang="fr-FR"/>
          </a:p>
        </p:txBody>
      </p:sp>
      <p:sp>
        <p:nvSpPr>
          <p:cNvPr id="39964" name="Rectangle 141"/>
          <p:cNvSpPr>
            <a:spLocks noChangeArrowheads="1"/>
          </p:cNvSpPr>
          <p:nvPr/>
        </p:nvSpPr>
        <p:spPr bwMode="auto">
          <a:xfrm>
            <a:off x="1600200" y="4191000"/>
            <a:ext cx="685800" cy="609600"/>
          </a:xfrm>
          <a:prstGeom prst="rect">
            <a:avLst/>
          </a:prstGeom>
          <a:noFill/>
          <a:ln w="28575">
            <a:solidFill>
              <a:schemeClr val="accent1"/>
            </a:solidFill>
            <a:miter lim="800000"/>
            <a:headEnd type="none" w="sm" len="sm"/>
            <a:tailEnd type="none" w="sm" len="sm"/>
          </a:ln>
        </p:spPr>
        <p:txBody>
          <a:bodyPr wrap="none" anchor="ctr">
            <a:prstTxWarp prst="textNoShape">
              <a:avLst/>
            </a:prstTxWarp>
          </a:bodyPr>
          <a:lstStyle/>
          <a:p>
            <a:endParaRPr lang="fr-FR"/>
          </a:p>
        </p:txBody>
      </p:sp>
      <p:sp>
        <p:nvSpPr>
          <p:cNvPr id="39965" name="Rectangle 142"/>
          <p:cNvSpPr>
            <a:spLocks noChangeArrowheads="1"/>
          </p:cNvSpPr>
          <p:nvPr/>
        </p:nvSpPr>
        <p:spPr bwMode="auto">
          <a:xfrm>
            <a:off x="1600200" y="4800600"/>
            <a:ext cx="685800" cy="609600"/>
          </a:xfrm>
          <a:prstGeom prst="rect">
            <a:avLst/>
          </a:prstGeom>
          <a:noFill/>
          <a:ln w="28575">
            <a:solidFill>
              <a:schemeClr val="accent1"/>
            </a:solidFill>
            <a:miter lim="800000"/>
            <a:headEnd type="none" w="sm" len="sm"/>
            <a:tailEnd type="none" w="sm" len="sm"/>
          </a:ln>
        </p:spPr>
        <p:txBody>
          <a:bodyPr wrap="none" anchor="ctr">
            <a:prstTxWarp prst="textNoShape">
              <a:avLst/>
            </a:prstTxWarp>
          </a:bodyPr>
          <a:lstStyle/>
          <a:p>
            <a:endParaRPr lang="fr-FR"/>
          </a:p>
        </p:txBody>
      </p:sp>
      <p:sp>
        <p:nvSpPr>
          <p:cNvPr id="39966" name="Rectangle 143"/>
          <p:cNvSpPr>
            <a:spLocks noChangeArrowheads="1"/>
          </p:cNvSpPr>
          <p:nvPr/>
        </p:nvSpPr>
        <p:spPr bwMode="auto">
          <a:xfrm>
            <a:off x="914400" y="4800600"/>
            <a:ext cx="685800" cy="609600"/>
          </a:xfrm>
          <a:prstGeom prst="rect">
            <a:avLst/>
          </a:prstGeom>
          <a:noFill/>
          <a:ln w="28575">
            <a:solidFill>
              <a:schemeClr val="accent1"/>
            </a:solidFill>
            <a:miter lim="800000"/>
            <a:headEnd type="none" w="sm" len="sm"/>
            <a:tailEnd type="none" w="sm" len="sm"/>
          </a:ln>
        </p:spPr>
        <p:txBody>
          <a:bodyPr wrap="none" anchor="ctr">
            <a:prstTxWarp prst="textNoShape">
              <a:avLst/>
            </a:prstTxWarp>
          </a:bodyPr>
          <a:lstStyle/>
          <a:p>
            <a:endParaRPr lang="fr-FR"/>
          </a:p>
        </p:txBody>
      </p:sp>
    </p:spTree>
  </p:cSld>
  <p:clrMapOvr>
    <a:masterClrMapping/>
  </p:clrMapOvr>
  <p:transition>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noFill/>
        </p:spPr>
        <p:txBody>
          <a:bodyPr/>
          <a:lstStyle/>
          <a:p>
            <a:pPr eaLnBrk="1" hangingPunct="1"/>
            <a:r>
              <a:rPr lang="en-GB">
                <a:ea typeface="ＭＳ Ｐゴシック" pitchFamily="-111" charset="-128"/>
                <a:cs typeface="ＭＳ Ｐゴシック" pitchFamily="-111" charset="-128"/>
              </a:rPr>
              <a:t>Database-driven Export</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exportTo()</a:t>
            </a:r>
          </a:p>
        </p:txBody>
      </p:sp>
      <p:sp>
        <p:nvSpPr>
          <p:cNvPr id="141315" name="Rectangle 3"/>
          <p:cNvSpPr>
            <a:spLocks noChangeArrowheads="1"/>
          </p:cNvSpPr>
          <p:nvPr/>
        </p:nvSpPr>
        <p:spPr bwMode="auto">
          <a:xfrm>
            <a:off x="304800" y="1676400"/>
            <a:ext cx="7010400" cy="33210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sdo_geor.exportTo</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g</a:t>
            </a:r>
            <a:r>
              <a:rPr lang="en-US" sz="1800" dirty="0">
                <a:solidFill>
                  <a:schemeClr val="accent1"/>
                </a:solidFill>
                <a:latin typeface="Courier New" pitchFamily="-111" charset="0"/>
              </a:rPr>
              <a:t>,</a:t>
            </a:r>
          </a:p>
          <a:p>
            <a:pPr algn="l" defTabSz="822325" eaLnBrk="0" hangingPunct="0">
              <a:spcBef>
                <a:spcPct val="0"/>
              </a:spcBef>
              <a:buClrTx/>
            </a:pPr>
            <a:r>
              <a:rPr lang="en-GB" sz="1800" dirty="0">
                <a:solidFill>
                  <a:schemeClr val="accent1"/>
                </a:solidFill>
                <a:latin typeface="Courier New" pitchFamily="-111" charset="0"/>
              </a:rPr>
              <a:t>    '</a:t>
            </a:r>
            <a:r>
              <a:rPr lang="en-GB" sz="1800" dirty="0" err="1">
                <a:solidFill>
                  <a:schemeClr val="accent1"/>
                </a:solidFill>
                <a:latin typeface="Courier New" pitchFamily="-111" charset="0"/>
              </a:rPr>
              <a:t>pLevel</a:t>
            </a:r>
            <a:r>
              <a:rPr lang="en-GB" sz="1800" dirty="0">
                <a:solidFill>
                  <a:schemeClr val="accent1"/>
                </a:solidFill>
                <a:latin typeface="Courier New" pitchFamily="-111" charset="0"/>
              </a:rPr>
              <a:t>=0,cropArea=(0,0,500,500)',</a:t>
            </a:r>
            <a:endParaRPr lang="en-US" sz="1800" dirty="0">
              <a:solidFill>
                <a:schemeClr val="accent1"/>
              </a:solidFill>
              <a:latin typeface="Courier New" pitchFamily="-111" charset="0"/>
            </a:endParaRPr>
          </a:p>
          <a:p>
            <a:pPr algn="l" defTabSz="822325" eaLnBrk="0" hangingPunct="0">
              <a:spcBef>
                <a:spcPct val="0"/>
              </a:spcBef>
              <a:buClrTx/>
            </a:pPr>
            <a:r>
              <a:rPr lang="en-US" sz="1800" dirty="0">
                <a:solidFill>
                  <a:schemeClr val="accent1"/>
                </a:solidFill>
                <a:latin typeface="Courier New" pitchFamily="-111" charset="0"/>
              </a:rPr>
              <a:t>    'TIFF', 'file', '/usr/rasters/sf1s.tif',</a:t>
            </a:r>
          </a:p>
          <a:p>
            <a:pPr algn="l" defTabSz="822325" eaLnBrk="0" hangingPunct="0">
              <a:spcBef>
                <a:spcPct val="0"/>
              </a:spcBef>
              <a:buClrTx/>
            </a:pPr>
            <a:r>
              <a:rPr lang="en-US" sz="1800" dirty="0">
                <a:solidFill>
                  <a:schemeClr val="accent1"/>
                </a:solidFill>
                <a:latin typeface="Courier New" pitchFamily="-111" charset="0"/>
              </a:rPr>
              <a:t>    'WORLDFILE', 'file', '/usr/rasters/sf1s.tfw',</a:t>
            </a:r>
          </a:p>
          <a:p>
            <a:pPr algn="l" defTabSz="822325" eaLnBrk="0" hangingPunct="0">
              <a:spcBef>
                <a:spcPct val="0"/>
              </a:spcBef>
              <a:buClrTx/>
            </a:pPr>
            <a:r>
              <a:rPr lang="en-US" sz="1800" dirty="0">
                <a:solidFill>
                  <a:schemeClr val="accent1"/>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end;</a:t>
            </a:r>
          </a:p>
        </p:txBody>
      </p:sp>
      <p:sp>
        <p:nvSpPr>
          <p:cNvPr id="141316" name="Rectangle 4"/>
          <p:cNvSpPr>
            <a:spLocks noChangeArrowheads="1"/>
          </p:cNvSpPr>
          <p:nvPr/>
        </p:nvSpPr>
        <p:spPr bwMode="auto">
          <a:xfrm>
            <a:off x="533400" y="2438400"/>
            <a:ext cx="6400800" cy="5334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41317" name="Rectangle 6"/>
          <p:cNvSpPr>
            <a:spLocks noChangeArrowheads="1"/>
          </p:cNvSpPr>
          <p:nvPr/>
        </p:nvSpPr>
        <p:spPr bwMode="auto">
          <a:xfrm>
            <a:off x="533400" y="3200400"/>
            <a:ext cx="6400800" cy="1524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41318" name="Text Box 7"/>
          <p:cNvSpPr txBox="1">
            <a:spLocks noChangeArrowheads="1"/>
          </p:cNvSpPr>
          <p:nvPr/>
        </p:nvSpPr>
        <p:spPr bwMode="auto">
          <a:xfrm>
            <a:off x="7391400" y="2514600"/>
            <a:ext cx="1685925"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Read Raster</a:t>
            </a:r>
          </a:p>
        </p:txBody>
      </p:sp>
      <p:sp>
        <p:nvSpPr>
          <p:cNvPr id="141319" name="Line 10"/>
          <p:cNvSpPr>
            <a:spLocks noChangeShapeType="1"/>
          </p:cNvSpPr>
          <p:nvPr/>
        </p:nvSpPr>
        <p:spPr bwMode="auto">
          <a:xfrm flipH="1">
            <a:off x="6781800" y="27432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41320" name="Text Box 13"/>
          <p:cNvSpPr txBox="1">
            <a:spLocks noChangeArrowheads="1"/>
          </p:cNvSpPr>
          <p:nvPr/>
        </p:nvSpPr>
        <p:spPr bwMode="auto">
          <a:xfrm>
            <a:off x="7429500" y="3505200"/>
            <a:ext cx="23241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Reformating</a:t>
            </a:r>
          </a:p>
        </p:txBody>
      </p:sp>
      <p:sp>
        <p:nvSpPr>
          <p:cNvPr id="141321" name="Line 14"/>
          <p:cNvSpPr>
            <a:spLocks noChangeShapeType="1"/>
          </p:cNvSpPr>
          <p:nvPr/>
        </p:nvSpPr>
        <p:spPr bwMode="auto">
          <a:xfrm flipH="1">
            <a:off x="6019800" y="3810000"/>
            <a:ext cx="1295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41322" name="Text Box 15"/>
          <p:cNvSpPr txBox="1">
            <a:spLocks noChangeArrowheads="1"/>
          </p:cNvSpPr>
          <p:nvPr/>
        </p:nvSpPr>
        <p:spPr bwMode="auto">
          <a:xfrm>
            <a:off x="7429500" y="3962400"/>
            <a:ext cx="23241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Output file name and format</a:t>
            </a:r>
          </a:p>
        </p:txBody>
      </p:sp>
      <p:sp>
        <p:nvSpPr>
          <p:cNvPr id="141323" name="Line 16"/>
          <p:cNvSpPr>
            <a:spLocks noChangeShapeType="1"/>
          </p:cNvSpPr>
          <p:nvPr/>
        </p:nvSpPr>
        <p:spPr bwMode="auto">
          <a:xfrm flipH="1">
            <a:off x="6934200" y="4191000"/>
            <a:ext cx="3810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41324" name="Rectangle 17"/>
          <p:cNvSpPr>
            <a:spLocks noChangeArrowheads="1"/>
          </p:cNvSpPr>
          <p:nvPr/>
        </p:nvSpPr>
        <p:spPr bwMode="auto">
          <a:xfrm>
            <a:off x="742950" y="5181600"/>
            <a:ext cx="8420100" cy="762000"/>
          </a:xfrm>
          <a:prstGeom prst="rect">
            <a:avLst/>
          </a:prstGeom>
          <a:noFill/>
          <a:ln w="9525">
            <a:noFill/>
            <a:miter lim="800000"/>
            <a:headEnd/>
            <a:tailEnd/>
          </a:ln>
        </p:spPr>
        <p:txBody>
          <a:bodyPr lIns="92075" tIns="46038" rIns="92075" bIns="46038">
            <a:prstTxWarp prst="textNoShape">
              <a:avLst/>
            </a:prstTxWarp>
          </a:bodyPr>
          <a:lstStyle/>
          <a:p>
            <a:pPr marL="227013" indent="-227013" algn="l">
              <a:lnSpc>
                <a:spcPct val="100000"/>
              </a:lnSpc>
              <a:spcBef>
                <a:spcPct val="20000"/>
              </a:spcBef>
            </a:pPr>
            <a:r>
              <a:rPr lang="en-GB" b="0"/>
              <a:t>Can also export to a BLOB (worldfile in a CLOB)</a:t>
            </a:r>
          </a:p>
        </p:txBody>
      </p:sp>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8723" name="Text Box 3"/>
          <p:cNvSpPr txBox="1">
            <a:spLocks noChangeArrowheads="1"/>
          </p:cNvSpPr>
          <p:nvPr/>
        </p:nvSpPr>
        <p:spPr bwMode="auto">
          <a:xfrm>
            <a:off x="990600" y="2133600"/>
            <a:ext cx="5345113" cy="98488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smtClean="0">
                <a:solidFill>
                  <a:schemeClr val="accent1"/>
                </a:solidFill>
              </a:rPr>
              <a:t>Raster</a:t>
            </a:r>
            <a:r>
              <a:rPr lang="en-US" sz="3200" dirty="0" smtClean="0"/>
              <a:t> Algebra and Analytics</a:t>
            </a:r>
            <a:endParaRPr lang="en-US" sz="3200" dirty="0"/>
          </a:p>
        </p:txBody>
      </p:sp>
      <p:pic>
        <p:nvPicPr>
          <p:cNvPr id="15872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872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grpSp>
        <p:nvGrpSpPr>
          <p:cNvPr id="6" name="Group 9"/>
          <p:cNvGrpSpPr>
            <a:grpSpLocks/>
          </p:cNvGrpSpPr>
          <p:nvPr/>
        </p:nvGrpSpPr>
        <p:grpSpPr bwMode="auto">
          <a:xfrm>
            <a:off x="8001000" y="838200"/>
            <a:ext cx="1584326" cy="936625"/>
            <a:chOff x="7905327" y="116632"/>
            <a:chExt cx="1584177" cy="936104"/>
          </a:xfrm>
        </p:grpSpPr>
        <p:grpSp>
          <p:nvGrpSpPr>
            <p:cNvPr id="7"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5"/>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solidFill>
                <a:schemeClr val="bg1"/>
              </a:solid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What is </a:t>
            </a:r>
            <a:r>
              <a:rPr lang="en-US" sz="3300" dirty="0" smtClean="0"/>
              <a:t>Raster Algebra</a:t>
            </a:r>
            <a:r>
              <a:rPr lang="en-US" sz="4200" dirty="0" smtClean="0"/>
              <a:t/>
            </a:r>
            <a:br>
              <a:rPr lang="en-US" sz="4200" dirty="0" smtClean="0"/>
            </a:br>
            <a:endParaRPr lang="en-US" sz="4200" dirty="0" smtClean="0"/>
          </a:p>
        </p:txBody>
      </p:sp>
      <p:sp>
        <p:nvSpPr>
          <p:cNvPr id="3" name="Content Placeholder 2"/>
          <p:cNvSpPr>
            <a:spLocks noGrp="1"/>
          </p:cNvSpPr>
          <p:nvPr>
            <p:ph sz="quarter" idx="12"/>
          </p:nvPr>
        </p:nvSpPr>
        <p:spPr>
          <a:xfrm>
            <a:off x="678539" y="1459225"/>
            <a:ext cx="8915400" cy="4948680"/>
          </a:xfrm>
        </p:spPr>
        <p:txBody>
          <a:bodyPr>
            <a:noAutofit/>
          </a:bodyPr>
          <a:lstStyle/>
          <a:p>
            <a:pPr>
              <a:buFont typeface="Times" charset="0"/>
              <a:buChar char="•"/>
              <a:defRPr/>
            </a:pPr>
            <a:r>
              <a:rPr lang="en-US" b="1" dirty="0" smtClean="0"/>
              <a:t>Raster Algebra (Map Algebra)</a:t>
            </a:r>
            <a:r>
              <a:rPr lang="en-US" dirty="0" smtClean="0"/>
              <a:t> is a set-based algebra for manipulating geographic raster data, proposed by Dr. Dana Tomlin in the early </a:t>
            </a:r>
            <a:r>
              <a:rPr lang="en-US" dirty="0" err="1" smtClean="0"/>
              <a:t>1980s</a:t>
            </a:r>
            <a:r>
              <a:rPr lang="en-US" dirty="0" smtClean="0"/>
              <a:t>. </a:t>
            </a:r>
            <a:r>
              <a:rPr lang="en-US" dirty="0" smtClean="0">
                <a:latin typeface="+mj-lt"/>
              </a:rPr>
              <a:t>It’s widely used for cartographic modeling and spatial analysis.</a:t>
            </a:r>
          </a:p>
          <a:p>
            <a:pPr>
              <a:buFont typeface="Times" charset="0"/>
              <a:buChar char="•"/>
              <a:defRPr/>
            </a:pPr>
            <a:r>
              <a:rPr lang="en-US" dirty="0" smtClean="0"/>
              <a:t>It includes </a:t>
            </a:r>
            <a:r>
              <a:rPr lang="en-US" dirty="0" smtClean="0">
                <a:solidFill>
                  <a:schemeClr val="accent1"/>
                </a:solidFill>
              </a:rPr>
              <a:t>a set of primitive algebraic operators </a:t>
            </a:r>
            <a:r>
              <a:rPr lang="en-US" dirty="0" smtClean="0"/>
              <a:t>applied on one or more raster layers of similar dimensions to produce one or more new raster layers or other values.</a:t>
            </a:r>
          </a:p>
          <a:p>
            <a:pPr>
              <a:buFont typeface="Times" charset="0"/>
              <a:buChar char="•"/>
              <a:defRPr/>
            </a:pPr>
            <a:r>
              <a:rPr lang="en-US" dirty="0" smtClean="0"/>
              <a:t>There are </a:t>
            </a:r>
            <a:r>
              <a:rPr lang="en-US" dirty="0" smtClean="0">
                <a:solidFill>
                  <a:schemeClr val="accent1"/>
                </a:solidFill>
              </a:rPr>
              <a:t>4 types of operations</a:t>
            </a:r>
            <a:r>
              <a:rPr lang="en-US" dirty="0" smtClean="0"/>
              <a:t>: </a:t>
            </a:r>
            <a:r>
              <a:rPr lang="en-US" b="1" dirty="0" smtClean="0"/>
              <a:t>local</a:t>
            </a:r>
            <a:r>
              <a:rPr lang="en-US" dirty="0" smtClean="0"/>
              <a:t>, </a:t>
            </a:r>
            <a:r>
              <a:rPr lang="en-US" b="1" dirty="0" smtClean="0"/>
              <a:t>focal</a:t>
            </a:r>
            <a:r>
              <a:rPr lang="en-US" dirty="0" smtClean="0"/>
              <a:t>, </a:t>
            </a:r>
            <a:r>
              <a:rPr lang="en-US" b="1" dirty="0" smtClean="0"/>
              <a:t>zonal </a:t>
            </a:r>
            <a:r>
              <a:rPr lang="en-US" dirty="0" smtClean="0"/>
              <a:t>and </a:t>
            </a:r>
            <a:r>
              <a:rPr lang="en-US" b="1" dirty="0" smtClean="0"/>
              <a:t>global</a:t>
            </a:r>
            <a:r>
              <a:rPr lang="en-US" dirty="0" smtClean="0"/>
              <a:t>. </a:t>
            </a:r>
          </a:p>
          <a:p>
            <a:pPr>
              <a:buFont typeface="Times" charset="0"/>
              <a:buChar char="•"/>
              <a:defRPr/>
            </a:pPr>
            <a:r>
              <a:rPr lang="en-US" dirty="0" smtClean="0"/>
              <a:t>It provides </a:t>
            </a:r>
            <a:r>
              <a:rPr lang="en-US" dirty="0" smtClean="0">
                <a:solidFill>
                  <a:schemeClr val="accent1"/>
                </a:solidFill>
              </a:rPr>
              <a:t>a procedural or scripting language </a:t>
            </a:r>
            <a:r>
              <a:rPr lang="en-US" dirty="0" smtClean="0"/>
              <a:t>enabling very complex operations</a:t>
            </a:r>
          </a:p>
          <a:p>
            <a:pPr>
              <a:buFont typeface="Times" charset="0"/>
              <a:buChar char="•"/>
              <a:defRPr/>
            </a:pPr>
            <a:r>
              <a:rPr lang="en-US" dirty="0" smtClean="0"/>
              <a:t>However, all implementations are different.</a:t>
            </a:r>
          </a:p>
          <a:p>
            <a:pPr>
              <a:buFont typeface="Times" charset="0"/>
              <a:buChar char="•"/>
              <a:defRPr/>
            </a:pPr>
            <a:endParaRPr lang="en-US" dirty="0" smtClean="0"/>
          </a:p>
        </p:txBody>
      </p:sp>
    </p:spTree>
  </p:cSld>
  <p:clrMapOvr>
    <a:masterClrMapping/>
  </p:clrMapOvr>
  <p:transition advTm="1200">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Raster Algebra Operations</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793931" y="1193800"/>
            <a:ext cx="5534219" cy="4572000"/>
          </a:xfrm>
          <a:prstGeom prst="rect">
            <a:avLst/>
          </a:prstGeom>
          <a:noFill/>
          <a:ln w="9525">
            <a:noFill/>
            <a:miter lim="800000"/>
            <a:headEnd/>
            <a:tailEnd/>
          </a:ln>
        </p:spPr>
      </p:pic>
      <p:sp>
        <p:nvSpPr>
          <p:cNvPr id="6" name="TextBox 5"/>
          <p:cNvSpPr txBox="1"/>
          <p:nvPr/>
        </p:nvSpPr>
        <p:spPr>
          <a:xfrm>
            <a:off x="247650" y="1219200"/>
            <a:ext cx="2879650" cy="4357445"/>
          </a:xfrm>
          <a:prstGeom prst="rect">
            <a:avLst/>
          </a:prstGeom>
          <a:noFill/>
          <a:ln>
            <a:solidFill>
              <a:schemeClr val="tx1"/>
            </a:solidFill>
          </a:ln>
        </p:spPr>
        <p:txBody>
          <a:bodyPr wrap="square" lIns="107287" tIns="53643" rIns="107287" bIns="53643" rtlCol="0">
            <a:spAutoFit/>
          </a:bodyPr>
          <a:lstStyle/>
          <a:p>
            <a:r>
              <a:rPr lang="en-US" sz="2500" b="0" dirty="0" smtClean="0"/>
              <a:t>Local raster algebra applies the same operation </a:t>
            </a:r>
            <a:r>
              <a:rPr lang="en-US" sz="2500" b="0" dirty="0" smtClean="0">
                <a:solidFill>
                  <a:srgbClr val="FF0000"/>
                </a:solidFill>
              </a:rPr>
              <a:t>point-by-point </a:t>
            </a:r>
            <a:r>
              <a:rPr lang="en-US" sz="2500" b="0" dirty="0" smtClean="0"/>
              <a:t>for each cell location of the input raster layers.</a:t>
            </a:r>
          </a:p>
          <a:p>
            <a:r>
              <a:rPr lang="en-US" sz="2500" b="0" dirty="0" smtClean="0"/>
              <a:t>Z = (X+500)/(Y+100)</a:t>
            </a:r>
            <a:endParaRPr lang="en-US" sz="2300" b="0" dirty="0" smtClean="0"/>
          </a:p>
          <a:p>
            <a:r>
              <a:rPr lang="en-US" sz="1900" b="0" dirty="0" smtClean="0"/>
              <a:t>where X, Y are input raster layers. Z is the output layer</a:t>
            </a:r>
          </a:p>
        </p:txBody>
      </p:sp>
      <p:sp>
        <p:nvSpPr>
          <p:cNvPr id="7" name="TextBox 6"/>
          <p:cNvSpPr txBox="1"/>
          <p:nvPr/>
        </p:nvSpPr>
        <p:spPr>
          <a:xfrm>
            <a:off x="1" y="6341645"/>
            <a:ext cx="9393422" cy="443810"/>
          </a:xfrm>
          <a:prstGeom prst="rect">
            <a:avLst/>
          </a:prstGeom>
          <a:noFill/>
        </p:spPr>
        <p:txBody>
          <a:bodyPr wrap="square" lIns="107287" tIns="53643" rIns="107287" bIns="53643" rtlCol="0">
            <a:spAutoFit/>
          </a:bodyPr>
          <a:lstStyle/>
          <a:p>
            <a:r>
              <a:rPr lang="en-US" sz="1200" dirty="0" smtClean="0"/>
              <a:t>(Local operations use point-by-point processing of map values that occur at each map location</a:t>
            </a:r>
            <a:r>
              <a:rPr lang="en-US" sz="1200" i="1" dirty="0" smtClean="0"/>
              <a:t>. Source: </a:t>
            </a:r>
            <a:r>
              <a:rPr lang="en-US" sz="1200" dirty="0" smtClean="0"/>
              <a:t>Joseph K. Berry, </a:t>
            </a:r>
            <a:r>
              <a:rPr lang="en-US" sz="1200" i="1" dirty="0" smtClean="0"/>
              <a:t>Beyond Mapping III)</a:t>
            </a:r>
            <a:endParaRPr lang="en-US" sz="1600" dirty="0" smtClean="0">
              <a:solidFill>
                <a:schemeClr val="tx2"/>
              </a:solidFill>
            </a:endParaRPr>
          </a:p>
        </p:txBody>
      </p:sp>
    </p:spTree>
  </p:cSld>
  <p:clrMapOvr>
    <a:masterClrMapping/>
  </p:clrMapOvr>
  <p:transition>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Raster Algebra and Analytics Engine </a:t>
            </a:r>
            <a:br>
              <a:rPr lang="en-US" dirty="0" smtClean="0"/>
            </a:br>
            <a:endParaRPr lang="en-US" dirty="0" smtClean="0"/>
          </a:p>
        </p:txBody>
      </p:sp>
      <p:sp>
        <p:nvSpPr>
          <p:cNvPr id="3" name="Content Placeholder 2"/>
          <p:cNvSpPr>
            <a:spLocks noGrp="1"/>
          </p:cNvSpPr>
          <p:nvPr>
            <p:ph sz="quarter" idx="12"/>
          </p:nvPr>
        </p:nvSpPr>
        <p:spPr>
          <a:xfrm>
            <a:off x="806301" y="1546436"/>
            <a:ext cx="8915400" cy="4016165"/>
          </a:xfrm>
        </p:spPr>
        <p:txBody>
          <a:bodyPr>
            <a:noAutofit/>
          </a:bodyPr>
          <a:lstStyle/>
          <a:p>
            <a:pPr>
              <a:buFont typeface="Times" charset="0"/>
              <a:buChar char="•"/>
              <a:defRPr/>
            </a:pPr>
            <a:r>
              <a:rPr lang="en-US" dirty="0" smtClean="0">
                <a:latin typeface="+mj-lt"/>
              </a:rPr>
              <a:t>The Raster Algebra Language is provided as </a:t>
            </a:r>
            <a:r>
              <a:rPr lang="en-US" dirty="0" smtClean="0">
                <a:solidFill>
                  <a:srgbClr val="FF0000"/>
                </a:solidFill>
                <a:latin typeface="+mj-lt"/>
              </a:rPr>
              <a:t>an extension to PL/SQL</a:t>
            </a:r>
            <a:endParaRPr lang="en-US" dirty="0" smtClean="0">
              <a:latin typeface="+mj-lt"/>
            </a:endParaRPr>
          </a:p>
          <a:p>
            <a:pPr>
              <a:buFont typeface="Times" charset="0"/>
              <a:buChar char="•"/>
              <a:defRPr/>
            </a:pPr>
            <a:r>
              <a:rPr lang="en-US" dirty="0" smtClean="0">
                <a:latin typeface="+mj-lt"/>
              </a:rPr>
              <a:t>Supports </a:t>
            </a:r>
            <a:r>
              <a:rPr lang="en-US" b="1" dirty="0" smtClean="0">
                <a:latin typeface="+mj-lt"/>
              </a:rPr>
              <a:t>local </a:t>
            </a:r>
            <a:r>
              <a:rPr lang="en-US" dirty="0" smtClean="0">
                <a:latin typeface="+mj-lt"/>
              </a:rPr>
              <a:t>raster algebra only in this release</a:t>
            </a:r>
          </a:p>
          <a:p>
            <a:pPr>
              <a:buFont typeface="Times" charset="0"/>
              <a:buChar char="•"/>
              <a:defRPr/>
            </a:pPr>
            <a:r>
              <a:rPr lang="en-US" dirty="0" smtClean="0">
                <a:latin typeface="+mj-lt"/>
              </a:rPr>
              <a:t>It includes an expression </a:t>
            </a:r>
            <a:r>
              <a:rPr lang="en-US" b="1" dirty="0" smtClean="0">
                <a:latin typeface="+mj-lt"/>
              </a:rPr>
              <a:t>language </a:t>
            </a:r>
            <a:r>
              <a:rPr lang="en-US" dirty="0" smtClean="0">
                <a:latin typeface="+mj-lt"/>
              </a:rPr>
              <a:t>for raster algebra operators</a:t>
            </a:r>
          </a:p>
          <a:p>
            <a:pPr lvl="1"/>
            <a:r>
              <a:rPr lang="en-US" sz="1900" dirty="0" smtClean="0"/>
              <a:t>general arithmetic, casting, logical and relational operators</a:t>
            </a:r>
            <a:endParaRPr lang="en-US" sz="1900" dirty="0" smtClean="0">
              <a:latin typeface="+mj-lt"/>
            </a:endParaRPr>
          </a:p>
          <a:p>
            <a:pPr>
              <a:buFont typeface="Times" charset="0"/>
              <a:buChar char="•"/>
              <a:defRPr/>
            </a:pPr>
            <a:r>
              <a:rPr lang="en-US" dirty="0" smtClean="0">
                <a:latin typeface="+mj-lt"/>
              </a:rPr>
              <a:t>It includes 4 raster algebra </a:t>
            </a:r>
            <a:r>
              <a:rPr lang="en-US" b="1" dirty="0" smtClean="0">
                <a:latin typeface="+mj-lt"/>
              </a:rPr>
              <a:t>functions</a:t>
            </a:r>
            <a:endParaRPr lang="en-US" sz="2100" b="1" dirty="0" smtClean="0">
              <a:latin typeface="+mj-lt"/>
            </a:endParaRPr>
          </a:p>
          <a:p>
            <a:pPr lvl="1">
              <a:buFont typeface="Times" charset="0"/>
              <a:buChar char="–"/>
              <a:defRPr/>
            </a:pPr>
            <a:r>
              <a:rPr lang="en-US" sz="1900" dirty="0" smtClean="0">
                <a:latin typeface="+mj-lt"/>
              </a:rPr>
              <a:t>cell value based conditional queries; cell value based </a:t>
            </a:r>
            <a:r>
              <a:rPr lang="en-US" sz="1900" dirty="0" smtClean="0"/>
              <a:t>conditional</a:t>
            </a:r>
            <a:r>
              <a:rPr lang="en-US" sz="1900" dirty="0" smtClean="0">
                <a:latin typeface="+mj-lt"/>
              </a:rPr>
              <a:t> updates; arithmetic operations; raster classification/segmentation</a:t>
            </a:r>
          </a:p>
          <a:p>
            <a:pPr>
              <a:buFont typeface="Times" charset="0"/>
              <a:buChar char="•"/>
              <a:defRPr/>
            </a:pPr>
            <a:r>
              <a:rPr lang="en-US" sz="2100" dirty="0" smtClean="0">
                <a:latin typeface="+mj-lt"/>
              </a:rPr>
              <a:t>Polygon clipping based statistics generation functions to support interactive analysis on-the-fly, which are considered as focal/zonal/global functions. </a:t>
            </a:r>
          </a:p>
        </p:txBody>
      </p:sp>
    </p:spTree>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Raster Algebra and Analytics Engine </a:t>
            </a:r>
            <a:br>
              <a:rPr lang="en-US" dirty="0" smtClean="0"/>
            </a:br>
            <a:endParaRPr lang="en-US" dirty="0"/>
          </a:p>
        </p:txBody>
      </p:sp>
      <p:sp>
        <p:nvSpPr>
          <p:cNvPr id="3" name="Content Placeholder 2"/>
          <p:cNvSpPr>
            <a:spLocks noGrp="1"/>
          </p:cNvSpPr>
          <p:nvPr>
            <p:ph sz="quarter" idx="12"/>
          </p:nvPr>
        </p:nvSpPr>
        <p:spPr>
          <a:xfrm>
            <a:off x="871376" y="1193800"/>
            <a:ext cx="8915400" cy="4876800"/>
          </a:xfrm>
        </p:spPr>
        <p:txBody>
          <a:bodyPr/>
          <a:lstStyle/>
          <a:p>
            <a:r>
              <a:rPr lang="en-US" dirty="0" smtClean="0"/>
              <a:t>Raster Algebra Language includes an </a:t>
            </a:r>
            <a:r>
              <a:rPr lang="en-US" b="1" dirty="0" smtClean="0">
                <a:solidFill>
                  <a:srgbClr val="FF1414"/>
                </a:solidFill>
              </a:rPr>
              <a:t>expression </a:t>
            </a:r>
            <a:r>
              <a:rPr lang="en-US" dirty="0" smtClean="0"/>
              <a:t>language and four </a:t>
            </a:r>
            <a:r>
              <a:rPr lang="en-US" b="1" dirty="0" smtClean="0">
                <a:solidFill>
                  <a:srgbClr val="FF1414"/>
                </a:solidFill>
              </a:rPr>
              <a:t>functions </a:t>
            </a:r>
            <a:r>
              <a:rPr lang="en-US" dirty="0" smtClean="0"/>
              <a:t>of Map Algebra:</a:t>
            </a:r>
          </a:p>
          <a:p>
            <a:pPr lvl="1"/>
            <a:r>
              <a:rPr lang="en-US" dirty="0" smtClean="0"/>
              <a:t>Cell-value based conditional </a:t>
            </a:r>
            <a:r>
              <a:rPr lang="en-US" b="1" dirty="0" smtClean="0">
                <a:solidFill>
                  <a:srgbClr val="FF1414"/>
                </a:solidFill>
              </a:rPr>
              <a:t>queries</a:t>
            </a:r>
            <a:r>
              <a:rPr lang="en-US" dirty="0" smtClean="0"/>
              <a:t>:  searches/masks cells based on </a:t>
            </a:r>
            <a:r>
              <a:rPr lang="en-US" dirty="0" err="1" smtClean="0"/>
              <a:t>boolean</a:t>
            </a:r>
            <a:r>
              <a:rPr lang="en-US" dirty="0" smtClean="0"/>
              <a:t> expression</a:t>
            </a:r>
          </a:p>
          <a:p>
            <a:pPr lvl="1"/>
            <a:r>
              <a:rPr lang="en-US" dirty="0" smtClean="0"/>
              <a:t>Cell-value based </a:t>
            </a:r>
            <a:r>
              <a:rPr lang="en-US" b="1" dirty="0" smtClean="0">
                <a:solidFill>
                  <a:srgbClr val="FF1414"/>
                </a:solidFill>
              </a:rPr>
              <a:t>updates</a:t>
            </a:r>
            <a:r>
              <a:rPr lang="en-US" dirty="0" smtClean="0"/>
              <a:t>: update cells of a raster-based on </a:t>
            </a:r>
            <a:r>
              <a:rPr lang="en-US" dirty="0" err="1" smtClean="0"/>
              <a:t>boolean</a:t>
            </a:r>
            <a:r>
              <a:rPr lang="en-US" dirty="0" smtClean="0"/>
              <a:t> expression</a:t>
            </a:r>
          </a:p>
          <a:p>
            <a:pPr lvl="1"/>
            <a:r>
              <a:rPr lang="en-US" b="1" dirty="0" smtClean="0">
                <a:solidFill>
                  <a:srgbClr val="FF1414"/>
                </a:solidFill>
              </a:rPr>
              <a:t>Arithmetic operations </a:t>
            </a:r>
            <a:r>
              <a:rPr lang="en-US" dirty="0" smtClean="0"/>
              <a:t>on cell values: ADD, DIVIDE, LOG, etc.</a:t>
            </a:r>
          </a:p>
          <a:p>
            <a:pPr lvl="1"/>
            <a:r>
              <a:rPr lang="en-US" b="1" dirty="0" smtClean="0">
                <a:solidFill>
                  <a:srgbClr val="FF1414"/>
                </a:solidFill>
              </a:rPr>
              <a:t>Classification </a:t>
            </a:r>
            <a:r>
              <a:rPr lang="en-US" dirty="0" smtClean="0"/>
              <a:t>for raster segmentation: applies arithmetic expression to cells and then segments the raster</a:t>
            </a:r>
          </a:p>
          <a:p>
            <a:r>
              <a:rPr lang="en-US" dirty="0" smtClean="0"/>
              <a:t>Polygon clipping based statistics generation functions, to support interactive analysis on-the-fly</a:t>
            </a:r>
            <a:endParaRPr lang="en-US" dirty="0"/>
          </a:p>
        </p:txBody>
      </p:sp>
    </p:spTree>
  </p:cSld>
  <p:clrMapOvr>
    <a:masterClrMapping/>
  </p:clrMapOvr>
  <p:transition>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The Raster Algebra Language</a:t>
            </a:r>
            <a:endParaRPr lang="en-US" dirty="0" smtClean="0"/>
          </a:p>
        </p:txBody>
      </p:sp>
      <p:sp>
        <p:nvSpPr>
          <p:cNvPr id="3" name="Content Placeholder 2"/>
          <p:cNvSpPr>
            <a:spLocks noGrp="1"/>
          </p:cNvSpPr>
          <p:nvPr>
            <p:ph sz="quarter" idx="12"/>
          </p:nvPr>
        </p:nvSpPr>
        <p:spPr>
          <a:xfrm>
            <a:off x="871376" y="1701800"/>
            <a:ext cx="8915400" cy="4083475"/>
          </a:xfrm>
        </p:spPr>
        <p:txBody>
          <a:bodyPr/>
          <a:lstStyle/>
          <a:p>
            <a:r>
              <a:rPr lang="en-US" b="1" dirty="0" smtClean="0"/>
              <a:t>PL/SQL provides  </a:t>
            </a:r>
          </a:p>
          <a:p>
            <a:pPr lvl="1">
              <a:buFont typeface="Wingdings" charset="2"/>
              <a:buChar char="ü"/>
            </a:pPr>
            <a:r>
              <a:rPr lang="en-US" dirty="0" smtClean="0"/>
              <a:t>declaration of variables and constants</a:t>
            </a:r>
          </a:p>
          <a:p>
            <a:pPr lvl="1">
              <a:buFont typeface="Wingdings" charset="2"/>
              <a:buChar char="ü"/>
            </a:pPr>
            <a:r>
              <a:rPr lang="en-US" dirty="0" smtClean="0"/>
              <a:t>general expressions and functions</a:t>
            </a:r>
          </a:p>
          <a:p>
            <a:pPr lvl="1">
              <a:buFont typeface="Wingdings" charset="2"/>
              <a:buChar char="ü"/>
            </a:pPr>
            <a:r>
              <a:rPr lang="en-US" dirty="0" smtClean="0"/>
              <a:t>statements</a:t>
            </a:r>
          </a:p>
          <a:p>
            <a:pPr lvl="1">
              <a:buFont typeface="Wingdings" charset="2"/>
              <a:buChar char="ü"/>
            </a:pPr>
            <a:r>
              <a:rPr lang="en-US" dirty="0" smtClean="0"/>
              <a:t>Programs</a:t>
            </a:r>
          </a:p>
          <a:p>
            <a:pPr lvl="1">
              <a:buFont typeface="Wingdings" charset="2"/>
              <a:buChar char="ü"/>
            </a:pPr>
            <a:endParaRPr lang="en-US" dirty="0" smtClean="0"/>
          </a:p>
          <a:p>
            <a:r>
              <a:rPr lang="en-US" b="1" dirty="0" err="1" smtClean="0"/>
              <a:t>GeoRaster</a:t>
            </a:r>
            <a:r>
              <a:rPr lang="en-US" b="1" dirty="0" smtClean="0"/>
              <a:t> provides</a:t>
            </a:r>
          </a:p>
          <a:p>
            <a:pPr lvl="1">
              <a:buFont typeface="Wingdings" charset="2"/>
              <a:buChar char="ü"/>
            </a:pPr>
            <a:r>
              <a:rPr lang="en-US" dirty="0" smtClean="0"/>
              <a:t>raster algebra operators/expressions</a:t>
            </a:r>
          </a:p>
          <a:p>
            <a:pPr lvl="1">
              <a:buFont typeface="Wingdings" charset="2"/>
              <a:buChar char="ü"/>
            </a:pPr>
            <a:r>
              <a:rPr lang="en-US" dirty="0" smtClean="0"/>
              <a:t>raster algebra functions</a:t>
            </a:r>
          </a:p>
        </p:txBody>
      </p:sp>
      <p:sp>
        <p:nvSpPr>
          <p:cNvPr id="6" name="Text Placeholder 5"/>
          <p:cNvSpPr>
            <a:spLocks noGrp="1"/>
          </p:cNvSpPr>
          <p:nvPr>
            <p:ph type="body" sz="quarter" idx="13"/>
          </p:nvPr>
        </p:nvSpPr>
        <p:spPr/>
        <p:txBody>
          <a:bodyPr/>
          <a:lstStyle/>
          <a:p>
            <a:r>
              <a:rPr lang="en-US" smtClean="0"/>
              <a:t>An Extension to the PL/SQL Language</a:t>
            </a:r>
            <a:endParaRPr lang="en-US" dirty="0"/>
          </a:p>
        </p:txBody>
      </p:sp>
      <p:sp>
        <p:nvSpPr>
          <p:cNvPr id="19" name="Right Arrow 18"/>
          <p:cNvSpPr/>
          <p:nvPr/>
        </p:nvSpPr>
        <p:spPr>
          <a:xfrm>
            <a:off x="4146550" y="1600200"/>
            <a:ext cx="1492250" cy="60960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
        <p:nvSpPr>
          <p:cNvPr id="20" name="Right Arrow 19"/>
          <p:cNvSpPr/>
          <p:nvPr/>
        </p:nvSpPr>
        <p:spPr>
          <a:xfrm>
            <a:off x="4267200" y="3886200"/>
            <a:ext cx="1371600" cy="60960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Tree>
  </p:cSld>
  <p:clrMapOvr>
    <a:masterClrMapping/>
  </p:clrMapOvr>
  <p:transition>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Searching For Cells</a:t>
            </a:r>
          </a:p>
        </p:txBody>
      </p:sp>
      <p:sp>
        <p:nvSpPr>
          <p:cNvPr id="3" name="Content Placeholder 2"/>
          <p:cNvSpPr>
            <a:spLocks noGrp="1"/>
          </p:cNvSpPr>
          <p:nvPr>
            <p:ph sz="quarter" idx="12"/>
          </p:nvPr>
        </p:nvSpPr>
        <p:spPr>
          <a:xfrm>
            <a:off x="609600" y="2124838"/>
            <a:ext cx="8839200" cy="3742562"/>
          </a:xfr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declare </a:t>
            </a:r>
          </a:p>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geor1   SDO_GEORASTER; -- source 3-band image</a:t>
            </a:r>
          </a:p>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geor2   SDO_GEORASTER; -- result 3-band image</a:t>
            </a:r>
          </a:p>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begin</a:t>
            </a:r>
          </a:p>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select </a:t>
            </a:r>
            <a:r>
              <a:rPr lang="en-US" sz="1600" dirty="0" err="1" smtClean="0">
                <a:solidFill>
                  <a:schemeClr val="tx1">
                    <a:lumMod val="50000"/>
                    <a:lumOff val="50000"/>
                  </a:schemeClr>
                </a:solidFill>
                <a:latin typeface="Lucida Console"/>
                <a:cs typeface="Lucida Console"/>
              </a:rPr>
              <a:t>georaster</a:t>
            </a:r>
            <a:r>
              <a:rPr lang="en-US" sz="1600" dirty="0" smtClean="0">
                <a:solidFill>
                  <a:schemeClr val="tx1">
                    <a:lumMod val="50000"/>
                    <a:lumOff val="50000"/>
                  </a:schemeClr>
                </a:solidFill>
                <a:latin typeface="Lucida Console"/>
                <a:cs typeface="Lucida Console"/>
              </a:rPr>
              <a:t> into geor1 from </a:t>
            </a:r>
            <a:r>
              <a:rPr lang="en-US" sz="1600" dirty="0" err="1" smtClean="0">
                <a:solidFill>
                  <a:schemeClr val="tx1">
                    <a:lumMod val="50000"/>
                    <a:lumOff val="50000"/>
                  </a:schemeClr>
                </a:solidFill>
                <a:latin typeface="Lucida Console"/>
                <a:cs typeface="Lucida Console"/>
              </a:rPr>
              <a:t>georaster_table</a:t>
            </a:r>
            <a:r>
              <a:rPr lang="en-US" sz="1600" dirty="0" smtClean="0">
                <a:solidFill>
                  <a:schemeClr val="tx1">
                    <a:lumMod val="50000"/>
                    <a:lumOff val="50000"/>
                  </a:schemeClr>
                </a:solidFill>
                <a:latin typeface="Lucida Console"/>
                <a:cs typeface="Lucida Console"/>
              </a:rPr>
              <a:t> where </a:t>
            </a:r>
            <a:r>
              <a:rPr lang="en-US" sz="1600" dirty="0" err="1" smtClean="0">
                <a:solidFill>
                  <a:schemeClr val="tx1">
                    <a:lumMod val="50000"/>
                    <a:lumOff val="50000"/>
                  </a:schemeClr>
                </a:solidFill>
                <a:latin typeface="Lucida Console"/>
                <a:cs typeface="Lucida Console"/>
              </a:rPr>
              <a:t>georid</a:t>
            </a:r>
            <a:r>
              <a:rPr lang="en-US" sz="1600" dirty="0" smtClean="0">
                <a:solidFill>
                  <a:schemeClr val="tx1">
                    <a:lumMod val="50000"/>
                    <a:lumOff val="50000"/>
                  </a:schemeClr>
                </a:solidFill>
                <a:latin typeface="Lucida Console"/>
                <a:cs typeface="Lucida Console"/>
              </a:rPr>
              <a:t> = 1;</a:t>
            </a:r>
          </a:p>
          <a:p>
            <a:pPr>
              <a:spcAft>
                <a:spcPct val="0"/>
              </a:spcAft>
              <a:buFont typeface="Times" charset="0"/>
              <a:buNone/>
              <a:defRPr/>
            </a:pPr>
            <a:r>
              <a:rPr lang="en-US" sz="1600" dirty="0" smtClean="0">
                <a:solidFill>
                  <a:schemeClr val="tx1">
                    <a:lumMod val="50000"/>
                    <a:lumOff val="50000"/>
                  </a:schemeClr>
                </a:solidFill>
                <a:latin typeface="Lucida Console"/>
                <a:cs typeface="Lucida Console"/>
              </a:rPr>
              <a:t>   select </a:t>
            </a:r>
            <a:r>
              <a:rPr lang="en-US" sz="1600" dirty="0" err="1" smtClean="0">
                <a:solidFill>
                  <a:schemeClr val="tx1">
                    <a:lumMod val="50000"/>
                    <a:lumOff val="50000"/>
                  </a:schemeClr>
                </a:solidFill>
                <a:latin typeface="Lucida Console"/>
                <a:cs typeface="Lucida Console"/>
              </a:rPr>
              <a:t>georaster</a:t>
            </a:r>
            <a:r>
              <a:rPr lang="en-US" sz="1600" dirty="0" smtClean="0">
                <a:solidFill>
                  <a:schemeClr val="tx1">
                    <a:lumMod val="50000"/>
                    <a:lumOff val="50000"/>
                  </a:schemeClr>
                </a:solidFill>
                <a:latin typeface="Lucida Console"/>
                <a:cs typeface="Lucida Console"/>
              </a:rPr>
              <a:t> into geor2 from </a:t>
            </a:r>
            <a:r>
              <a:rPr lang="en-US" sz="1600" dirty="0" err="1" smtClean="0">
                <a:solidFill>
                  <a:schemeClr val="tx1">
                    <a:lumMod val="50000"/>
                    <a:lumOff val="50000"/>
                  </a:schemeClr>
                </a:solidFill>
                <a:latin typeface="Lucida Console"/>
                <a:cs typeface="Lucida Console"/>
              </a:rPr>
              <a:t>georaster_table</a:t>
            </a:r>
            <a:r>
              <a:rPr lang="en-US" sz="1600" dirty="0" smtClean="0">
                <a:solidFill>
                  <a:schemeClr val="tx1">
                    <a:lumMod val="50000"/>
                    <a:lumOff val="50000"/>
                  </a:schemeClr>
                </a:solidFill>
                <a:latin typeface="Lucida Console"/>
                <a:cs typeface="Lucida Console"/>
              </a:rPr>
              <a:t> where </a:t>
            </a:r>
            <a:r>
              <a:rPr lang="en-US" sz="1600" dirty="0" err="1" smtClean="0">
                <a:solidFill>
                  <a:schemeClr val="tx1">
                    <a:lumMod val="50000"/>
                    <a:lumOff val="50000"/>
                  </a:schemeClr>
                </a:solidFill>
                <a:latin typeface="Lucida Console"/>
                <a:cs typeface="Lucida Console"/>
              </a:rPr>
              <a:t>georid</a:t>
            </a:r>
            <a:r>
              <a:rPr lang="en-US" sz="1600" dirty="0" smtClean="0">
                <a:solidFill>
                  <a:schemeClr val="tx1">
                    <a:lumMod val="50000"/>
                    <a:lumOff val="50000"/>
                  </a:schemeClr>
                </a:solidFill>
                <a:latin typeface="Lucida Console"/>
                <a:cs typeface="Lucida Console"/>
              </a:rPr>
              <a:t> = 2;</a:t>
            </a:r>
          </a:p>
          <a:p>
            <a:pPr>
              <a:spcAft>
                <a:spcPct val="0"/>
              </a:spcAft>
              <a:buFont typeface="Times" charset="0"/>
              <a:buNone/>
              <a:defRPr/>
            </a:pPr>
            <a:r>
              <a:rPr lang="en-US" sz="1600" dirty="0" smtClean="0">
                <a:solidFill>
                  <a:schemeClr val="tx2"/>
                </a:solidFill>
                <a:latin typeface="Lucida Console"/>
                <a:cs typeface="Lucida Console"/>
              </a:rPr>
              <a:t>   </a:t>
            </a:r>
            <a:r>
              <a:rPr lang="en-US" sz="1600" b="1" dirty="0" err="1" smtClean="0">
                <a:solidFill>
                  <a:schemeClr val="tx2"/>
                </a:solidFill>
                <a:latin typeface="Lucida Console"/>
                <a:cs typeface="Lucida Console"/>
              </a:rPr>
              <a:t>sdo_geor_ra.</a:t>
            </a:r>
            <a:r>
              <a:rPr lang="en-US" sz="1600" b="1" dirty="0" err="1" smtClean="0">
                <a:solidFill>
                  <a:srgbClr val="FF1414"/>
                </a:solidFill>
                <a:latin typeface="Lucida Console"/>
                <a:cs typeface="Lucida Console"/>
              </a:rPr>
              <a:t>findcells</a:t>
            </a:r>
            <a:r>
              <a:rPr lang="en-US" sz="1600" b="1" dirty="0" smtClean="0">
                <a:solidFill>
                  <a:schemeClr val="tx2"/>
                </a:solidFill>
                <a:latin typeface="Lucida Console"/>
                <a:cs typeface="Lucida Console"/>
              </a:rPr>
              <a:t> (</a:t>
            </a:r>
          </a:p>
          <a:p>
            <a:pPr>
              <a:spcAft>
                <a:spcPct val="0"/>
              </a:spcAft>
              <a:buFont typeface="Times" charset="0"/>
              <a:buNone/>
              <a:defRPr/>
            </a:pPr>
            <a:r>
              <a:rPr lang="en-US" sz="1600" b="1" dirty="0" smtClean="0">
                <a:solidFill>
                  <a:schemeClr val="tx2"/>
                </a:solidFill>
                <a:latin typeface="Lucida Console"/>
                <a:cs typeface="Lucida Console"/>
              </a:rPr>
              <a:t>    geor1,</a:t>
            </a:r>
          </a:p>
          <a:p>
            <a:pPr>
              <a:spcAft>
                <a:spcPct val="0"/>
              </a:spcAft>
              <a:buFont typeface="Times" charset="0"/>
              <a:buNone/>
              <a:defRPr/>
            </a:pPr>
            <a:r>
              <a:rPr lang="en-US" sz="1600" b="1" dirty="0" smtClean="0">
                <a:solidFill>
                  <a:schemeClr val="tx2"/>
                </a:solidFill>
                <a:latin typeface="Lucida Console"/>
                <a:cs typeface="Lucida Console"/>
              </a:rPr>
              <a:t>    '</a:t>
            </a:r>
            <a:r>
              <a:rPr lang="en-US" sz="1600" b="1" dirty="0" smtClean="0">
                <a:solidFill>
                  <a:srgbClr val="FF1414"/>
                </a:solidFill>
                <a:latin typeface="Lucida Console"/>
                <a:cs typeface="Lucida Console"/>
              </a:rPr>
              <a:t>({0}&gt;=10&amp;{0}&lt;50)&amp;({1}&gt;=100&amp;{1}&lt;150)&amp;({2}&gt;200&amp;{2}&lt;245)</a:t>
            </a:r>
            <a:r>
              <a:rPr lang="en-US" sz="1600" b="1" dirty="0" smtClean="0">
                <a:solidFill>
                  <a:schemeClr val="tx2"/>
                </a:solidFill>
                <a:latin typeface="Lucida Console"/>
                <a:cs typeface="Lucida Console"/>
              </a:rPr>
              <a:t>',</a:t>
            </a:r>
          </a:p>
          <a:p>
            <a:pPr>
              <a:spcAft>
                <a:spcPct val="0"/>
              </a:spcAft>
              <a:buFont typeface="Times" charset="0"/>
              <a:buNone/>
              <a:defRPr/>
            </a:pPr>
            <a:r>
              <a:rPr lang="en-US" sz="1600" b="1" dirty="0" smtClean="0">
                <a:solidFill>
                  <a:schemeClr val="tx2"/>
                </a:solidFill>
                <a:latin typeface="Lucida Console"/>
                <a:cs typeface="Lucida Console"/>
              </a:rPr>
              <a:t>    null, geor2, null, '</a:t>
            </a:r>
            <a:r>
              <a:rPr lang="en-US" sz="1600" b="1" dirty="0" err="1" smtClean="0">
                <a:solidFill>
                  <a:schemeClr val="tx2"/>
                </a:solidFill>
                <a:latin typeface="Lucida Console"/>
                <a:cs typeface="Lucida Console"/>
              </a:rPr>
              <a:t>false','parallel</a:t>
            </a:r>
            <a:r>
              <a:rPr lang="en-US" sz="1600" b="1" dirty="0" smtClean="0">
                <a:solidFill>
                  <a:schemeClr val="tx2"/>
                </a:solidFill>
                <a:latin typeface="Lucida Console"/>
                <a:cs typeface="Lucida Console"/>
              </a:rPr>
              <a:t>=4'</a:t>
            </a:r>
          </a:p>
          <a:p>
            <a:pPr>
              <a:spcAft>
                <a:spcPct val="0"/>
              </a:spcAft>
              <a:buFont typeface="Times" charset="0"/>
              <a:buNone/>
              <a:defRPr/>
            </a:pPr>
            <a:r>
              <a:rPr lang="en-US" sz="1600" b="1" dirty="0" smtClean="0">
                <a:solidFill>
                  <a:schemeClr val="tx2"/>
                </a:solidFill>
                <a:latin typeface="Lucida Console"/>
                <a:cs typeface="Lucida Console"/>
              </a:rPr>
              <a:t>   );</a:t>
            </a:r>
            <a:r>
              <a:rPr lang="en-US" sz="1600" dirty="0" smtClean="0">
                <a:solidFill>
                  <a:schemeClr val="tx2"/>
                </a:solidFill>
                <a:latin typeface="Lucida Console"/>
                <a:cs typeface="Lucida Console"/>
              </a:rPr>
              <a:t/>
            </a:r>
            <a:br>
              <a:rPr lang="en-US" sz="1600" dirty="0" smtClean="0">
                <a:solidFill>
                  <a:schemeClr val="tx2"/>
                </a:solidFill>
                <a:latin typeface="Lucida Console"/>
                <a:cs typeface="Lucida Console"/>
              </a:rPr>
            </a:br>
            <a:r>
              <a:rPr lang="en-US" sz="1600" dirty="0" smtClean="0">
                <a:solidFill>
                  <a:schemeClr val="tx2"/>
                </a:solidFill>
                <a:latin typeface="Lucida Console"/>
                <a:cs typeface="Lucida Console"/>
              </a:rPr>
              <a:t> </a:t>
            </a:r>
            <a:r>
              <a:rPr lang="en-US" sz="1600" dirty="0" smtClean="0">
                <a:solidFill>
                  <a:srgbClr val="7F7F7F"/>
                </a:solidFill>
                <a:latin typeface="Lucida Console"/>
                <a:cs typeface="Lucida Console"/>
              </a:rPr>
              <a:t>update </a:t>
            </a:r>
            <a:r>
              <a:rPr lang="en-US" sz="1600" dirty="0" err="1" smtClean="0">
                <a:solidFill>
                  <a:srgbClr val="7F7F7F"/>
                </a:solidFill>
                <a:latin typeface="Lucida Console"/>
                <a:cs typeface="Lucida Console"/>
              </a:rPr>
              <a:t>georaster_table</a:t>
            </a:r>
            <a:r>
              <a:rPr lang="en-US" sz="1600" dirty="0" smtClean="0">
                <a:solidFill>
                  <a:srgbClr val="7F7F7F"/>
                </a:solidFill>
                <a:latin typeface="Lucida Console"/>
                <a:cs typeface="Lucida Console"/>
              </a:rPr>
              <a:t> set </a:t>
            </a:r>
            <a:r>
              <a:rPr lang="en-US" sz="1600" dirty="0" err="1" smtClean="0">
                <a:solidFill>
                  <a:srgbClr val="7F7F7F"/>
                </a:solidFill>
                <a:latin typeface="Lucida Console"/>
                <a:cs typeface="Lucida Console"/>
              </a:rPr>
              <a:t>georaster</a:t>
            </a:r>
            <a:r>
              <a:rPr lang="en-US" sz="1600" dirty="0" smtClean="0">
                <a:solidFill>
                  <a:srgbClr val="7F7F7F"/>
                </a:solidFill>
                <a:latin typeface="Lucida Console"/>
                <a:cs typeface="Lucida Console"/>
              </a:rPr>
              <a:t> = geor2 where </a:t>
            </a:r>
            <a:r>
              <a:rPr lang="en-US" sz="1600" dirty="0" err="1" smtClean="0">
                <a:solidFill>
                  <a:srgbClr val="7F7F7F"/>
                </a:solidFill>
                <a:latin typeface="Lucida Console"/>
                <a:cs typeface="Lucida Console"/>
              </a:rPr>
              <a:t>georid</a:t>
            </a:r>
            <a:r>
              <a:rPr lang="en-US" sz="1600" dirty="0" smtClean="0">
                <a:solidFill>
                  <a:srgbClr val="7F7F7F"/>
                </a:solidFill>
                <a:latin typeface="Lucida Console"/>
                <a:cs typeface="Lucida Console"/>
              </a:rPr>
              <a:t> = 2;</a:t>
            </a:r>
          </a:p>
          <a:p>
            <a:pPr>
              <a:spcAft>
                <a:spcPct val="0"/>
              </a:spcAft>
              <a:buFont typeface="Times" charset="0"/>
              <a:buNone/>
              <a:defRPr/>
            </a:pPr>
            <a:r>
              <a:rPr lang="en-US" sz="1600" dirty="0" smtClean="0">
                <a:solidFill>
                  <a:srgbClr val="7F7F7F"/>
                </a:solidFill>
                <a:latin typeface="Lucida Console"/>
                <a:cs typeface="Lucida Console"/>
              </a:rPr>
              <a:t> end;</a:t>
            </a:r>
            <a:endParaRPr lang="en-US" sz="1600" dirty="0">
              <a:solidFill>
                <a:srgbClr val="7F7F7F"/>
              </a:solidFill>
              <a:latin typeface="Lucida Console"/>
              <a:cs typeface="Lucida Console"/>
            </a:endParaRPr>
          </a:p>
        </p:txBody>
      </p:sp>
      <p:sp>
        <p:nvSpPr>
          <p:cNvPr id="4" name="Text Placeholder 3"/>
          <p:cNvSpPr>
            <a:spLocks noGrp="1"/>
          </p:cNvSpPr>
          <p:nvPr>
            <p:ph type="body" sz="quarter" idx="13"/>
          </p:nvPr>
        </p:nvSpPr>
        <p:spPr/>
        <p:txBody>
          <a:bodyPr/>
          <a:lstStyle/>
          <a:p>
            <a:r>
              <a:rPr lang="en-US" dirty="0" smtClean="0"/>
              <a:t>A Sample Application of Raster Algebra</a:t>
            </a:r>
            <a:endParaRPr lang="en-US" dirty="0"/>
          </a:p>
        </p:txBody>
      </p:sp>
      <p:sp>
        <p:nvSpPr>
          <p:cNvPr id="5" name="TextBox 4"/>
          <p:cNvSpPr txBox="1"/>
          <p:nvPr/>
        </p:nvSpPr>
        <p:spPr>
          <a:xfrm>
            <a:off x="577850" y="1371600"/>
            <a:ext cx="8870950" cy="611548"/>
          </a:xfrm>
          <a:prstGeom prst="rect">
            <a:avLst/>
          </a:prstGeom>
        </p:spPr>
        <p:style>
          <a:lnRef idx="1">
            <a:schemeClr val="accent4"/>
          </a:lnRef>
          <a:fillRef idx="2">
            <a:schemeClr val="accent4"/>
          </a:fillRef>
          <a:effectRef idx="1">
            <a:schemeClr val="accent4"/>
          </a:effectRef>
          <a:fontRef idx="minor">
            <a:schemeClr val="dk1"/>
          </a:fontRef>
        </p:style>
        <p:txBody>
          <a:bodyPr wrap="square" lIns="107287" tIns="53643" rIns="107287" bIns="53643" rtlCol="0">
            <a:spAutoFit/>
          </a:bodyPr>
          <a:lstStyle/>
          <a:p>
            <a:pPr algn="l"/>
            <a:r>
              <a:rPr lang="en-US" sz="1800" b="0" dirty="0" smtClean="0">
                <a:solidFill>
                  <a:schemeClr val="tx2"/>
                </a:solidFill>
              </a:rPr>
              <a:t>Select all cells for which the value of band 0 is between 10 and 50, band 1 is between 100 and 150 and band 2 is between 200 and 245</a:t>
            </a:r>
          </a:p>
        </p:txBody>
      </p:sp>
    </p:spTree>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Raster Algebra Expressions</a:t>
            </a:r>
            <a:endParaRPr lang="en-US" dirty="0"/>
          </a:p>
        </p:txBody>
      </p:sp>
      <p:sp>
        <p:nvSpPr>
          <p:cNvPr id="3" name="Content Placeholder 2"/>
          <p:cNvSpPr>
            <a:spLocks noGrp="1"/>
          </p:cNvSpPr>
          <p:nvPr>
            <p:ph sz="quarter" idx="12"/>
          </p:nvPr>
        </p:nvSpPr>
        <p:spPr>
          <a:xfrm>
            <a:off x="871376" y="1600200"/>
            <a:ext cx="8915400" cy="4083475"/>
          </a:xfrm>
        </p:spPr>
        <p:txBody>
          <a:bodyPr/>
          <a:lstStyle/>
          <a:p>
            <a:r>
              <a:rPr lang="en-US" dirty="0" smtClean="0"/>
              <a:t>Elements are variables, constants, operators (</a:t>
            </a:r>
            <a:r>
              <a:rPr lang="en-US" dirty="0" err="1" smtClean="0"/>
              <a:t>boolean</a:t>
            </a:r>
            <a:r>
              <a:rPr lang="en-US" dirty="0" smtClean="0"/>
              <a:t>, comparison or arithmetic), and functions</a:t>
            </a:r>
          </a:p>
          <a:p>
            <a:r>
              <a:rPr lang="en-US" b="1" dirty="0" smtClean="0"/>
              <a:t>Variables</a:t>
            </a:r>
            <a:r>
              <a:rPr lang="en-US" dirty="0" smtClean="0"/>
              <a:t> refer to the values of cells in the </a:t>
            </a:r>
            <a:r>
              <a:rPr lang="en-US" dirty="0" err="1" smtClean="0"/>
              <a:t>raster(s</a:t>
            </a:r>
            <a:r>
              <a:rPr lang="en-US" dirty="0" smtClean="0"/>
              <a:t>) to process</a:t>
            </a:r>
          </a:p>
          <a:p>
            <a:pPr lvl="1"/>
            <a:r>
              <a:rPr lang="en-US" dirty="0" smtClean="0"/>
              <a:t>Form is {</a:t>
            </a:r>
            <a:r>
              <a:rPr lang="en-US" dirty="0" err="1" smtClean="0"/>
              <a:t>r,b</a:t>
            </a:r>
            <a:r>
              <a:rPr lang="en-US" dirty="0" smtClean="0"/>
              <a:t>} or {</a:t>
            </a:r>
            <a:r>
              <a:rPr lang="en-US" dirty="0" err="1" smtClean="0"/>
              <a:t>b</a:t>
            </a:r>
            <a:r>
              <a:rPr lang="en-US" dirty="0" smtClean="0"/>
              <a:t>}</a:t>
            </a:r>
          </a:p>
          <a:p>
            <a:pPr lvl="1"/>
            <a:r>
              <a:rPr lang="en-US" dirty="0" smtClean="0"/>
              <a:t> {2,0} refers to band 0 of the third input raster (for functions that operate on multiple </a:t>
            </a:r>
            <a:r>
              <a:rPr lang="en-US" dirty="0" err="1" smtClean="0"/>
              <a:t>rasters</a:t>
            </a:r>
            <a:r>
              <a:rPr lang="en-US" dirty="0" smtClean="0"/>
              <a:t>)</a:t>
            </a:r>
          </a:p>
          <a:p>
            <a:pPr lvl="1"/>
            <a:r>
              <a:rPr lang="en-US" dirty="0" smtClean="0"/>
              <a:t>{1} refers to band 1 in the only input raster</a:t>
            </a:r>
          </a:p>
          <a:p>
            <a:r>
              <a:rPr lang="en-US" b="1" dirty="0" smtClean="0"/>
              <a:t>Constants</a:t>
            </a:r>
            <a:r>
              <a:rPr lang="en-US" dirty="0" smtClean="0"/>
              <a:t> are any number (integer or decimal)</a:t>
            </a:r>
          </a:p>
          <a:p>
            <a:pPr lvl="2"/>
            <a:r>
              <a:rPr lang="en-US" dirty="0" smtClean="0"/>
              <a:t>0, 255, 0.44556,-273.15 are all valid numbers</a:t>
            </a:r>
            <a:endParaRPr lang="en-US" dirty="0"/>
          </a:p>
        </p:txBody>
      </p:sp>
      <p:sp>
        <p:nvSpPr>
          <p:cNvPr id="4" name="Text Placeholder 3"/>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Raster Algebra Expressions</a:t>
            </a:r>
            <a:endParaRPr lang="en-US" dirty="0"/>
          </a:p>
        </p:txBody>
      </p:sp>
      <p:sp>
        <p:nvSpPr>
          <p:cNvPr id="3" name="Content Placeholder 2"/>
          <p:cNvSpPr>
            <a:spLocks noGrp="1"/>
          </p:cNvSpPr>
          <p:nvPr>
            <p:ph sz="quarter" idx="12"/>
          </p:nvPr>
        </p:nvSpPr>
        <p:spPr>
          <a:xfrm>
            <a:off x="871376" y="1600200"/>
            <a:ext cx="8915400" cy="4470400"/>
          </a:xfrm>
        </p:spPr>
        <p:txBody>
          <a:bodyPr/>
          <a:lstStyle/>
          <a:p>
            <a:r>
              <a:rPr lang="en-US" b="1" dirty="0" smtClean="0"/>
              <a:t>Arithmetic </a:t>
            </a:r>
            <a:r>
              <a:rPr lang="en-US" dirty="0" smtClean="0"/>
              <a:t>Operators are what you expect:</a:t>
            </a:r>
          </a:p>
          <a:p>
            <a:pPr lvl="1"/>
            <a:r>
              <a:rPr lang="en-US" dirty="0" smtClean="0"/>
              <a:t>+, -, *, /</a:t>
            </a:r>
          </a:p>
          <a:p>
            <a:r>
              <a:rPr lang="en-US" b="1" dirty="0" smtClean="0"/>
              <a:t>Comparison </a:t>
            </a:r>
            <a:r>
              <a:rPr lang="en-US" dirty="0" smtClean="0"/>
              <a:t>Operators:</a:t>
            </a:r>
          </a:p>
          <a:p>
            <a:pPr lvl="1"/>
            <a:r>
              <a:rPr lang="en-US" dirty="0" smtClean="0"/>
              <a:t>&gt;, &lt;, =, !=, &lt;=, &gt;=</a:t>
            </a:r>
          </a:p>
          <a:p>
            <a:r>
              <a:rPr lang="en-US" b="1" dirty="0" smtClean="0"/>
              <a:t>Boolean </a:t>
            </a:r>
            <a:r>
              <a:rPr lang="en-US" dirty="0" smtClean="0"/>
              <a:t>Operators:</a:t>
            </a:r>
          </a:p>
          <a:p>
            <a:pPr lvl="1"/>
            <a:r>
              <a:rPr lang="en-US" dirty="0" smtClean="0"/>
              <a:t>&amp;, |, !</a:t>
            </a:r>
          </a:p>
          <a:p>
            <a:r>
              <a:rPr lang="en-US" dirty="0" smtClean="0"/>
              <a:t>Usual precedence rules for operators apply</a:t>
            </a:r>
          </a:p>
          <a:p>
            <a:pPr lvl="1"/>
            <a:r>
              <a:rPr lang="en-US" dirty="0" smtClean="0"/>
              <a:t>Use parentheses to force the order</a:t>
            </a:r>
          </a:p>
          <a:p>
            <a:r>
              <a:rPr lang="en-US" dirty="0" smtClean="0"/>
              <a:t>Boolean expressions return 0 or 1</a:t>
            </a:r>
          </a:p>
          <a:p>
            <a:endParaRPr lang="en-US" dirty="0" smtClean="0"/>
          </a:p>
          <a:p>
            <a:pPr lvl="1"/>
            <a:endParaRPr lang="en-US" dirty="0"/>
          </a:p>
        </p:txBody>
      </p:sp>
      <p:sp>
        <p:nvSpPr>
          <p:cNvPr id="4" name="Text Placeholder 3"/>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7"/>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Interleaving</a:t>
            </a:r>
          </a:p>
        </p:txBody>
      </p:sp>
      <p:sp>
        <p:nvSpPr>
          <p:cNvPr id="41987" name="Rectangle 8"/>
          <p:cNvSpPr>
            <a:spLocks noGrp="1" noChangeArrowheads="1"/>
          </p:cNvSpPr>
          <p:nvPr>
            <p:ph type="body" idx="1"/>
          </p:nvPr>
        </p:nvSpPr>
        <p:spPr/>
        <p:txBody>
          <a:bodyPr/>
          <a:lstStyle/>
          <a:p>
            <a:pPr eaLnBrk="1" hangingPunct="1"/>
            <a:r>
              <a:rPr lang="en-US" dirty="0">
                <a:ea typeface="ＭＳ Ｐゴシック" pitchFamily="-111" charset="-128"/>
                <a:cs typeface="ＭＳ Ｐゴシック" pitchFamily="-111" charset="-128"/>
              </a:rPr>
              <a:t>Interleaving is used when storing multi-band images.  </a:t>
            </a:r>
          </a:p>
          <a:p>
            <a:pPr eaLnBrk="1" hangingPunct="1"/>
            <a:r>
              <a:rPr lang="en-US" dirty="0">
                <a:ea typeface="ＭＳ Ｐゴシック" pitchFamily="-111" charset="-128"/>
                <a:cs typeface="ＭＳ Ｐゴシック" pitchFamily="-111" charset="-128"/>
              </a:rPr>
              <a:t>Oracle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supports three methods of interleaving</a:t>
            </a:r>
          </a:p>
          <a:p>
            <a:pPr lvl="1" eaLnBrk="1" hangingPunct="1"/>
            <a:r>
              <a:rPr lang="en-US" dirty="0"/>
              <a:t>Band Sequential (BSQ)</a:t>
            </a:r>
          </a:p>
          <a:p>
            <a:pPr lvl="1" eaLnBrk="1" hangingPunct="1"/>
            <a:r>
              <a:rPr lang="en-US" dirty="0"/>
              <a:t>Band interleaved by line (BIL)</a:t>
            </a:r>
          </a:p>
          <a:p>
            <a:pPr lvl="1" eaLnBrk="1" hangingPunct="1"/>
            <a:r>
              <a:rPr lang="en-US" dirty="0"/>
              <a:t>Band interleaved by pixel (BIP)</a:t>
            </a:r>
          </a:p>
          <a:p>
            <a:pPr eaLnBrk="1" hangingPunct="1"/>
            <a:r>
              <a:rPr lang="en-US" dirty="0">
                <a:ea typeface="ＭＳ Ｐゴシック" pitchFamily="-111" charset="-128"/>
                <a:cs typeface="ＭＳ Ｐゴシック" pitchFamily="-111" charset="-128"/>
              </a:rPr>
              <a:t>Each method can be optimal depending on the requirements of the application</a:t>
            </a:r>
          </a:p>
        </p:txBody>
      </p:sp>
      <p:sp>
        <p:nvSpPr>
          <p:cNvPr id="41988" name="AutoShape 4"/>
          <p:cNvSpPr>
            <a:spLocks noChangeArrowheads="1"/>
          </p:cNvSpPr>
          <p:nvPr/>
        </p:nvSpPr>
        <p:spPr bwMode="auto">
          <a:xfrm>
            <a:off x="3136900" y="5029200"/>
            <a:ext cx="825500" cy="304800"/>
          </a:xfrm>
          <a:prstGeom prst="leftRightArrow">
            <a:avLst>
              <a:gd name="adj1" fmla="val 50000"/>
              <a:gd name="adj2" fmla="val 54167"/>
            </a:avLst>
          </a:prstGeom>
          <a:noFill/>
          <a:ln w="9525">
            <a:noFill/>
            <a:miter lim="800000"/>
            <a:headEnd/>
            <a:tailEnd/>
          </a:ln>
        </p:spPr>
        <p:txBody>
          <a:bodyPr wrap="none" lIns="12700" tIns="12700" rIns="12700" bIns="12700" anchor="ctr">
            <a:prstTxWarp prst="textNoShape">
              <a:avLst/>
            </a:prstTxWarp>
            <a:spAutoFit/>
          </a:bodyPr>
          <a:lstStyle/>
          <a:p>
            <a:endParaRPr lang="fr-FR"/>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Raster Algebra Expressions</a:t>
            </a:r>
            <a:endParaRPr lang="en-US" dirty="0"/>
          </a:p>
        </p:txBody>
      </p:sp>
      <p:sp>
        <p:nvSpPr>
          <p:cNvPr id="3" name="Content Placeholder 2"/>
          <p:cNvSpPr>
            <a:spLocks noGrp="1"/>
          </p:cNvSpPr>
          <p:nvPr>
            <p:ph sz="quarter" idx="12"/>
          </p:nvPr>
        </p:nvSpPr>
        <p:spPr>
          <a:xfrm>
            <a:off x="871376" y="1498600"/>
            <a:ext cx="8915400" cy="4083475"/>
          </a:xfrm>
        </p:spPr>
        <p:txBody>
          <a:bodyPr/>
          <a:lstStyle/>
          <a:p>
            <a:r>
              <a:rPr lang="en-US" b="1" dirty="0" smtClean="0"/>
              <a:t>Functions</a:t>
            </a:r>
            <a:r>
              <a:rPr lang="en-US" dirty="0" smtClean="0"/>
              <a:t>:</a:t>
            </a:r>
          </a:p>
          <a:p>
            <a:pPr lvl="1"/>
            <a:r>
              <a:rPr lang="en-US" i="1" dirty="0" smtClean="0"/>
              <a:t>abs, </a:t>
            </a:r>
            <a:r>
              <a:rPr lang="en-US" i="1" dirty="0" err="1" smtClean="0"/>
              <a:t>sqrt</a:t>
            </a:r>
            <a:r>
              <a:rPr lang="en-US" i="1" dirty="0" smtClean="0"/>
              <a:t>, exp, log, </a:t>
            </a:r>
            <a:r>
              <a:rPr lang="en-US" i="1" dirty="0" err="1" smtClean="0"/>
              <a:t>ln</a:t>
            </a:r>
            <a:r>
              <a:rPr lang="en-US" i="1" dirty="0" smtClean="0"/>
              <a:t>, sin, </a:t>
            </a:r>
            <a:r>
              <a:rPr lang="en-US" i="1" dirty="0" err="1" smtClean="0"/>
              <a:t>cos</a:t>
            </a:r>
            <a:r>
              <a:rPr lang="en-US" i="1" dirty="0" smtClean="0"/>
              <a:t>, tan, </a:t>
            </a:r>
            <a:r>
              <a:rPr lang="en-US" i="1" dirty="0" err="1" smtClean="0"/>
              <a:t>sinh</a:t>
            </a:r>
            <a:r>
              <a:rPr lang="en-US" i="1" dirty="0" smtClean="0"/>
              <a:t>, </a:t>
            </a:r>
            <a:r>
              <a:rPr lang="en-US" i="1" dirty="0" err="1" smtClean="0"/>
              <a:t>cosh</a:t>
            </a:r>
            <a:r>
              <a:rPr lang="en-US" i="1" dirty="0" smtClean="0"/>
              <a:t>, </a:t>
            </a:r>
            <a:r>
              <a:rPr lang="en-US" i="1" dirty="0" err="1" smtClean="0"/>
              <a:t>tanh</a:t>
            </a:r>
            <a:r>
              <a:rPr lang="en-US" i="1" dirty="0" smtClean="0"/>
              <a:t>, </a:t>
            </a:r>
            <a:r>
              <a:rPr lang="en-US" i="1" dirty="0" err="1" smtClean="0"/>
              <a:t>arcsin</a:t>
            </a:r>
            <a:r>
              <a:rPr lang="en-US" i="1" dirty="0" smtClean="0"/>
              <a:t>, </a:t>
            </a:r>
            <a:r>
              <a:rPr lang="en-US" i="1" dirty="0" err="1" smtClean="0"/>
              <a:t>arccos</a:t>
            </a:r>
            <a:r>
              <a:rPr lang="en-US" i="1" dirty="0" smtClean="0"/>
              <a:t>, </a:t>
            </a:r>
            <a:r>
              <a:rPr lang="en-US" i="1" dirty="0" err="1" smtClean="0"/>
              <a:t>arctan</a:t>
            </a:r>
            <a:r>
              <a:rPr lang="en-US" i="1" dirty="0" smtClean="0"/>
              <a:t>, ceil, floor </a:t>
            </a:r>
          </a:p>
          <a:p>
            <a:pPr lvl="1"/>
            <a:r>
              <a:rPr lang="en-US" dirty="0" smtClean="0"/>
              <a:t>Apply to any arithmetic expression</a:t>
            </a:r>
          </a:p>
          <a:p>
            <a:r>
              <a:rPr lang="en-US" b="1" dirty="0" smtClean="0"/>
              <a:t>Casting </a:t>
            </a:r>
            <a:r>
              <a:rPr lang="en-US" dirty="0" smtClean="0"/>
              <a:t>a cell value to a specific data type:</a:t>
            </a:r>
          </a:p>
          <a:p>
            <a:pPr lvl="1"/>
            <a:r>
              <a:rPr lang="en-US" dirty="0" smtClean="0"/>
              <a:t>Useful when converting between different cell depths </a:t>
            </a:r>
          </a:p>
          <a:p>
            <a:pPr lvl="1"/>
            <a:r>
              <a:rPr lang="en-US" dirty="0" smtClean="0"/>
              <a:t>For example from 32BIT_FLOAT to 8BIT_UNSIGNED</a:t>
            </a:r>
          </a:p>
          <a:p>
            <a:pPr lvl="1"/>
            <a:r>
              <a:rPr lang="en-US" i="1" dirty="0" err="1" smtClean="0"/>
              <a:t>castint</a:t>
            </a:r>
            <a:r>
              <a:rPr lang="en-US" i="1" dirty="0" smtClean="0"/>
              <a:t>, </a:t>
            </a:r>
            <a:r>
              <a:rPr lang="en-US" i="1" dirty="0" err="1" smtClean="0"/>
              <a:t>castonebit</a:t>
            </a:r>
            <a:r>
              <a:rPr lang="en-US" i="1" dirty="0" smtClean="0"/>
              <a:t>, </a:t>
            </a:r>
            <a:r>
              <a:rPr lang="en-US" i="1" dirty="0" err="1" smtClean="0"/>
              <a:t>casttwobit</a:t>
            </a:r>
            <a:r>
              <a:rPr lang="en-US" i="1" dirty="0" smtClean="0"/>
              <a:t>, </a:t>
            </a:r>
            <a:r>
              <a:rPr lang="en-US" i="1" dirty="0" err="1" smtClean="0"/>
              <a:t>castfourbit</a:t>
            </a:r>
            <a:r>
              <a:rPr lang="en-US" i="1" dirty="0" smtClean="0"/>
              <a:t>, </a:t>
            </a:r>
            <a:r>
              <a:rPr lang="en-US" i="1" dirty="0" err="1" smtClean="0"/>
              <a:t>casteightbit</a:t>
            </a:r>
            <a:endParaRPr lang="en-US" i="1" dirty="0" smtClean="0"/>
          </a:p>
          <a:p>
            <a:pPr lvl="1"/>
            <a:r>
              <a:rPr lang="en-US" dirty="0" smtClean="0"/>
              <a:t>Apply to any arithmetic expression</a:t>
            </a:r>
            <a:endParaRPr lang="en-US" dirty="0"/>
          </a:p>
        </p:txBody>
      </p:sp>
      <p:sp>
        <p:nvSpPr>
          <p:cNvPr id="4" name="Text Placeholder 3"/>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Raster Algebra Expressions</a:t>
            </a:r>
            <a:endParaRPr lang="en-US" dirty="0"/>
          </a:p>
        </p:txBody>
      </p:sp>
      <p:sp>
        <p:nvSpPr>
          <p:cNvPr id="9" name="Content Placeholder 8"/>
          <p:cNvSpPr>
            <a:spLocks noGrp="1"/>
          </p:cNvSpPr>
          <p:nvPr>
            <p:ph sz="quarter" idx="12"/>
          </p:nvPr>
        </p:nvSpPr>
        <p:spPr/>
        <p:txBody>
          <a:bodyPr/>
          <a:lstStyle/>
          <a:p>
            <a:pPr lvl="0"/>
            <a:r>
              <a:rPr lang="en-US" dirty="0" smtClean="0"/>
              <a:t>An expression applies to all cells in the input </a:t>
            </a:r>
            <a:r>
              <a:rPr lang="en-US" dirty="0" err="1" smtClean="0"/>
              <a:t>rasters</a:t>
            </a:r>
            <a:endParaRPr lang="en-US" dirty="0" smtClean="0"/>
          </a:p>
          <a:p>
            <a:pPr lvl="0"/>
            <a:endParaRPr lang="en-US" dirty="0" smtClean="0"/>
          </a:p>
          <a:p>
            <a:pPr lvl="0"/>
            <a:r>
              <a:rPr lang="en-US" dirty="0" smtClean="0"/>
              <a:t>Input </a:t>
            </a:r>
            <a:r>
              <a:rPr lang="en-US" dirty="0" err="1" smtClean="0"/>
              <a:t>rasters</a:t>
            </a:r>
            <a:r>
              <a:rPr lang="en-US" dirty="0" smtClean="0"/>
              <a:t> must be coherent: </a:t>
            </a:r>
          </a:p>
          <a:p>
            <a:pPr lvl="1"/>
            <a:r>
              <a:rPr lang="en-US" dirty="0" smtClean="0"/>
              <a:t>Same row and column dimensions, </a:t>
            </a:r>
          </a:p>
          <a:p>
            <a:pPr lvl="1"/>
            <a:r>
              <a:rPr lang="en-US" dirty="0" smtClean="0"/>
              <a:t>Same geographical area.</a:t>
            </a:r>
          </a:p>
          <a:p>
            <a:r>
              <a:rPr lang="en-US" dirty="0" smtClean="0"/>
              <a:t>Can have different cell depth and different number of bands</a:t>
            </a:r>
          </a:p>
          <a:p>
            <a:endParaRPr lang="en-US" dirty="0"/>
          </a:p>
        </p:txBody>
      </p:sp>
      <p:sp>
        <p:nvSpPr>
          <p:cNvPr id="13" name="Text Placeholder 12"/>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Raster Algebra Expressions</a:t>
            </a:r>
            <a:endParaRPr lang="en-US" dirty="0"/>
          </a:p>
        </p:txBody>
      </p:sp>
      <p:sp>
        <p:nvSpPr>
          <p:cNvPr id="3" name="Content Placeholder 2"/>
          <p:cNvSpPr>
            <a:spLocks noGrp="1"/>
          </p:cNvSpPr>
          <p:nvPr>
            <p:ph sz="quarter" idx="12"/>
          </p:nvPr>
        </p:nvSpPr>
        <p:spPr/>
        <p:txBody>
          <a:bodyPr/>
          <a:lstStyle/>
          <a:p>
            <a:r>
              <a:rPr lang="en-US" dirty="0" smtClean="0"/>
              <a:t>For example: </a:t>
            </a:r>
            <a:r>
              <a:rPr lang="en-US" dirty="0" smtClean="0">
                <a:solidFill>
                  <a:srgbClr val="FF0000"/>
                </a:solidFill>
              </a:rPr>
              <a:t>({0}+{1}+{2})/3 </a:t>
            </a:r>
            <a:r>
              <a:rPr lang="en-US" dirty="0" smtClean="0"/>
              <a:t>applies to all cells in the input raster. </a:t>
            </a:r>
          </a:p>
          <a:p>
            <a:pPr lvl="1"/>
            <a:r>
              <a:rPr lang="en-US" dirty="0" smtClean="0"/>
              <a:t>It computes the average of the values in bands 0, 1 and 2 for each cell.</a:t>
            </a:r>
          </a:p>
          <a:p>
            <a:endParaRPr lang="en-US" dirty="0" smtClean="0"/>
          </a:p>
          <a:p>
            <a:r>
              <a:rPr lang="en-US" dirty="0" smtClean="0"/>
              <a:t>Same for </a:t>
            </a:r>
            <a:r>
              <a:rPr lang="en-US" dirty="0" err="1" smtClean="0"/>
              <a:t>boolean</a:t>
            </a:r>
            <a:r>
              <a:rPr lang="en-US" dirty="0" smtClean="0"/>
              <a:t> expressions: </a:t>
            </a:r>
            <a:r>
              <a:rPr lang="en-US" dirty="0" smtClean="0">
                <a:solidFill>
                  <a:srgbClr val="FF0000"/>
                </a:solidFill>
              </a:rPr>
              <a:t>{0,1}&gt;{1,1}*1.10 </a:t>
            </a:r>
            <a:r>
              <a:rPr lang="en-US" dirty="0" smtClean="0"/>
              <a:t>applies the comparison to all cells of the two input </a:t>
            </a:r>
            <a:r>
              <a:rPr lang="en-US" dirty="0" err="1" smtClean="0"/>
              <a:t>rasters</a:t>
            </a:r>
            <a:r>
              <a:rPr lang="en-US" dirty="0" smtClean="0"/>
              <a:t>. </a:t>
            </a:r>
          </a:p>
          <a:p>
            <a:pPr lvl="1"/>
            <a:r>
              <a:rPr lang="en-US" dirty="0" smtClean="0"/>
              <a:t>It returns “true” when the value in band 1 in the first raster is more than 10% larger than the same value in the second raster </a:t>
            </a:r>
          </a:p>
          <a:p>
            <a:pPr lvl="1"/>
            <a:r>
              <a:rPr lang="en-US" dirty="0" smtClean="0"/>
              <a:t>(actually returns 1 for “true” and 0 for “false”)</a:t>
            </a:r>
          </a:p>
        </p:txBody>
      </p:sp>
      <p:sp>
        <p:nvSpPr>
          <p:cNvPr id="4" name="Text Placeholder 3"/>
          <p:cNvSpPr>
            <a:spLocks noGrp="1"/>
          </p:cNvSpPr>
          <p:nvPr>
            <p:ph type="body" sz="quarter" idx="13"/>
          </p:nvPr>
        </p:nvSpPr>
        <p:spPr/>
        <p:txBody>
          <a:bodyPr/>
          <a:lstStyle/>
          <a:p>
            <a:endParaRPr lang="en-US" dirty="0"/>
          </a:p>
        </p:txBody>
      </p:sp>
    </p:spTree>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The Raster Algebra Expressions</a:t>
            </a:r>
            <a:endParaRPr lang="en-US"/>
          </a:p>
        </p:txBody>
      </p:sp>
      <p:sp>
        <p:nvSpPr>
          <p:cNvPr id="31747" name="TextBox 4"/>
          <p:cNvSpPr txBox="1">
            <a:spLocks noChangeArrowheads="1"/>
          </p:cNvSpPr>
          <p:nvPr/>
        </p:nvSpPr>
        <p:spPr bwMode="auto">
          <a:xfrm>
            <a:off x="908050" y="921465"/>
            <a:ext cx="4307795" cy="5189724"/>
          </a:xfrm>
          <a:prstGeom prst="rect">
            <a:avLst/>
          </a:prstGeom>
          <a:noFill/>
          <a:ln w="12700">
            <a:solidFill>
              <a:schemeClr val="tx1"/>
            </a:solidFill>
            <a:miter lim="800000"/>
            <a:headEnd/>
            <a:tailEnd/>
          </a:ln>
        </p:spPr>
        <p:txBody>
          <a:bodyPr wrap="square" lIns="107287" tIns="53643" rIns="107287" bIns="53643">
            <a:prstTxWarp prst="textNoShape">
              <a:avLst/>
            </a:prstTxWarp>
            <a:spAutoFit/>
          </a:bodyPr>
          <a:lstStyle/>
          <a:p>
            <a:pPr algn="l"/>
            <a:r>
              <a:rPr lang="en-US" sz="1200" dirty="0" err="1">
                <a:solidFill>
                  <a:srgbClr val="FF0000"/>
                </a:solidFill>
              </a:rPr>
              <a:t>arithmeticExpr</a:t>
            </a:r>
            <a:r>
              <a:rPr lang="en-US" sz="1200" dirty="0"/>
              <a:t>: </a:t>
            </a:r>
          </a:p>
          <a:p>
            <a:pPr lvl="1" algn="l"/>
            <a:r>
              <a:rPr lang="en-US" sz="1200" dirty="0"/>
              <a:t>  </a:t>
            </a:r>
            <a:r>
              <a:rPr lang="en-US" sz="1200" dirty="0" err="1"/>
              <a:t>unaryArithmeticExpr</a:t>
            </a:r>
            <a:r>
              <a:rPr lang="en-US" sz="1200" dirty="0"/>
              <a:t> </a:t>
            </a:r>
          </a:p>
          <a:p>
            <a:pPr lvl="1" algn="l"/>
            <a:r>
              <a:rPr lang="en-US" sz="1200" dirty="0"/>
              <a:t>| </a:t>
            </a:r>
            <a:r>
              <a:rPr lang="en-US" sz="1200" dirty="0" err="1"/>
              <a:t>binaryArithmeticExpr</a:t>
            </a:r>
            <a:r>
              <a:rPr lang="en-US" sz="1200" dirty="0"/>
              <a:t> </a:t>
            </a:r>
          </a:p>
          <a:p>
            <a:pPr lvl="1" algn="l"/>
            <a:r>
              <a:rPr lang="en-US" sz="1200" dirty="0"/>
              <a:t>| </a:t>
            </a:r>
            <a:r>
              <a:rPr lang="en-US" sz="1200" dirty="0" err="1"/>
              <a:t>functionArithmeticExpr</a:t>
            </a:r>
            <a:r>
              <a:rPr lang="en-US" sz="1200" dirty="0"/>
              <a:t> </a:t>
            </a:r>
          </a:p>
          <a:p>
            <a:pPr lvl="1" algn="l"/>
            <a:r>
              <a:rPr lang="en-US" sz="1200" dirty="0"/>
              <a:t>| </a:t>
            </a:r>
            <a:r>
              <a:rPr lang="en-US" sz="1200" dirty="0" err="1"/>
              <a:t>booleanExpr</a:t>
            </a:r>
            <a:endParaRPr lang="en-US" sz="1200" dirty="0"/>
          </a:p>
          <a:p>
            <a:pPr lvl="1" algn="l"/>
            <a:r>
              <a:rPr lang="en-US" sz="1200" dirty="0"/>
              <a:t>| </a:t>
            </a:r>
            <a:r>
              <a:rPr lang="en-US" sz="1200" dirty="0" err="1"/>
              <a:t>castingExpr</a:t>
            </a:r>
            <a:endParaRPr lang="en-US" sz="1200" dirty="0"/>
          </a:p>
          <a:p>
            <a:pPr lvl="1" algn="l"/>
            <a:r>
              <a:rPr lang="en-US" sz="1200" dirty="0"/>
              <a:t>| </a:t>
            </a:r>
            <a:r>
              <a:rPr lang="en-US" sz="1200" dirty="0" err="1"/>
              <a:t>constantNumber</a:t>
            </a:r>
            <a:endParaRPr lang="en-US" sz="1200" dirty="0"/>
          </a:p>
          <a:p>
            <a:pPr lvl="1" algn="l"/>
            <a:r>
              <a:rPr lang="en-US" sz="1200" dirty="0"/>
              <a:t>| identifier</a:t>
            </a:r>
          </a:p>
          <a:p>
            <a:pPr lvl="1" algn="l"/>
            <a:r>
              <a:rPr lang="en-US" sz="1200" dirty="0"/>
              <a:t>| (</a:t>
            </a:r>
            <a:r>
              <a:rPr lang="en-US" sz="1200" dirty="0" err="1"/>
              <a:t>arithmeticExpr</a:t>
            </a:r>
            <a:r>
              <a:rPr lang="en-US" sz="1200" dirty="0" smtClean="0"/>
              <a:t>)</a:t>
            </a:r>
          </a:p>
          <a:p>
            <a:pPr algn="l"/>
            <a:r>
              <a:rPr lang="en-US" sz="1200" dirty="0" err="1">
                <a:solidFill>
                  <a:srgbClr val="FF0000"/>
                </a:solidFill>
              </a:rPr>
              <a:t>booleanExpr</a:t>
            </a:r>
            <a:r>
              <a:rPr lang="en-US" sz="1200" dirty="0"/>
              <a:t>:</a:t>
            </a:r>
          </a:p>
          <a:p>
            <a:pPr lvl="1" algn="l"/>
            <a:r>
              <a:rPr lang="en-US" sz="1200" dirty="0"/>
              <a:t>  </a:t>
            </a:r>
            <a:r>
              <a:rPr lang="en-US" sz="1200" dirty="0" err="1"/>
              <a:t>unaryBooleanExpr</a:t>
            </a:r>
            <a:endParaRPr lang="en-US" sz="1200" dirty="0"/>
          </a:p>
          <a:p>
            <a:pPr lvl="1" algn="l"/>
            <a:r>
              <a:rPr lang="en-US" sz="1200" dirty="0"/>
              <a:t>| </a:t>
            </a:r>
            <a:r>
              <a:rPr lang="en-US" sz="1200" dirty="0" err="1"/>
              <a:t>binaryBooleanExpr</a:t>
            </a:r>
            <a:endParaRPr lang="en-US" sz="1200" dirty="0"/>
          </a:p>
          <a:p>
            <a:pPr lvl="1" algn="l"/>
            <a:r>
              <a:rPr lang="en-US" sz="1200" dirty="0"/>
              <a:t>| </a:t>
            </a:r>
            <a:r>
              <a:rPr lang="en-US" sz="1200" dirty="0" err="1"/>
              <a:t>arithmeticExpr</a:t>
            </a:r>
            <a:r>
              <a:rPr lang="en-US" sz="1200" dirty="0"/>
              <a:t> </a:t>
            </a:r>
            <a:r>
              <a:rPr lang="en-US" sz="1200" dirty="0" err="1"/>
              <a:t>comparisonOp</a:t>
            </a:r>
            <a:endParaRPr lang="en-US" sz="1200" dirty="0"/>
          </a:p>
          <a:p>
            <a:pPr lvl="1" algn="l"/>
            <a:r>
              <a:rPr lang="en-US" sz="1200" dirty="0"/>
              <a:t>  </a:t>
            </a:r>
            <a:r>
              <a:rPr lang="en-US" sz="1200" dirty="0" err="1"/>
              <a:t>arithmeticExpr</a:t>
            </a:r>
            <a:endParaRPr lang="en-US" sz="1200" dirty="0"/>
          </a:p>
          <a:p>
            <a:pPr lvl="1" algn="l"/>
            <a:r>
              <a:rPr lang="en-US" sz="1200" dirty="0"/>
              <a:t>| (</a:t>
            </a:r>
            <a:r>
              <a:rPr lang="en-US" sz="1200" dirty="0" err="1"/>
              <a:t>booleanExpr</a:t>
            </a:r>
            <a:r>
              <a:rPr lang="en-US" sz="1200" dirty="0" smtClean="0"/>
              <a:t>)</a:t>
            </a:r>
          </a:p>
          <a:p>
            <a:pPr algn="l"/>
            <a:r>
              <a:rPr lang="en-US" sz="1200" dirty="0" err="1">
                <a:solidFill>
                  <a:schemeClr val="accent1"/>
                </a:solidFill>
              </a:rPr>
              <a:t>unaryArithmeticExpr</a:t>
            </a:r>
            <a:r>
              <a:rPr lang="en-US" sz="1200" dirty="0"/>
              <a:t>:</a:t>
            </a:r>
          </a:p>
          <a:p>
            <a:pPr lvl="1" algn="l"/>
            <a:r>
              <a:rPr lang="en-US" sz="1200" dirty="0"/>
              <a:t>(</a:t>
            </a:r>
            <a:r>
              <a:rPr lang="en-US" sz="1200" dirty="0" err="1"/>
              <a:t>arithmeticUnaryOp</a:t>
            </a:r>
            <a:r>
              <a:rPr lang="en-US" sz="1200" dirty="0"/>
              <a:t> </a:t>
            </a:r>
            <a:r>
              <a:rPr lang="en-US" sz="1200" dirty="0" err="1"/>
              <a:t>arithmeticExpr</a:t>
            </a:r>
            <a:r>
              <a:rPr lang="en-US" sz="1200" dirty="0" smtClean="0"/>
              <a:t>)</a:t>
            </a:r>
          </a:p>
          <a:p>
            <a:pPr algn="l"/>
            <a:r>
              <a:rPr lang="en-US" sz="1200" dirty="0" err="1">
                <a:solidFill>
                  <a:srgbClr val="FF1414"/>
                </a:solidFill>
              </a:rPr>
              <a:t>binaryArithmeticExpr</a:t>
            </a:r>
            <a:r>
              <a:rPr lang="en-US" sz="1200" dirty="0"/>
              <a:t>:</a:t>
            </a:r>
          </a:p>
          <a:p>
            <a:pPr lvl="1" algn="l"/>
            <a:r>
              <a:rPr lang="en-US" sz="1200" dirty="0"/>
              <a:t>  </a:t>
            </a:r>
            <a:r>
              <a:rPr lang="en-US" sz="1200" dirty="0" err="1"/>
              <a:t>arithmeticExpr</a:t>
            </a:r>
            <a:r>
              <a:rPr lang="en-US" sz="1200" dirty="0"/>
              <a:t> </a:t>
            </a:r>
            <a:r>
              <a:rPr lang="en-US" sz="1200" dirty="0" err="1"/>
              <a:t>arithmeticBinaryOp</a:t>
            </a:r>
            <a:endParaRPr lang="en-US" sz="1200" dirty="0"/>
          </a:p>
          <a:p>
            <a:pPr lvl="1" algn="l"/>
            <a:r>
              <a:rPr lang="en-US" sz="1200" dirty="0"/>
              <a:t>  </a:t>
            </a:r>
            <a:r>
              <a:rPr lang="en-US" sz="1200" dirty="0" err="1" smtClean="0"/>
              <a:t>arithmeticExpr</a:t>
            </a:r>
            <a:r>
              <a:rPr lang="en-US" sz="1200" dirty="0" smtClean="0"/>
              <a:t>)</a:t>
            </a:r>
            <a:endParaRPr lang="en-US" sz="1200" dirty="0"/>
          </a:p>
        </p:txBody>
      </p:sp>
      <p:sp>
        <p:nvSpPr>
          <p:cNvPr id="31748" name="TextBox 5"/>
          <p:cNvSpPr txBox="1">
            <a:spLocks noChangeArrowheads="1"/>
          </p:cNvSpPr>
          <p:nvPr/>
        </p:nvSpPr>
        <p:spPr bwMode="auto">
          <a:xfrm>
            <a:off x="5365750" y="921464"/>
            <a:ext cx="4159250" cy="5189724"/>
          </a:xfrm>
          <a:prstGeom prst="rect">
            <a:avLst/>
          </a:prstGeom>
          <a:noFill/>
          <a:ln w="12700">
            <a:solidFill>
              <a:schemeClr val="tx1"/>
            </a:solidFill>
            <a:miter lim="800000"/>
            <a:headEnd/>
            <a:tailEnd/>
          </a:ln>
        </p:spPr>
        <p:txBody>
          <a:bodyPr wrap="square" lIns="107287" tIns="53643" rIns="107287" bIns="53643">
            <a:prstTxWarp prst="textNoShape">
              <a:avLst/>
            </a:prstTxWarp>
            <a:spAutoFit/>
          </a:bodyPr>
          <a:lstStyle/>
          <a:p>
            <a:pPr algn="l"/>
            <a:r>
              <a:rPr lang="en-US" sz="1200" dirty="0" err="1">
                <a:solidFill>
                  <a:srgbClr val="FF1414"/>
                </a:solidFill>
              </a:rPr>
              <a:t>functionArithmeticExpr</a:t>
            </a:r>
            <a:r>
              <a:rPr lang="en-US" sz="1200" dirty="0"/>
              <a:t>:</a:t>
            </a:r>
          </a:p>
          <a:p>
            <a:pPr lvl="1" algn="l"/>
            <a:r>
              <a:rPr lang="en-US" sz="1200" dirty="0" err="1"/>
              <a:t>numericFunction</a:t>
            </a:r>
            <a:r>
              <a:rPr lang="en-US" sz="1200" dirty="0"/>
              <a:t> (</a:t>
            </a:r>
            <a:r>
              <a:rPr lang="en-US" sz="1200" dirty="0" err="1"/>
              <a:t>arithmeticExpr</a:t>
            </a:r>
            <a:r>
              <a:rPr lang="en-US" sz="1200" dirty="0" smtClean="0"/>
              <a:t>)</a:t>
            </a:r>
          </a:p>
          <a:p>
            <a:pPr algn="l"/>
            <a:r>
              <a:rPr lang="en-US" sz="1200" dirty="0" err="1">
                <a:solidFill>
                  <a:srgbClr val="FF0000"/>
                </a:solidFill>
              </a:rPr>
              <a:t>castingExpr</a:t>
            </a:r>
            <a:r>
              <a:rPr lang="en-US" sz="1200" dirty="0"/>
              <a:t>:</a:t>
            </a:r>
          </a:p>
          <a:p>
            <a:pPr lvl="1" algn="l"/>
            <a:r>
              <a:rPr lang="en-US" sz="1200" dirty="0" err="1"/>
              <a:t>rangeType</a:t>
            </a:r>
            <a:r>
              <a:rPr lang="en-US" sz="1200" dirty="0"/>
              <a:t> (</a:t>
            </a:r>
            <a:r>
              <a:rPr lang="en-US" sz="1200" dirty="0" err="1"/>
              <a:t>arithmeticExpr</a:t>
            </a:r>
            <a:r>
              <a:rPr lang="en-US" sz="1200" dirty="0" smtClean="0"/>
              <a:t>)</a:t>
            </a:r>
          </a:p>
          <a:p>
            <a:pPr algn="l"/>
            <a:r>
              <a:rPr lang="en-US" sz="1200" dirty="0" err="1">
                <a:solidFill>
                  <a:srgbClr val="FF1414"/>
                </a:solidFill>
              </a:rPr>
              <a:t>unaryBooleanExpr</a:t>
            </a:r>
            <a:r>
              <a:rPr lang="en-US" sz="1200" dirty="0"/>
              <a:t>:</a:t>
            </a:r>
          </a:p>
          <a:p>
            <a:pPr lvl="1" algn="l"/>
            <a:r>
              <a:rPr lang="en-US" sz="1200" dirty="0" err="1"/>
              <a:t>booleanUnaryOp</a:t>
            </a:r>
            <a:r>
              <a:rPr lang="en-US" sz="1200" dirty="0"/>
              <a:t> </a:t>
            </a:r>
            <a:r>
              <a:rPr lang="en-US" sz="1200" dirty="0" err="1" smtClean="0"/>
              <a:t>booleanExpr</a:t>
            </a:r>
            <a:endParaRPr lang="en-US" sz="1200" dirty="0" smtClean="0"/>
          </a:p>
          <a:p>
            <a:pPr algn="l"/>
            <a:r>
              <a:rPr lang="en-US" sz="1200" dirty="0" err="1">
                <a:solidFill>
                  <a:srgbClr val="FF1414"/>
                </a:solidFill>
              </a:rPr>
              <a:t>binaryBooleanExpr</a:t>
            </a:r>
            <a:r>
              <a:rPr lang="en-US" sz="1200" dirty="0"/>
              <a:t>:</a:t>
            </a:r>
          </a:p>
          <a:p>
            <a:pPr lvl="1" algn="l"/>
            <a:r>
              <a:rPr lang="en-US" sz="1200" dirty="0" err="1"/>
              <a:t>booleanExpr</a:t>
            </a:r>
            <a:r>
              <a:rPr lang="en-US" sz="1200" dirty="0"/>
              <a:t> </a:t>
            </a:r>
            <a:r>
              <a:rPr lang="en-US" sz="1200" dirty="0" err="1"/>
              <a:t>booleanBinaryOp</a:t>
            </a:r>
            <a:r>
              <a:rPr lang="en-US" sz="1200" dirty="0" smtClean="0"/>
              <a:t> </a:t>
            </a:r>
            <a:r>
              <a:rPr lang="en-US" sz="1200" dirty="0" err="1" smtClean="0"/>
              <a:t>booleanExpr</a:t>
            </a:r>
            <a:endParaRPr lang="en-US" sz="1200" dirty="0" smtClean="0"/>
          </a:p>
          <a:p>
            <a:pPr algn="l"/>
            <a:r>
              <a:rPr lang="en-US" sz="1200" dirty="0" err="1">
                <a:solidFill>
                  <a:srgbClr val="FF1414"/>
                </a:solidFill>
              </a:rPr>
              <a:t>arithmeticBinaryOp</a:t>
            </a:r>
            <a:r>
              <a:rPr lang="en-US" sz="1200" dirty="0"/>
              <a:t>:</a:t>
            </a:r>
            <a:endParaRPr lang="en-US" sz="1200" dirty="0" smtClean="0"/>
          </a:p>
          <a:p>
            <a:pPr lvl="1" algn="l"/>
            <a:r>
              <a:rPr lang="en-US" sz="1200" dirty="0" smtClean="0"/>
              <a:t> +</a:t>
            </a:r>
            <a:endParaRPr lang="en-US" sz="1200" dirty="0"/>
          </a:p>
          <a:p>
            <a:pPr lvl="1" algn="l"/>
            <a:r>
              <a:rPr lang="en-US" sz="1200" dirty="0"/>
              <a:t>| -</a:t>
            </a:r>
          </a:p>
          <a:p>
            <a:pPr lvl="1" algn="l"/>
            <a:r>
              <a:rPr lang="en-US" sz="1200" dirty="0"/>
              <a:t>| *</a:t>
            </a:r>
          </a:p>
          <a:p>
            <a:pPr lvl="1" algn="l"/>
            <a:r>
              <a:rPr lang="en-US" sz="1200" dirty="0"/>
              <a:t>| /</a:t>
            </a:r>
          </a:p>
          <a:p>
            <a:pPr algn="l"/>
            <a:r>
              <a:rPr lang="en-US" sz="1200" dirty="0" err="1">
                <a:solidFill>
                  <a:srgbClr val="FF1414"/>
                </a:solidFill>
              </a:rPr>
              <a:t>comparisonOp</a:t>
            </a:r>
            <a:r>
              <a:rPr lang="en-US" sz="1200" dirty="0"/>
              <a:t>:</a:t>
            </a:r>
            <a:endParaRPr lang="en-US" sz="1200" dirty="0" smtClean="0"/>
          </a:p>
          <a:p>
            <a:pPr lvl="1" algn="l"/>
            <a:r>
              <a:rPr lang="en-US" sz="1200" dirty="0" smtClean="0"/>
              <a:t>  =</a:t>
            </a:r>
            <a:endParaRPr lang="en-US" sz="1200" dirty="0"/>
          </a:p>
          <a:p>
            <a:pPr lvl="1" algn="l"/>
            <a:r>
              <a:rPr lang="en-US" sz="1200" dirty="0"/>
              <a:t>| &lt;</a:t>
            </a:r>
          </a:p>
          <a:p>
            <a:pPr lvl="1" algn="l"/>
            <a:r>
              <a:rPr lang="en-US" sz="1200" dirty="0"/>
              <a:t>| &gt;</a:t>
            </a:r>
          </a:p>
          <a:p>
            <a:pPr lvl="1" algn="l"/>
            <a:r>
              <a:rPr lang="en-US" sz="1200" dirty="0"/>
              <a:t>| &gt;=</a:t>
            </a:r>
          </a:p>
          <a:p>
            <a:pPr lvl="1" algn="l"/>
            <a:r>
              <a:rPr lang="en-US" sz="1200" dirty="0"/>
              <a:t>| &lt;=</a:t>
            </a:r>
          </a:p>
          <a:p>
            <a:pPr lvl="1" algn="l"/>
            <a:r>
              <a:rPr lang="en-US" sz="1200" dirty="0"/>
              <a:t>| !=</a:t>
            </a:r>
          </a:p>
        </p:txBody>
      </p:sp>
    </p:spTree>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The Raster Algebra Expressions</a:t>
            </a:r>
            <a:endParaRPr lang="en-US" dirty="0"/>
          </a:p>
        </p:txBody>
      </p:sp>
      <p:sp>
        <p:nvSpPr>
          <p:cNvPr id="5" name="TextBox 4"/>
          <p:cNvSpPr txBox="1"/>
          <p:nvPr/>
        </p:nvSpPr>
        <p:spPr>
          <a:xfrm>
            <a:off x="908050" y="965201"/>
            <a:ext cx="4165600" cy="5189724"/>
          </a:xfrm>
          <a:prstGeom prst="rect">
            <a:avLst/>
          </a:prstGeom>
          <a:noFill/>
          <a:ln w="12700">
            <a:solidFill>
              <a:schemeClr val="tx1"/>
            </a:solidFill>
          </a:ln>
        </p:spPr>
        <p:txBody>
          <a:bodyPr wrap="square" lIns="107287" tIns="53643" rIns="107287" bIns="53643">
            <a:prstTxWarp prst="textNoShape">
              <a:avLst/>
            </a:prstTxWarp>
            <a:spAutoFit/>
          </a:bodyPr>
          <a:lstStyle/>
          <a:p>
            <a:pPr algn="l"/>
            <a:r>
              <a:rPr lang="en-US" sz="1200" dirty="0" err="1">
                <a:solidFill>
                  <a:srgbClr val="FF1414"/>
                </a:solidFill>
              </a:rPr>
              <a:t>arithmeticUnaryOp</a:t>
            </a:r>
            <a:r>
              <a:rPr lang="en-US" sz="1200" dirty="0"/>
              <a:t>:</a:t>
            </a:r>
          </a:p>
          <a:p>
            <a:pPr lvl="1" algn="l"/>
            <a:r>
              <a:rPr lang="en-US" sz="1200" dirty="0"/>
              <a:t>  +</a:t>
            </a:r>
          </a:p>
          <a:p>
            <a:pPr lvl="1" algn="l"/>
            <a:r>
              <a:rPr lang="en-US" sz="1200" dirty="0"/>
              <a:t>| -</a:t>
            </a:r>
            <a:endParaRPr lang="en-US" sz="1200" dirty="0" smtClean="0"/>
          </a:p>
          <a:p>
            <a:pPr algn="l"/>
            <a:r>
              <a:rPr lang="en-US" sz="1200" dirty="0" err="1" smtClean="0">
                <a:solidFill>
                  <a:srgbClr val="FF1414"/>
                </a:solidFill>
              </a:rPr>
              <a:t>booleanBinaryOp</a:t>
            </a:r>
            <a:r>
              <a:rPr lang="en-US" sz="1200" dirty="0"/>
              <a:t>:</a:t>
            </a:r>
          </a:p>
          <a:p>
            <a:pPr lvl="1" algn="l"/>
            <a:r>
              <a:rPr lang="en-US" sz="1200" dirty="0"/>
              <a:t>   &amp;</a:t>
            </a:r>
          </a:p>
          <a:p>
            <a:pPr lvl="1" algn="l"/>
            <a:r>
              <a:rPr lang="en-US" sz="1200" dirty="0"/>
              <a:t>|  |</a:t>
            </a:r>
            <a:endParaRPr lang="en-US" sz="1200" dirty="0" smtClean="0"/>
          </a:p>
          <a:p>
            <a:pPr algn="l"/>
            <a:r>
              <a:rPr lang="en-US" sz="1200" dirty="0" err="1" smtClean="0">
                <a:solidFill>
                  <a:srgbClr val="FF1414"/>
                </a:solidFill>
              </a:rPr>
              <a:t>booleanUnaryOp</a:t>
            </a:r>
            <a:r>
              <a:rPr lang="en-US" sz="1200" dirty="0"/>
              <a:t>:</a:t>
            </a:r>
          </a:p>
          <a:p>
            <a:pPr lvl="1" algn="l"/>
            <a:r>
              <a:rPr lang="en-US" sz="1200" dirty="0"/>
              <a:t>!</a:t>
            </a:r>
            <a:endParaRPr lang="en-US" sz="1200" dirty="0" smtClean="0"/>
          </a:p>
          <a:p>
            <a:pPr algn="l"/>
            <a:r>
              <a:rPr lang="en-US" sz="1200" dirty="0" err="1" smtClean="0">
                <a:solidFill>
                  <a:srgbClr val="FF1414"/>
                </a:solidFill>
              </a:rPr>
              <a:t>rangeType</a:t>
            </a:r>
            <a:r>
              <a:rPr lang="en-US" sz="1200" dirty="0"/>
              <a:t>:</a:t>
            </a:r>
          </a:p>
          <a:p>
            <a:pPr lvl="1" algn="l"/>
            <a:r>
              <a:rPr lang="en-US" sz="1200" dirty="0"/>
              <a:t>  </a:t>
            </a:r>
            <a:r>
              <a:rPr lang="en-US" sz="1200" dirty="0" err="1"/>
              <a:t>castint</a:t>
            </a:r>
            <a:endParaRPr lang="en-US" sz="1200" dirty="0"/>
          </a:p>
          <a:p>
            <a:pPr lvl="1" algn="l"/>
            <a:r>
              <a:rPr lang="en-US" sz="1200" dirty="0"/>
              <a:t>| </a:t>
            </a:r>
            <a:r>
              <a:rPr lang="en-US" sz="1200" dirty="0" err="1"/>
              <a:t>castonebit</a:t>
            </a:r>
            <a:endParaRPr lang="en-US" sz="1200" dirty="0"/>
          </a:p>
          <a:p>
            <a:pPr lvl="1" algn="l"/>
            <a:r>
              <a:rPr lang="en-US" sz="1200" dirty="0"/>
              <a:t>| </a:t>
            </a:r>
            <a:r>
              <a:rPr lang="en-US" sz="1200" dirty="0" err="1"/>
              <a:t>casttwobit</a:t>
            </a:r>
            <a:endParaRPr lang="en-US" sz="1200" dirty="0"/>
          </a:p>
          <a:p>
            <a:pPr lvl="1" algn="l"/>
            <a:r>
              <a:rPr lang="en-US" sz="1200" dirty="0"/>
              <a:t>| </a:t>
            </a:r>
            <a:r>
              <a:rPr lang="en-US" sz="1200" dirty="0" err="1"/>
              <a:t>castfourbit</a:t>
            </a:r>
            <a:endParaRPr lang="en-US" sz="1200" dirty="0"/>
          </a:p>
          <a:p>
            <a:pPr lvl="1" algn="l"/>
            <a:r>
              <a:rPr lang="en-US" sz="1200" dirty="0"/>
              <a:t>| </a:t>
            </a:r>
            <a:r>
              <a:rPr lang="en-US" sz="1200" dirty="0" err="1"/>
              <a:t>casteightbit</a:t>
            </a:r>
            <a:endParaRPr lang="en-US" sz="1200" dirty="0" smtClean="0"/>
          </a:p>
          <a:p>
            <a:pPr algn="l"/>
            <a:r>
              <a:rPr lang="en-US" sz="1200" dirty="0" err="1" smtClean="0">
                <a:solidFill>
                  <a:srgbClr val="FF1414"/>
                </a:solidFill>
              </a:rPr>
              <a:t>numericFunction</a:t>
            </a:r>
            <a:r>
              <a:rPr lang="en-US" sz="1200" dirty="0"/>
              <a:t>:</a:t>
            </a:r>
          </a:p>
          <a:p>
            <a:pPr lvl="1" algn="l"/>
            <a:r>
              <a:rPr lang="en-US" sz="1200" dirty="0"/>
              <a:t>  abs</a:t>
            </a:r>
          </a:p>
          <a:p>
            <a:pPr lvl="1" algn="l"/>
            <a:r>
              <a:rPr lang="en-US" sz="1200" dirty="0" smtClean="0"/>
              <a:t>| </a:t>
            </a:r>
            <a:r>
              <a:rPr lang="en-US" sz="1200" dirty="0" err="1" smtClean="0"/>
              <a:t>sqrt</a:t>
            </a:r>
            <a:endParaRPr lang="en-US" sz="1200" dirty="0"/>
          </a:p>
          <a:p>
            <a:pPr lvl="1" algn="l"/>
            <a:r>
              <a:rPr lang="en-US" sz="1200" dirty="0"/>
              <a:t>| exp</a:t>
            </a:r>
          </a:p>
          <a:p>
            <a:pPr lvl="1" algn="l"/>
            <a:r>
              <a:rPr lang="en-US" sz="1200" dirty="0"/>
              <a:t>| log</a:t>
            </a:r>
          </a:p>
          <a:p>
            <a:pPr lvl="1" algn="l"/>
            <a:r>
              <a:rPr lang="en-US" sz="1200" dirty="0"/>
              <a:t>| </a:t>
            </a:r>
            <a:r>
              <a:rPr lang="en-US" sz="1200" dirty="0" err="1" smtClean="0"/>
              <a:t>ln</a:t>
            </a:r>
            <a:endParaRPr lang="en-US" sz="1200" dirty="0"/>
          </a:p>
        </p:txBody>
      </p:sp>
      <p:sp>
        <p:nvSpPr>
          <p:cNvPr id="6" name="Rectangle 5"/>
          <p:cNvSpPr/>
          <p:nvPr/>
        </p:nvSpPr>
        <p:spPr>
          <a:xfrm>
            <a:off x="5283200" y="965200"/>
            <a:ext cx="4165600" cy="5189724"/>
          </a:xfrm>
          <a:prstGeom prst="rect">
            <a:avLst/>
          </a:prstGeom>
          <a:ln w="12700">
            <a:solidFill>
              <a:schemeClr val="tx1"/>
            </a:solidFill>
          </a:ln>
        </p:spPr>
        <p:txBody>
          <a:bodyPr wrap="square" lIns="107287" tIns="53643" rIns="107287" bIns="53643">
            <a:prstTxWarp prst="textNoShape">
              <a:avLst/>
            </a:prstTxWarp>
            <a:spAutoFit/>
          </a:bodyPr>
          <a:lstStyle/>
          <a:p>
            <a:pPr lvl="1" algn="l"/>
            <a:r>
              <a:rPr lang="en-US" sz="1200" dirty="0"/>
              <a:t>| sin</a:t>
            </a:r>
          </a:p>
          <a:p>
            <a:pPr lvl="1" algn="l"/>
            <a:r>
              <a:rPr lang="en-US" sz="1200" dirty="0"/>
              <a:t>| </a:t>
            </a:r>
            <a:r>
              <a:rPr lang="en-US" sz="1200" dirty="0" err="1"/>
              <a:t>cos</a:t>
            </a:r>
            <a:endParaRPr lang="en-US" sz="1200" dirty="0"/>
          </a:p>
          <a:p>
            <a:pPr lvl="1" algn="l"/>
            <a:r>
              <a:rPr lang="en-US" sz="1200" dirty="0"/>
              <a:t>| tan</a:t>
            </a:r>
          </a:p>
          <a:p>
            <a:pPr lvl="1" algn="l"/>
            <a:r>
              <a:rPr lang="en-US" sz="1200" dirty="0"/>
              <a:t>| </a:t>
            </a:r>
            <a:r>
              <a:rPr lang="en-US" sz="1200" dirty="0" err="1"/>
              <a:t>sinh</a:t>
            </a:r>
            <a:endParaRPr lang="en-US" sz="1200" dirty="0"/>
          </a:p>
          <a:p>
            <a:pPr lvl="1" algn="l"/>
            <a:r>
              <a:rPr lang="en-US" sz="1200" dirty="0"/>
              <a:t>| </a:t>
            </a:r>
            <a:r>
              <a:rPr lang="en-US" sz="1200" dirty="0" err="1"/>
              <a:t>cosh</a:t>
            </a:r>
            <a:endParaRPr lang="en-US" sz="1200" dirty="0"/>
          </a:p>
          <a:p>
            <a:pPr lvl="1" algn="l"/>
            <a:r>
              <a:rPr lang="en-US" sz="1200" dirty="0"/>
              <a:t>| </a:t>
            </a:r>
            <a:r>
              <a:rPr lang="en-US" sz="1200" dirty="0" err="1"/>
              <a:t>tanh</a:t>
            </a:r>
            <a:endParaRPr lang="en-US" sz="1200" dirty="0"/>
          </a:p>
          <a:p>
            <a:pPr lvl="1" algn="l"/>
            <a:r>
              <a:rPr lang="en-US" sz="1200" dirty="0"/>
              <a:t>| </a:t>
            </a:r>
            <a:r>
              <a:rPr lang="en-US" sz="1200" dirty="0" err="1"/>
              <a:t>arcsin</a:t>
            </a:r>
            <a:endParaRPr lang="en-US" sz="1200" dirty="0"/>
          </a:p>
          <a:p>
            <a:pPr lvl="1" algn="l"/>
            <a:r>
              <a:rPr lang="en-US" sz="1200" dirty="0"/>
              <a:t>| </a:t>
            </a:r>
            <a:r>
              <a:rPr lang="en-US" sz="1200" dirty="0" err="1"/>
              <a:t>arccos</a:t>
            </a:r>
            <a:endParaRPr lang="en-US" sz="1200" dirty="0"/>
          </a:p>
          <a:p>
            <a:pPr lvl="1" algn="l"/>
            <a:r>
              <a:rPr lang="en-US" sz="1200" dirty="0"/>
              <a:t>| </a:t>
            </a:r>
            <a:r>
              <a:rPr lang="en-US" sz="1200" dirty="0" err="1"/>
              <a:t>arctan</a:t>
            </a:r>
            <a:endParaRPr lang="en-US" sz="1200" dirty="0"/>
          </a:p>
          <a:p>
            <a:pPr lvl="1" algn="l"/>
            <a:r>
              <a:rPr lang="en-US" sz="1200" dirty="0"/>
              <a:t>| ceil</a:t>
            </a:r>
          </a:p>
          <a:p>
            <a:pPr lvl="1" algn="l"/>
            <a:r>
              <a:rPr lang="en-US" sz="1200" dirty="0"/>
              <a:t>| floor</a:t>
            </a:r>
            <a:endParaRPr lang="en-US" sz="1200" dirty="0" smtClean="0"/>
          </a:p>
          <a:p>
            <a:pPr algn="l"/>
            <a:r>
              <a:rPr lang="en-US" sz="1200" dirty="0" err="1" smtClean="0">
                <a:solidFill>
                  <a:srgbClr val="FF1414"/>
                </a:solidFill>
              </a:rPr>
              <a:t>constantNumber</a:t>
            </a:r>
            <a:r>
              <a:rPr lang="en-US" sz="1200" dirty="0"/>
              <a:t>: </a:t>
            </a:r>
          </a:p>
          <a:p>
            <a:pPr lvl="1" algn="l"/>
            <a:r>
              <a:rPr lang="en-US" sz="1200" dirty="0"/>
              <a:t>double number</a:t>
            </a:r>
            <a:endParaRPr lang="en-US" sz="1200" dirty="0" smtClean="0"/>
          </a:p>
          <a:p>
            <a:pPr algn="l"/>
            <a:r>
              <a:rPr lang="en-US" sz="1200" dirty="0" smtClean="0">
                <a:solidFill>
                  <a:srgbClr val="FF0000"/>
                </a:solidFill>
              </a:rPr>
              <a:t>identifier</a:t>
            </a:r>
            <a:r>
              <a:rPr lang="en-US" sz="1200" dirty="0"/>
              <a:t>: </a:t>
            </a:r>
          </a:p>
          <a:p>
            <a:pPr lvl="1" algn="l"/>
            <a:r>
              <a:rPr lang="en-US" sz="1200" dirty="0"/>
              <a:t>  {</a:t>
            </a:r>
            <a:r>
              <a:rPr lang="en-US" sz="1200" dirty="0" err="1"/>
              <a:t>ID,band</a:t>
            </a:r>
            <a:r>
              <a:rPr lang="en-US" sz="1200" dirty="0"/>
              <a:t>} </a:t>
            </a:r>
          </a:p>
          <a:p>
            <a:pPr lvl="1" algn="l"/>
            <a:r>
              <a:rPr lang="en-US" sz="1200" dirty="0"/>
              <a:t>| {band}</a:t>
            </a:r>
            <a:endParaRPr lang="en-US" sz="1200" dirty="0" smtClean="0"/>
          </a:p>
          <a:p>
            <a:pPr algn="l"/>
            <a:r>
              <a:rPr lang="en-US" sz="1200" dirty="0" smtClean="0">
                <a:solidFill>
                  <a:srgbClr val="FF1414"/>
                </a:solidFill>
              </a:rPr>
              <a:t>ID</a:t>
            </a:r>
            <a:r>
              <a:rPr lang="en-US" sz="1200" dirty="0"/>
              <a:t>: </a:t>
            </a:r>
          </a:p>
          <a:p>
            <a:pPr lvl="1" algn="l"/>
            <a:r>
              <a:rPr lang="en-US" sz="1200" dirty="0"/>
              <a:t>integer number</a:t>
            </a:r>
            <a:endParaRPr lang="en-US" sz="1200" dirty="0" smtClean="0"/>
          </a:p>
          <a:p>
            <a:pPr algn="l"/>
            <a:r>
              <a:rPr lang="en-US" sz="1200" dirty="0" smtClean="0">
                <a:solidFill>
                  <a:srgbClr val="FF1414"/>
                </a:solidFill>
              </a:rPr>
              <a:t>band</a:t>
            </a:r>
            <a:r>
              <a:rPr lang="en-US" sz="1200" dirty="0"/>
              <a:t>: </a:t>
            </a:r>
          </a:p>
          <a:p>
            <a:pPr lvl="1" algn="l"/>
            <a:r>
              <a:rPr lang="en-US" sz="1200" dirty="0"/>
              <a:t>integer number</a:t>
            </a:r>
          </a:p>
        </p:txBody>
      </p:sp>
    </p:spTree>
  </p:cSld>
  <p:clrMapOvr>
    <a:masterClrMapping/>
  </p:clrMapOvr>
  <p:transition>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The Raster Algebra Functions</a:t>
            </a:r>
            <a:br>
              <a:rPr lang="en-US" smtClean="0"/>
            </a:br>
            <a:r>
              <a:rPr lang="en-US" smtClean="0"/>
              <a:t/>
            </a:r>
            <a:br>
              <a:rPr lang="en-US" smtClean="0"/>
            </a:br>
            <a:endParaRPr lang="en-US" dirty="0" smtClean="0"/>
          </a:p>
        </p:txBody>
      </p:sp>
      <p:graphicFrame>
        <p:nvGraphicFramePr>
          <p:cNvPr id="16" name="Content Placeholder 15"/>
          <p:cNvGraphicFramePr>
            <a:graphicFrameLocks noGrp="1"/>
          </p:cNvGraphicFramePr>
          <p:nvPr>
            <p:ph sz="quarter" idx="12"/>
          </p:nvPr>
        </p:nvGraphicFramePr>
        <p:xfrm>
          <a:off x="742950" y="1803400"/>
          <a:ext cx="8915400" cy="3420533"/>
        </p:xfrm>
        <a:graphic>
          <a:graphicData uri="http://schemas.openxmlformats.org/drawingml/2006/table">
            <a:tbl>
              <a:tblPr firstRow="1" bandRow="1">
                <a:tableStyleId>{D7AC3CCA-C797-4891-BE02-D94E43425B78}</a:tableStyleId>
              </a:tblPr>
              <a:tblGrid>
                <a:gridCol w="4057650"/>
                <a:gridCol w="4857750"/>
              </a:tblGrid>
              <a:tr h="4944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err="1" smtClean="0"/>
                        <a:t>sdo_geor_ra.</a:t>
                      </a:r>
                      <a:r>
                        <a:rPr lang="en-US" sz="2400" b="0" dirty="0" err="1" smtClean="0">
                          <a:solidFill>
                            <a:srgbClr val="FF1414"/>
                          </a:solidFill>
                        </a:rPr>
                        <a:t>findCells</a:t>
                      </a:r>
                      <a:endParaRPr lang="en-US" sz="2400" b="0" dirty="0" smtClean="0">
                        <a:solidFill>
                          <a:srgbClr val="FF1414"/>
                        </a:solidFill>
                      </a:endParaRPr>
                    </a:p>
                  </a:txBody>
                  <a:tcPr marL="99060" marR="99060" marT="60960" marB="60960"/>
                </a:tc>
                <a:tc>
                  <a:txBody>
                    <a:bodyPr/>
                    <a:lstStyle/>
                    <a:p>
                      <a:r>
                        <a:rPr lang="en-US" sz="2400" b="0" dirty="0" smtClean="0"/>
                        <a:t>Selects cells based on a </a:t>
                      </a:r>
                      <a:r>
                        <a:rPr lang="en-US" sz="2400" b="0" dirty="0" err="1" smtClean="0"/>
                        <a:t>boolean</a:t>
                      </a:r>
                      <a:r>
                        <a:rPr lang="en-US" sz="2400" b="0" dirty="0" smtClean="0"/>
                        <a:t> expression</a:t>
                      </a:r>
                      <a:endParaRPr lang="en-US" sz="2400" b="0" dirty="0">
                        <a:solidFill>
                          <a:schemeClr val="tx1"/>
                        </a:solidFill>
                      </a:endParaRPr>
                    </a:p>
                  </a:txBody>
                  <a:tcPr marL="99060" marR="99060" marT="60960" marB="60960"/>
                </a:tc>
              </a:tr>
              <a:tr h="853440">
                <a:tc>
                  <a:txBody>
                    <a:bodyPr/>
                    <a:lstStyle/>
                    <a:p>
                      <a:r>
                        <a:rPr lang="en-US" sz="2400" dirty="0" err="1" smtClean="0"/>
                        <a:t>sdo_geor_ra.</a:t>
                      </a:r>
                      <a:r>
                        <a:rPr lang="en-US" sz="2400" dirty="0" err="1" smtClean="0">
                          <a:solidFill>
                            <a:srgbClr val="FF1414"/>
                          </a:solidFill>
                        </a:rPr>
                        <a:t>rasterUpdate</a:t>
                      </a:r>
                      <a:endParaRPr lang="en-US" sz="2400" b="1" dirty="0">
                        <a:solidFill>
                          <a:srgbClr val="FF1414"/>
                        </a:solidFill>
                      </a:endParaRPr>
                    </a:p>
                  </a:txBody>
                  <a:tcPr marL="99060" marR="99060" marT="60960" marB="60960"/>
                </a:tc>
                <a:tc>
                  <a:txBody>
                    <a:bodyPr/>
                    <a:lstStyle/>
                    <a:p>
                      <a:r>
                        <a:rPr lang="en-US" sz="2400" dirty="0" smtClean="0"/>
                        <a:t>Updates cells of a raster based on a </a:t>
                      </a:r>
                      <a:r>
                        <a:rPr lang="en-US" sz="2400" dirty="0" err="1" smtClean="0"/>
                        <a:t>boolean</a:t>
                      </a:r>
                      <a:r>
                        <a:rPr lang="en-US" sz="2400" dirty="0" smtClean="0"/>
                        <a:t> expression</a:t>
                      </a:r>
                      <a:endParaRPr lang="en-US" sz="2400" dirty="0">
                        <a:solidFill>
                          <a:schemeClr val="tx1"/>
                        </a:solidFill>
                      </a:endParaRPr>
                    </a:p>
                  </a:txBody>
                  <a:tcPr marL="99060" marR="99060" marT="60960" marB="60960"/>
                </a:tc>
              </a:tr>
              <a:tr h="494453">
                <a:tc>
                  <a:txBody>
                    <a:bodyPr/>
                    <a:lstStyle/>
                    <a:p>
                      <a:r>
                        <a:rPr lang="en-US" sz="2400" b="0" dirty="0" err="1" smtClean="0"/>
                        <a:t>sdo_geor_ra.</a:t>
                      </a:r>
                      <a:r>
                        <a:rPr lang="en-US" sz="2400" b="0" dirty="0" err="1" smtClean="0">
                          <a:solidFill>
                            <a:srgbClr val="FF1414"/>
                          </a:solidFill>
                        </a:rPr>
                        <a:t>rasterMathOp</a:t>
                      </a:r>
                      <a:endParaRPr lang="en-US" sz="2400" b="0" dirty="0" smtClean="0">
                        <a:solidFill>
                          <a:srgbClr val="FF1414"/>
                        </a:solidFill>
                      </a:endParaRPr>
                    </a:p>
                  </a:txBody>
                  <a:tcPr marL="99060" marR="99060" marT="60960" marB="60960"/>
                </a:tc>
                <a:tc>
                  <a:txBody>
                    <a:bodyPr/>
                    <a:lstStyle/>
                    <a:p>
                      <a:r>
                        <a:rPr lang="en-US" sz="2400" b="0" dirty="0" smtClean="0"/>
                        <a:t>Performs arithmetic operations</a:t>
                      </a:r>
                      <a:endParaRPr lang="en-US" sz="2400" b="0" dirty="0">
                        <a:solidFill>
                          <a:schemeClr val="tx1"/>
                        </a:solidFill>
                      </a:endParaRPr>
                    </a:p>
                  </a:txBody>
                  <a:tcPr marL="99060" marR="99060" marT="60960" marB="60960"/>
                </a:tc>
              </a:tr>
              <a:tr h="853440">
                <a:tc>
                  <a:txBody>
                    <a:bodyPr/>
                    <a:lstStyle/>
                    <a:p>
                      <a:r>
                        <a:rPr lang="en-US" sz="2400" dirty="0" err="1" smtClean="0"/>
                        <a:t>sdo_geor_ra.</a:t>
                      </a:r>
                      <a:r>
                        <a:rPr lang="en-US" sz="2400" dirty="0" err="1" smtClean="0">
                          <a:solidFill>
                            <a:srgbClr val="FF1414"/>
                          </a:solidFill>
                        </a:rPr>
                        <a:t>classify</a:t>
                      </a:r>
                      <a:endParaRPr lang="en-US" sz="2400" dirty="0">
                        <a:solidFill>
                          <a:srgbClr val="FF1414"/>
                        </a:solidFill>
                      </a:endParaRPr>
                    </a:p>
                  </a:txBody>
                  <a:tcPr marL="99060" marR="99060" marT="60960" marB="60960"/>
                </a:tc>
                <a:tc>
                  <a:txBody>
                    <a:bodyPr/>
                    <a:lstStyle/>
                    <a:p>
                      <a:r>
                        <a:rPr lang="en-US" sz="2400" dirty="0" smtClean="0"/>
                        <a:t>Applies arithmetic</a:t>
                      </a:r>
                      <a:r>
                        <a:rPr lang="en-US" sz="2400" baseline="0" dirty="0" smtClean="0"/>
                        <a:t> operations</a:t>
                      </a:r>
                      <a:r>
                        <a:rPr lang="en-US" sz="2400" dirty="0" smtClean="0"/>
                        <a:t> to cells and then segments the raster</a:t>
                      </a:r>
                      <a:endParaRPr lang="en-US" sz="2400" dirty="0">
                        <a:solidFill>
                          <a:schemeClr val="tx1"/>
                        </a:solidFill>
                      </a:endParaRPr>
                    </a:p>
                  </a:txBody>
                  <a:tcPr marL="99060" marR="99060" marT="60960" marB="60960"/>
                </a:tc>
              </a:tr>
            </a:tbl>
          </a:graphicData>
        </a:graphic>
      </p:graphicFrame>
      <p:sp>
        <p:nvSpPr>
          <p:cNvPr id="15" name="Text Placeholder 14"/>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Value-Based Conditional Queries</a:t>
            </a:r>
            <a:endParaRPr lang="en-US" dirty="0"/>
          </a:p>
        </p:txBody>
      </p:sp>
      <p:sp>
        <p:nvSpPr>
          <p:cNvPr id="34" name="Content Placeholder 33"/>
          <p:cNvSpPr>
            <a:spLocks noGrp="1"/>
          </p:cNvSpPr>
          <p:nvPr>
            <p:ph sz="quarter" idx="12"/>
          </p:nvPr>
        </p:nvSpPr>
        <p:spPr>
          <a:xfrm>
            <a:off x="871376" y="3835400"/>
            <a:ext cx="8915400" cy="2235200"/>
          </a:xfrm>
        </p:spPr>
        <p:txBody>
          <a:bodyPr/>
          <a:lstStyle/>
          <a:p>
            <a:r>
              <a:rPr lang="en-US" sz="2100" dirty="0" smtClean="0"/>
              <a:t>Select all cells from the input raster that match the </a:t>
            </a:r>
            <a:r>
              <a:rPr lang="en-US" sz="2100" dirty="0" err="1" smtClean="0"/>
              <a:t>boolean</a:t>
            </a:r>
            <a:r>
              <a:rPr lang="en-US" sz="2100" dirty="0" smtClean="0"/>
              <a:t> condition</a:t>
            </a:r>
          </a:p>
          <a:p>
            <a:r>
              <a:rPr lang="en-US" sz="2100" dirty="0" smtClean="0"/>
              <a:t>Copy them into the output raster</a:t>
            </a:r>
          </a:p>
          <a:p>
            <a:r>
              <a:rPr lang="en-US" sz="2100" dirty="0" smtClean="0"/>
              <a:t>Other cells in the output raster are set to a chosen fixed value</a:t>
            </a:r>
          </a:p>
          <a:p>
            <a:r>
              <a:rPr lang="en-US" sz="2100" dirty="0" smtClean="0"/>
              <a:t>The output raster has the same structure as the input raster (same bands, same cell depth)</a:t>
            </a:r>
            <a:endParaRPr lang="en-US" sz="2100" dirty="0"/>
          </a:p>
        </p:txBody>
      </p:sp>
      <p:sp>
        <p:nvSpPr>
          <p:cNvPr id="35" name="Text Placeholder 34"/>
          <p:cNvSpPr>
            <a:spLocks noGrp="1"/>
          </p:cNvSpPr>
          <p:nvPr>
            <p:ph type="body" sz="quarter" idx="13"/>
          </p:nvPr>
        </p:nvSpPr>
        <p:spPr/>
        <p:txBody>
          <a:bodyPr/>
          <a:lstStyle/>
          <a:p>
            <a:r>
              <a:rPr lang="en-US" dirty="0" err="1" smtClean="0"/>
              <a:t>sdo_geor_ra.findCells</a:t>
            </a:r>
            <a:endParaRPr lang="en-US" dirty="0"/>
          </a:p>
        </p:txBody>
      </p:sp>
      <p:sp>
        <p:nvSpPr>
          <p:cNvPr id="11" name="Rounded Rectangle 10"/>
          <p:cNvSpPr/>
          <p:nvPr/>
        </p:nvSpPr>
        <p:spPr>
          <a:xfrm>
            <a:off x="3962400" y="2362200"/>
            <a:ext cx="1651000" cy="9144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dirty="0" err="1" smtClean="0"/>
              <a:t>findCells</a:t>
            </a:r>
            <a:endParaRPr lang="en-US" dirty="0"/>
          </a:p>
        </p:txBody>
      </p:sp>
      <p:cxnSp>
        <p:nvCxnSpPr>
          <p:cNvPr id="15" name="Straight Arrow Connector 14"/>
          <p:cNvCxnSpPr/>
          <p:nvPr/>
        </p:nvCxnSpPr>
        <p:spPr>
          <a:xfrm>
            <a:off x="2476500" y="2818342"/>
            <a:ext cx="1485900" cy="2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16"/>
          <p:cNvGrpSpPr/>
          <p:nvPr/>
        </p:nvGrpSpPr>
        <p:grpSpPr>
          <a:xfrm>
            <a:off x="908050" y="2311400"/>
            <a:ext cx="1568450" cy="1016000"/>
            <a:chOff x="1066800" y="1885950"/>
            <a:chExt cx="1447800" cy="762000"/>
          </a:xfrm>
        </p:grpSpPr>
        <p:sp>
          <p:nvSpPr>
            <p:cNvPr id="6" name="Rectangle 5"/>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p:nvPr/>
        </p:nvCxnSpPr>
        <p:spPr>
          <a:xfrm>
            <a:off x="5613400" y="2818342"/>
            <a:ext cx="1733550" cy="2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90600" y="1939198"/>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Input Raster</a:t>
            </a:r>
          </a:p>
        </p:txBody>
      </p:sp>
      <p:grpSp>
        <p:nvGrpSpPr>
          <p:cNvPr id="4" name="Group 16"/>
          <p:cNvGrpSpPr/>
          <p:nvPr/>
        </p:nvGrpSpPr>
        <p:grpSpPr>
          <a:xfrm>
            <a:off x="7346950" y="2311400"/>
            <a:ext cx="1568450" cy="1016000"/>
            <a:chOff x="1066800" y="1885950"/>
            <a:chExt cx="1447800" cy="762000"/>
          </a:xfrm>
        </p:grpSpPr>
        <p:sp>
          <p:nvSpPr>
            <p:cNvPr id="19" name="Rectangle 18"/>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7162800" y="1943167"/>
            <a:ext cx="186690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Output Raster</a:t>
            </a:r>
          </a:p>
        </p:txBody>
      </p:sp>
      <p:cxnSp>
        <p:nvCxnSpPr>
          <p:cNvPr id="27" name="Straight Arrow Connector 26"/>
          <p:cNvCxnSpPr>
            <a:endCxn id="11" idx="0"/>
          </p:cNvCxnSpPr>
          <p:nvPr/>
        </p:nvCxnSpPr>
        <p:spPr>
          <a:xfrm rot="5400000">
            <a:off x="4508500" y="2082999"/>
            <a:ext cx="558800" cy="1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97300" y="1701800"/>
            <a:ext cx="198120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32" name="TextBox 31"/>
          <p:cNvSpPr txBox="1"/>
          <p:nvPr/>
        </p:nvSpPr>
        <p:spPr>
          <a:xfrm>
            <a:off x="4044950" y="1329598"/>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Condition</a:t>
            </a:r>
          </a:p>
        </p:txBody>
      </p:sp>
    </p:spTree>
  </p:cSld>
  <p:clrMapOvr>
    <a:masterClrMapping/>
  </p:clrMapOvr>
  <p:transition>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1414"/>
                </a:solidFill>
              </a:rPr>
              <a:t>findCells</a:t>
            </a:r>
            <a:r>
              <a:rPr lang="en-US" dirty="0" smtClean="0">
                <a:solidFill>
                  <a:srgbClr val="FF1414"/>
                </a:solidFill>
              </a:rPr>
              <a:t> </a:t>
            </a:r>
            <a:r>
              <a:rPr lang="en-US" dirty="0" smtClean="0"/>
              <a:t>exampl</a:t>
            </a:r>
            <a:r>
              <a:rPr lang="en-US" i="1" dirty="0" smtClean="0"/>
              <a:t>e</a:t>
            </a:r>
            <a:endParaRPr lang="en-US" i="1" dirty="0"/>
          </a:p>
        </p:txBody>
      </p:sp>
      <p:sp>
        <p:nvSpPr>
          <p:cNvPr id="3" name="Content Placeholder 2"/>
          <p:cNvSpPr>
            <a:spLocks noGrp="1"/>
          </p:cNvSpPr>
          <p:nvPr>
            <p:ph sz="quarter" idx="12"/>
          </p:nvPr>
        </p:nvSpPr>
        <p:spPr/>
        <p:txBody>
          <a:bodyPr/>
          <a:lstStyle/>
          <a:p>
            <a:r>
              <a:rPr lang="en-US" dirty="0" smtClean="0"/>
              <a:t>Input is a 3-band RGB color image</a:t>
            </a:r>
          </a:p>
          <a:p>
            <a:r>
              <a:rPr lang="en-US" dirty="0" smtClean="0"/>
              <a:t>Find all cells from the input raster where green dominates</a:t>
            </a:r>
          </a:p>
          <a:p>
            <a:pPr lvl="1"/>
            <a:r>
              <a:rPr lang="en-US" dirty="0" smtClean="0"/>
              <a:t>Value of band 1 is greater than value of band 0 and value of band 2</a:t>
            </a:r>
          </a:p>
          <a:p>
            <a:r>
              <a:rPr lang="en-US" dirty="0" smtClean="0"/>
              <a:t>Other cells set to white</a:t>
            </a:r>
          </a:p>
          <a:p>
            <a:endParaRPr lang="en-US" dirty="0"/>
          </a:p>
        </p:txBody>
      </p:sp>
      <p:sp>
        <p:nvSpPr>
          <p:cNvPr id="4" name="Text Placeholder 3"/>
          <p:cNvSpPr>
            <a:spLocks noGrp="1"/>
          </p:cNvSpPr>
          <p:nvPr>
            <p:ph type="body" sz="quarter" idx="13"/>
          </p:nvPr>
        </p:nvSpPr>
        <p:spPr/>
        <p:txBody>
          <a:bodyPr/>
          <a:lstStyle/>
          <a:p>
            <a:endParaRPr lang="en-US"/>
          </a:p>
        </p:txBody>
      </p:sp>
      <p:sp>
        <p:nvSpPr>
          <p:cNvPr id="5" name="TextBox 4"/>
          <p:cNvSpPr txBox="1"/>
          <p:nvPr/>
        </p:nvSpPr>
        <p:spPr>
          <a:xfrm>
            <a:off x="825500" y="3851156"/>
            <a:ext cx="8915400" cy="2293961"/>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600" dirty="0" err="1" smtClean="0">
                <a:solidFill>
                  <a:srgbClr val="000000"/>
                </a:solidFill>
                <a:latin typeface="Lucida Console"/>
                <a:cs typeface="Lucida Console"/>
              </a:rPr>
              <a:t>sdo_geor_ra.findCells</a:t>
            </a:r>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inGeoraster</a:t>
            </a:r>
            <a:r>
              <a:rPr lang="en-US" sz="1600" dirty="0" smtClean="0">
                <a:solidFill>
                  <a:srgbClr val="000000"/>
                </a:solidFill>
                <a:latin typeface="Lucida Console"/>
                <a:cs typeface="Lucida Console"/>
              </a:rPr>
              <a:t>   =&gt; gr1,</a:t>
            </a:r>
          </a:p>
          <a:p>
            <a:pPr marL="268216" indent="-197437" algn="l" defTabSz="268216">
              <a:buClr>
                <a:srgbClr val="FF0000"/>
              </a:buClr>
              <a:buSzPct val="85000"/>
              <a:defRPr/>
            </a:pPr>
            <a:r>
              <a:rPr lang="en-US" sz="1600" dirty="0" smtClean="0">
                <a:latin typeface="Lucida Console"/>
                <a:cs typeface="Lucida Console"/>
              </a:rPr>
              <a:t>  condition     =&gt; </a:t>
            </a:r>
            <a:r>
              <a:rPr lang="en-US" sz="1600" dirty="0" smtClean="0">
                <a:solidFill>
                  <a:srgbClr val="FF1414"/>
                </a:solidFill>
                <a:latin typeface="Lucida Console"/>
                <a:cs typeface="Lucida Console"/>
              </a:rPr>
              <a:t>'{1}&gt;={0}&amp;{1}&gt;={2}'</a:t>
            </a:r>
            <a:r>
              <a:rPr lang="en-US" sz="1600" dirty="0" smtClean="0">
                <a:solidFill>
                  <a:srgbClr val="000000"/>
                </a:solidFill>
                <a:latin typeface="Lucida Console"/>
                <a:cs typeface="Lucida Console"/>
              </a:rPr>
              <a: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storageParam</a:t>
            </a:r>
            <a:r>
              <a:rPr lang="en-US" sz="1600" dirty="0" smtClean="0">
                <a:solidFill>
                  <a:srgbClr val="000000"/>
                </a:solidFill>
                <a:latin typeface="Lucida Console"/>
                <a:cs typeface="Lucida Console"/>
              </a:rPr>
              <a:t>  =&gt; null,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outGeoraster</a:t>
            </a:r>
            <a:r>
              <a:rPr lang="en-US" sz="1600" dirty="0" smtClean="0">
                <a:solidFill>
                  <a:srgbClr val="000000"/>
                </a:solidFill>
                <a:latin typeface="Lucida Console"/>
                <a:cs typeface="Lucida Console"/>
              </a:rPr>
              <a:t>  =&gt; gr2,</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bgValues</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sdo_number_array</a:t>
            </a:r>
            <a:r>
              <a:rPr lang="en-US" sz="1600" dirty="0" smtClean="0">
                <a:solidFill>
                  <a:srgbClr val="000000"/>
                </a:solidFill>
                <a:latin typeface="Lucida Console"/>
                <a:cs typeface="Lucida Console"/>
              </a:rPr>
              <a:t> (255,255,255)</a:t>
            </a:r>
          </a:p>
          <a:p>
            <a:pPr marL="268216" indent="-197437" algn="l" defTabSz="268216">
              <a:buClr>
                <a:srgbClr val="FF0000"/>
              </a:buClr>
              <a:buSzPct val="85000"/>
              <a:defRPr/>
            </a:pPr>
            <a:r>
              <a:rPr lang="en-US" sz="1600" dirty="0" smtClean="0">
                <a:solidFill>
                  <a:srgbClr val="000000"/>
                </a:solidFill>
                <a:latin typeface="Lucida Console"/>
                <a:cs typeface="Lucida Console"/>
              </a:rPr>
              <a:t>);</a:t>
            </a:r>
          </a:p>
        </p:txBody>
      </p:sp>
      <p:pic>
        <p:nvPicPr>
          <p:cNvPr id="8" name="Picture 7" descr="1.png"/>
          <p:cNvPicPr>
            <a:picLocks noChangeAspect="1"/>
          </p:cNvPicPr>
          <p:nvPr/>
        </p:nvPicPr>
        <p:blipFill>
          <a:blip r:embed="rId2"/>
          <a:srcRect l="37963" t="20741" r="16744" b="10247"/>
          <a:stretch>
            <a:fillRect/>
          </a:stretch>
        </p:blipFill>
        <p:spPr>
          <a:xfrm>
            <a:off x="6855426" y="177800"/>
            <a:ext cx="1234475" cy="1446880"/>
          </a:xfrm>
          <a:prstGeom prst="rect">
            <a:avLst/>
          </a:prstGeom>
        </p:spPr>
      </p:pic>
      <p:pic>
        <p:nvPicPr>
          <p:cNvPr id="9" name="Picture 8" descr="2.png"/>
          <p:cNvPicPr>
            <a:picLocks noChangeAspect="1"/>
          </p:cNvPicPr>
          <p:nvPr/>
        </p:nvPicPr>
        <p:blipFill>
          <a:blip r:embed="rId3"/>
          <a:srcRect l="37867" t="20339" r="16763" b="10031"/>
          <a:stretch>
            <a:fillRect/>
          </a:stretch>
        </p:blipFill>
        <p:spPr>
          <a:xfrm>
            <a:off x="8503389" y="182344"/>
            <a:ext cx="1236577" cy="1459821"/>
          </a:xfrm>
          <a:prstGeom prst="rect">
            <a:avLst/>
          </a:prstGeom>
        </p:spPr>
      </p:pic>
      <p:sp>
        <p:nvSpPr>
          <p:cNvPr id="10" name="Right Arrow 9"/>
          <p:cNvSpPr/>
          <p:nvPr/>
        </p:nvSpPr>
        <p:spPr>
          <a:xfrm>
            <a:off x="8172450" y="787400"/>
            <a:ext cx="24765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Tree>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Cell Value-Based Conditional Updates (Edits)</a:t>
            </a:r>
            <a:endParaRPr lang="en-US" sz="2800" dirty="0"/>
          </a:p>
        </p:txBody>
      </p:sp>
      <p:sp>
        <p:nvSpPr>
          <p:cNvPr id="34" name="Content Placeholder 33"/>
          <p:cNvSpPr>
            <a:spLocks noGrp="1"/>
          </p:cNvSpPr>
          <p:nvPr>
            <p:ph sz="quarter" idx="12"/>
          </p:nvPr>
        </p:nvSpPr>
        <p:spPr>
          <a:xfrm>
            <a:off x="871376" y="3505200"/>
            <a:ext cx="8915400" cy="2590800"/>
          </a:xfrm>
        </p:spPr>
        <p:txBody>
          <a:bodyPr/>
          <a:lstStyle/>
          <a:p>
            <a:r>
              <a:rPr lang="en-US" sz="2100" dirty="0" smtClean="0"/>
              <a:t>There can be one or more input conditions</a:t>
            </a:r>
          </a:p>
          <a:p>
            <a:r>
              <a:rPr lang="en-US" sz="2100" dirty="0" smtClean="0"/>
              <a:t>Each condition is associated with a set of numeric values</a:t>
            </a:r>
          </a:p>
          <a:p>
            <a:r>
              <a:rPr lang="en-US" sz="2100" dirty="0" smtClean="0"/>
              <a:t>Select the cells from the input raster that match each of the </a:t>
            </a:r>
            <a:r>
              <a:rPr lang="en-US" sz="2100" dirty="0" err="1" smtClean="0"/>
              <a:t>boolean</a:t>
            </a:r>
            <a:r>
              <a:rPr lang="en-US" sz="2100" dirty="0" smtClean="0"/>
              <a:t> conditions</a:t>
            </a:r>
          </a:p>
          <a:p>
            <a:r>
              <a:rPr lang="en-US" sz="2100" dirty="0" smtClean="0"/>
              <a:t>When matched, replace its </a:t>
            </a:r>
            <a:r>
              <a:rPr lang="en-US" sz="2100" dirty="0" err="1" smtClean="0"/>
              <a:t>value(s</a:t>
            </a:r>
            <a:r>
              <a:rPr lang="en-US" sz="2100" dirty="0" smtClean="0"/>
              <a:t>) from the corresponding </a:t>
            </a:r>
            <a:r>
              <a:rPr lang="en-US" sz="2100" dirty="0" err="1" smtClean="0"/>
              <a:t>value(s</a:t>
            </a:r>
            <a:r>
              <a:rPr lang="en-US" sz="2100" dirty="0" smtClean="0"/>
              <a:t>) provided</a:t>
            </a:r>
          </a:p>
          <a:p>
            <a:r>
              <a:rPr lang="en-US" sz="2100" dirty="0" smtClean="0"/>
              <a:t>Values can be constants or RA expressions!</a:t>
            </a:r>
            <a:endParaRPr lang="en-US" sz="2100" dirty="0"/>
          </a:p>
        </p:txBody>
      </p:sp>
      <p:sp>
        <p:nvSpPr>
          <p:cNvPr id="35" name="Text Placeholder 34"/>
          <p:cNvSpPr>
            <a:spLocks noGrp="1"/>
          </p:cNvSpPr>
          <p:nvPr>
            <p:ph type="body" sz="quarter" idx="13"/>
          </p:nvPr>
        </p:nvSpPr>
        <p:spPr/>
        <p:txBody>
          <a:bodyPr/>
          <a:lstStyle/>
          <a:p>
            <a:r>
              <a:rPr lang="en-US" dirty="0" err="1" smtClean="0"/>
              <a:t>sdo_geor_ra.rasterUpdate</a:t>
            </a:r>
            <a:endParaRPr lang="en-US" dirty="0"/>
          </a:p>
        </p:txBody>
      </p:sp>
      <p:sp>
        <p:nvSpPr>
          <p:cNvPr id="11" name="Rounded Rectangle 10"/>
          <p:cNvSpPr/>
          <p:nvPr/>
        </p:nvSpPr>
        <p:spPr>
          <a:xfrm>
            <a:off x="3879850" y="2362200"/>
            <a:ext cx="1911350" cy="9144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dirty="0" err="1" smtClean="0"/>
              <a:t>rasterUpdate</a:t>
            </a:r>
            <a:endParaRPr lang="en-US" dirty="0"/>
          </a:p>
        </p:txBody>
      </p:sp>
      <p:cxnSp>
        <p:nvCxnSpPr>
          <p:cNvPr id="15" name="Straight Arrow Connector 14"/>
          <p:cNvCxnSpPr/>
          <p:nvPr/>
        </p:nvCxnSpPr>
        <p:spPr>
          <a:xfrm>
            <a:off x="2476500" y="2716741"/>
            <a:ext cx="140335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16"/>
          <p:cNvGrpSpPr/>
          <p:nvPr/>
        </p:nvGrpSpPr>
        <p:grpSpPr>
          <a:xfrm>
            <a:off x="908050" y="2311400"/>
            <a:ext cx="1568450" cy="1016000"/>
            <a:chOff x="1066800" y="1885950"/>
            <a:chExt cx="1447800" cy="762000"/>
          </a:xfrm>
        </p:grpSpPr>
        <p:sp>
          <p:nvSpPr>
            <p:cNvPr id="6" name="Rectangle 5"/>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p:nvPr/>
        </p:nvCxnSpPr>
        <p:spPr>
          <a:xfrm flipH="1">
            <a:off x="5695950" y="2819400"/>
            <a:ext cx="165100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0400" y="1828399"/>
            <a:ext cx="2063750" cy="555636"/>
          </a:xfrm>
          <a:prstGeom prst="rect">
            <a:avLst/>
          </a:prstGeom>
          <a:noFill/>
        </p:spPr>
        <p:txBody>
          <a:bodyPr wrap="square" lIns="107287" tIns="53643" rIns="107287" bIns="53643" rtlCol="0" anchor="ctr">
            <a:spAutoFit/>
          </a:bodyPr>
          <a:lstStyle/>
          <a:p>
            <a:pPr algn="ctr"/>
            <a:r>
              <a:rPr lang="en-US" sz="1600" dirty="0" smtClean="0">
                <a:solidFill>
                  <a:schemeClr val="tx2"/>
                </a:solidFill>
              </a:rPr>
              <a:t>Input / Output Raster</a:t>
            </a:r>
          </a:p>
        </p:txBody>
      </p:sp>
      <p:sp>
        <p:nvSpPr>
          <p:cNvPr id="24" name="TextBox 23"/>
          <p:cNvSpPr txBox="1"/>
          <p:nvPr/>
        </p:nvSpPr>
        <p:spPr>
          <a:xfrm>
            <a:off x="7594600" y="2243998"/>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Values</a:t>
            </a:r>
          </a:p>
        </p:txBody>
      </p:sp>
      <p:sp>
        <p:nvSpPr>
          <p:cNvPr id="32" name="TextBox 31"/>
          <p:cNvSpPr txBox="1"/>
          <p:nvPr/>
        </p:nvSpPr>
        <p:spPr>
          <a:xfrm>
            <a:off x="4127500" y="1333567"/>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Conditions</a:t>
            </a:r>
          </a:p>
        </p:txBody>
      </p:sp>
      <p:cxnSp>
        <p:nvCxnSpPr>
          <p:cNvPr id="33" name="Straight Arrow Connector 32"/>
          <p:cNvCxnSpPr/>
          <p:nvPr/>
        </p:nvCxnSpPr>
        <p:spPr>
          <a:xfrm flipH="1">
            <a:off x="2476500" y="3021541"/>
            <a:ext cx="140335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36" idx="2"/>
            <a:endCxn id="11" idx="0"/>
          </p:cNvCxnSpPr>
          <p:nvPr/>
        </p:nvCxnSpPr>
        <p:spPr>
          <a:xfrm rot="16200000" flipH="1">
            <a:off x="4684712" y="2211387"/>
            <a:ext cx="254000" cy="4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9"/>
          <p:cNvGrpSpPr/>
          <p:nvPr/>
        </p:nvGrpSpPr>
        <p:grpSpPr>
          <a:xfrm>
            <a:off x="3797300" y="1701800"/>
            <a:ext cx="1981200" cy="406400"/>
            <a:chOff x="4572000" y="1123950"/>
            <a:chExt cx="1828800" cy="304800"/>
          </a:xfrm>
        </p:grpSpPr>
        <p:sp>
          <p:nvSpPr>
            <p:cNvPr id="29" name="Rectangle 28"/>
            <p:cNvSpPr/>
            <p:nvPr/>
          </p:nvSpPr>
          <p:spPr>
            <a:xfrm>
              <a:off x="4572000" y="1123950"/>
              <a:ext cx="1828800" cy="1524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36" name="Rectangle 35"/>
            <p:cNvSpPr/>
            <p:nvPr/>
          </p:nvSpPr>
          <p:spPr>
            <a:xfrm>
              <a:off x="4572000" y="1276350"/>
              <a:ext cx="1828800" cy="1524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grpSp>
      <p:sp>
        <p:nvSpPr>
          <p:cNvPr id="37" name="Rectangle 36"/>
          <p:cNvSpPr/>
          <p:nvPr/>
        </p:nvSpPr>
        <p:spPr>
          <a:xfrm>
            <a:off x="7346950" y="2616200"/>
            <a:ext cx="198120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sz="1400" dirty="0" smtClean="0">
                <a:solidFill>
                  <a:srgbClr val="000000"/>
                </a:solidFill>
              </a:rPr>
              <a:t>a, </a:t>
            </a:r>
            <a:r>
              <a:rPr lang="en-US" sz="1400" dirty="0" err="1" smtClean="0">
                <a:solidFill>
                  <a:srgbClr val="000000"/>
                </a:solidFill>
              </a:rPr>
              <a:t>b</a:t>
            </a:r>
            <a:r>
              <a:rPr lang="en-US" sz="1400" dirty="0" smtClean="0">
                <a:solidFill>
                  <a:srgbClr val="000000"/>
                </a:solidFill>
              </a:rPr>
              <a:t>, </a:t>
            </a:r>
            <a:r>
              <a:rPr lang="en-US" sz="1400" dirty="0" err="1" smtClean="0">
                <a:solidFill>
                  <a:srgbClr val="000000"/>
                </a:solidFill>
              </a:rPr>
              <a:t>c</a:t>
            </a:r>
            <a:r>
              <a:rPr lang="en-US" sz="1400" dirty="0" smtClean="0">
                <a:solidFill>
                  <a:srgbClr val="000000"/>
                </a:solidFill>
              </a:rPr>
              <a:t>, </a:t>
            </a:r>
            <a:r>
              <a:rPr lang="en-US" sz="1400" dirty="0" err="1" smtClean="0">
                <a:solidFill>
                  <a:srgbClr val="000000"/>
                </a:solidFill>
              </a:rPr>
              <a:t>d</a:t>
            </a:r>
            <a:r>
              <a:rPr lang="en-US" sz="1400" dirty="0" smtClean="0">
                <a:solidFill>
                  <a:srgbClr val="000000"/>
                </a:solidFill>
              </a:rPr>
              <a:t>, </a:t>
            </a:r>
            <a:r>
              <a:rPr lang="en-US" sz="1400" dirty="0" err="1" smtClean="0">
                <a:solidFill>
                  <a:srgbClr val="000000"/>
                </a:solidFill>
              </a:rPr>
              <a:t>e</a:t>
            </a:r>
            <a:endParaRPr lang="en-US" sz="1400" dirty="0">
              <a:solidFill>
                <a:srgbClr val="000000"/>
              </a:solidFill>
            </a:endParaRPr>
          </a:p>
        </p:txBody>
      </p:sp>
      <p:sp>
        <p:nvSpPr>
          <p:cNvPr id="38" name="Rectangle 37"/>
          <p:cNvSpPr/>
          <p:nvPr/>
        </p:nvSpPr>
        <p:spPr>
          <a:xfrm>
            <a:off x="7346950" y="2819400"/>
            <a:ext cx="198120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sz="1400" dirty="0" smtClean="0">
                <a:solidFill>
                  <a:srgbClr val="000000"/>
                </a:solidFill>
              </a:rPr>
              <a:t>a, </a:t>
            </a:r>
            <a:r>
              <a:rPr lang="en-US" sz="1400" dirty="0" err="1" smtClean="0">
                <a:solidFill>
                  <a:srgbClr val="000000"/>
                </a:solidFill>
              </a:rPr>
              <a:t>b</a:t>
            </a:r>
            <a:r>
              <a:rPr lang="en-US" sz="1400" dirty="0" smtClean="0">
                <a:solidFill>
                  <a:srgbClr val="000000"/>
                </a:solidFill>
              </a:rPr>
              <a:t>, </a:t>
            </a:r>
            <a:r>
              <a:rPr lang="en-US" sz="1400" dirty="0" err="1" smtClean="0">
                <a:solidFill>
                  <a:srgbClr val="000000"/>
                </a:solidFill>
              </a:rPr>
              <a:t>c</a:t>
            </a:r>
            <a:r>
              <a:rPr lang="en-US" sz="1400" dirty="0" smtClean="0">
                <a:solidFill>
                  <a:srgbClr val="000000"/>
                </a:solidFill>
              </a:rPr>
              <a:t>, </a:t>
            </a:r>
            <a:r>
              <a:rPr lang="en-US" sz="1400" dirty="0" err="1" smtClean="0">
                <a:solidFill>
                  <a:srgbClr val="000000"/>
                </a:solidFill>
              </a:rPr>
              <a:t>d</a:t>
            </a:r>
            <a:r>
              <a:rPr lang="en-US" sz="1400" dirty="0" smtClean="0">
                <a:solidFill>
                  <a:srgbClr val="000000"/>
                </a:solidFill>
              </a:rPr>
              <a:t>, </a:t>
            </a:r>
            <a:r>
              <a:rPr lang="en-US" sz="1400" dirty="0" err="1" smtClean="0">
                <a:solidFill>
                  <a:srgbClr val="000000"/>
                </a:solidFill>
              </a:rPr>
              <a:t>e</a:t>
            </a:r>
            <a:endParaRPr lang="en-US" sz="1400" dirty="0">
              <a:solidFill>
                <a:srgbClr val="000000"/>
              </a:solidFill>
            </a:endParaRPr>
          </a:p>
        </p:txBody>
      </p:sp>
    </p:spTree>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1414"/>
                </a:solidFill>
              </a:rPr>
              <a:t>rasterUpdate</a:t>
            </a:r>
            <a:r>
              <a:rPr lang="en-US" dirty="0" smtClean="0">
                <a:solidFill>
                  <a:srgbClr val="FF1414"/>
                </a:solidFill>
              </a:rPr>
              <a:t> </a:t>
            </a:r>
            <a:r>
              <a:rPr lang="en-US" dirty="0" smtClean="0"/>
              <a:t>example</a:t>
            </a:r>
            <a:endParaRPr lang="en-US" i="1" dirty="0"/>
          </a:p>
        </p:txBody>
      </p:sp>
      <p:sp>
        <p:nvSpPr>
          <p:cNvPr id="3" name="Content Placeholder 2"/>
          <p:cNvSpPr>
            <a:spLocks noGrp="1"/>
          </p:cNvSpPr>
          <p:nvPr>
            <p:ph sz="quarter" idx="12"/>
          </p:nvPr>
        </p:nvSpPr>
        <p:spPr>
          <a:xfrm>
            <a:off x="871376" y="1447800"/>
            <a:ext cx="8915400" cy="4083475"/>
          </a:xfrm>
        </p:spPr>
        <p:txBody>
          <a:bodyPr/>
          <a:lstStyle/>
          <a:p>
            <a:r>
              <a:rPr lang="en-US" dirty="0" smtClean="0"/>
              <a:t>Input is a 3-band RGB color image</a:t>
            </a:r>
          </a:p>
          <a:p>
            <a:r>
              <a:rPr lang="en-US" dirty="0" smtClean="0"/>
              <a:t>Replace cells with their dominant color</a:t>
            </a:r>
          </a:p>
          <a:p>
            <a:pPr lvl="1"/>
            <a:r>
              <a:rPr lang="en-US" dirty="0" smtClean="0"/>
              <a:t>e.g. when red dominates, set to red</a:t>
            </a:r>
          </a:p>
        </p:txBody>
      </p:sp>
      <p:sp>
        <p:nvSpPr>
          <p:cNvPr id="4" name="Text Placeholder 3"/>
          <p:cNvSpPr>
            <a:spLocks noGrp="1"/>
          </p:cNvSpPr>
          <p:nvPr>
            <p:ph type="body" sz="quarter" idx="13"/>
          </p:nvPr>
        </p:nvSpPr>
        <p:spPr/>
        <p:txBody>
          <a:bodyPr/>
          <a:lstStyle/>
          <a:p>
            <a:endParaRPr lang="en-US"/>
          </a:p>
        </p:txBody>
      </p:sp>
      <p:sp>
        <p:nvSpPr>
          <p:cNvPr id="5" name="TextBox 4"/>
          <p:cNvSpPr txBox="1"/>
          <p:nvPr/>
        </p:nvSpPr>
        <p:spPr>
          <a:xfrm>
            <a:off x="825500" y="2743200"/>
            <a:ext cx="8915400" cy="3824381"/>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err="1" smtClean="0">
                <a:solidFill>
                  <a:srgbClr val="000000"/>
                </a:solidFill>
                <a:latin typeface="Lucida Console"/>
                <a:cs typeface="Lucida Console"/>
              </a:rPr>
              <a:t>sdo_geor_ra.rasterUpdate</a:t>
            </a:r>
            <a:r>
              <a:rPr lang="en-US" sz="1300" dirty="0" smtClean="0">
                <a:solidFill>
                  <a:srgbClr val="000000"/>
                </a:solidFill>
                <a:latin typeface="Lucida Console"/>
                <a:cs typeface="Lucida Console"/>
              </a:rPr>
              <a:t> (</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georaster</a:t>
            </a:r>
            <a:r>
              <a:rPr lang="en-US" sz="1300" dirty="0" smtClean="0">
                <a:solidFill>
                  <a:srgbClr val="000000"/>
                </a:solidFill>
                <a:latin typeface="Lucida Console"/>
                <a:cs typeface="Lucida Console"/>
              </a:rPr>
              <a:t>     =&gt;  gr1,</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pyramidLevel</a:t>
            </a:r>
            <a:r>
              <a:rPr lang="en-US" sz="1300" dirty="0" smtClean="0">
                <a:solidFill>
                  <a:srgbClr val="000000"/>
                </a:solidFill>
                <a:latin typeface="Lucida Console"/>
                <a:cs typeface="Lucida Console"/>
              </a:rPr>
              <a:t>  =&gt;  null,</a:t>
            </a:r>
          </a:p>
          <a:p>
            <a:pPr marL="268216" indent="-197437" algn="l" defTabSz="268216">
              <a:buClr>
                <a:srgbClr val="FF0000"/>
              </a:buClr>
              <a:buSzPct val="85000"/>
              <a:defRPr/>
            </a:pPr>
            <a:r>
              <a:rPr lang="en-US" sz="1300" dirty="0" smtClean="0">
                <a:solidFill>
                  <a:srgbClr val="000000"/>
                </a:solidFill>
                <a:latin typeface="Lucida Console"/>
                <a:cs typeface="Lucida Console"/>
              </a:rPr>
              <a:t>  conditions    =&gt;  sdo_string2_array(</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smtClean="0">
                <a:solidFill>
                  <a:schemeClr val="accent1"/>
                </a:solidFill>
                <a:latin typeface="Lucida Console"/>
                <a:cs typeface="Lucida Console"/>
              </a:rPr>
              <a:t>'({0}&gt;{1})&amp;({0}&gt;{2})'</a:t>
            </a:r>
            <a:r>
              <a:rPr lang="en-US" sz="1300" dirty="0" smtClean="0">
                <a:solidFill>
                  <a:srgbClr val="000000"/>
                </a:solidFill>
                <a:latin typeface="Lucida Console"/>
                <a:cs typeface="Lucida Console"/>
              </a:rPr>
              <a:t>,     -- Red dominates</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smtClean="0">
                <a:solidFill>
                  <a:srgbClr val="FF1414"/>
                </a:solidFill>
                <a:latin typeface="Lucida Console"/>
                <a:cs typeface="Lucida Console"/>
              </a:rPr>
              <a:t>'({1}&gt;{0})&amp;({1}&gt;{2})'</a:t>
            </a:r>
            <a:r>
              <a:rPr lang="en-US" sz="1300" dirty="0" smtClean="0">
                <a:solidFill>
                  <a:srgbClr val="000000"/>
                </a:solidFill>
                <a:latin typeface="Lucida Console"/>
                <a:cs typeface="Lucida Console"/>
              </a:rPr>
              <a:t>,     -- Green dominates</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smtClean="0">
                <a:solidFill>
                  <a:srgbClr val="FF1414"/>
                </a:solidFill>
                <a:latin typeface="Lucida Console"/>
                <a:cs typeface="Lucida Console"/>
              </a:rPr>
              <a:t>'({2}&gt;{0})&amp;({2}&gt;{1})’</a:t>
            </a:r>
            <a:r>
              <a:rPr lang="en-US" sz="1300" dirty="0" smtClean="0">
                <a:solidFill>
                  <a:srgbClr val="000000"/>
                </a:solidFill>
                <a:latin typeface="Lucida Console"/>
                <a:cs typeface="Lucida Console"/>
              </a:rPr>
              <a:t>      -- Blue dominates</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vals</a:t>
            </a:r>
            <a:r>
              <a:rPr lang="en-US" sz="1300" dirty="0" smtClean="0">
                <a:solidFill>
                  <a:srgbClr val="000000"/>
                </a:solidFill>
                <a:latin typeface="Lucida Console"/>
                <a:cs typeface="Lucida Console"/>
              </a:rPr>
              <a:t>          =&gt;  sdo_string2_arrayset(</a:t>
            </a:r>
          </a:p>
          <a:p>
            <a:pPr marL="268216" indent="-197437" algn="l" defTabSz="268216">
              <a:buClr>
                <a:srgbClr val="FF0000"/>
              </a:buClr>
              <a:buSzPct val="85000"/>
              <a:defRPr/>
            </a:pPr>
            <a:r>
              <a:rPr lang="en-US" sz="1300" dirty="0" smtClean="0">
                <a:solidFill>
                  <a:srgbClr val="000000"/>
                </a:solidFill>
                <a:latin typeface="Lucida Console"/>
                <a:cs typeface="Lucida Console"/>
              </a:rPr>
              <a:t>                      sdo_string2_array('255','0','0'),</a:t>
            </a:r>
          </a:p>
          <a:p>
            <a:pPr marL="268216" indent="-197437" algn="l" defTabSz="268216">
              <a:buClr>
                <a:srgbClr val="FF0000"/>
              </a:buClr>
              <a:buSzPct val="85000"/>
              <a:defRPr/>
            </a:pPr>
            <a:r>
              <a:rPr lang="en-US" sz="1300" dirty="0" smtClean="0">
                <a:solidFill>
                  <a:srgbClr val="000000"/>
                </a:solidFill>
                <a:latin typeface="Lucida Console"/>
                <a:cs typeface="Lucida Console"/>
              </a:rPr>
              <a:t>                      sdo_string2_array('0','255','0'),</a:t>
            </a:r>
          </a:p>
          <a:p>
            <a:pPr marL="268216" indent="-197437" algn="l" defTabSz="268216">
              <a:buClr>
                <a:srgbClr val="FF0000"/>
              </a:buClr>
              <a:buSzPct val="85000"/>
              <a:defRPr/>
            </a:pPr>
            <a:r>
              <a:rPr lang="en-US" sz="1300" dirty="0" smtClean="0">
                <a:solidFill>
                  <a:srgbClr val="000000"/>
                </a:solidFill>
                <a:latin typeface="Lucida Console"/>
                <a:cs typeface="Lucida Console"/>
              </a:rPr>
              <a:t>                      sdo_string2_array('0','0','255')</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p>
          <a:p>
            <a:pPr marL="268216" indent="-197437" algn="l" defTabSz="268216">
              <a:buClr>
                <a:srgbClr val="FF0000"/>
              </a:buClr>
              <a:buSzPct val="85000"/>
              <a:defRPr/>
            </a:pPr>
            <a:r>
              <a:rPr lang="en-US" sz="1300" dirty="0" smtClean="0">
                <a:solidFill>
                  <a:srgbClr val="000000"/>
                </a:solidFill>
                <a:latin typeface="Lucida Console"/>
                <a:cs typeface="Lucida Console"/>
              </a:rPr>
              <a:t>);</a:t>
            </a:r>
          </a:p>
        </p:txBody>
      </p:sp>
      <p:pic>
        <p:nvPicPr>
          <p:cNvPr id="6" name="Picture 5" descr="1.png"/>
          <p:cNvPicPr>
            <a:picLocks noChangeAspect="1"/>
          </p:cNvPicPr>
          <p:nvPr/>
        </p:nvPicPr>
        <p:blipFill>
          <a:blip r:embed="rId2"/>
          <a:srcRect l="37963" t="20741" r="16744" b="10247"/>
          <a:stretch>
            <a:fillRect/>
          </a:stretch>
        </p:blipFill>
        <p:spPr>
          <a:xfrm>
            <a:off x="6851650" y="177800"/>
            <a:ext cx="1234475" cy="1446880"/>
          </a:xfrm>
          <a:prstGeom prst="rect">
            <a:avLst/>
          </a:prstGeom>
        </p:spPr>
      </p:pic>
      <p:pic>
        <p:nvPicPr>
          <p:cNvPr id="8" name="Picture 7" descr="4.png"/>
          <p:cNvPicPr>
            <a:picLocks noChangeAspect="1"/>
          </p:cNvPicPr>
          <p:nvPr/>
        </p:nvPicPr>
        <p:blipFill>
          <a:blip r:embed="rId3"/>
          <a:srcRect l="37037" t="20370" r="16667" b="10000"/>
          <a:stretch>
            <a:fillRect/>
          </a:stretch>
        </p:blipFill>
        <p:spPr>
          <a:xfrm>
            <a:off x="8502650" y="177800"/>
            <a:ext cx="1261814" cy="1459821"/>
          </a:xfrm>
          <a:prstGeom prst="rect">
            <a:avLst/>
          </a:prstGeom>
        </p:spPr>
      </p:pic>
      <p:sp>
        <p:nvSpPr>
          <p:cNvPr id="9" name="Right Arrow 8"/>
          <p:cNvSpPr/>
          <p:nvPr/>
        </p:nvSpPr>
        <p:spPr>
          <a:xfrm>
            <a:off x="8172450" y="787400"/>
            <a:ext cx="24765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
        <p:nvSpPr>
          <p:cNvPr id="10" name="TextBox 9"/>
          <p:cNvSpPr txBox="1"/>
          <p:nvPr/>
        </p:nvSpPr>
        <p:spPr>
          <a:xfrm>
            <a:off x="6934200" y="5257800"/>
            <a:ext cx="2057400" cy="92845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t>Those could also be RA expressions</a:t>
            </a:r>
            <a:endParaRPr lang="en-US" dirty="0"/>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z="2800">
                <a:ea typeface="ＭＳ Ｐゴシック" pitchFamily="-111" charset="-128"/>
                <a:cs typeface="ＭＳ Ｐゴシック" pitchFamily="-111" charset="-128"/>
              </a:rPr>
              <a:t>Multiband Image Interleaving</a:t>
            </a:r>
            <a:br>
              <a:rPr lang="en-US" sz="2800">
                <a:ea typeface="ＭＳ Ｐゴシック" pitchFamily="-111" charset="-128"/>
                <a:cs typeface="ＭＳ Ｐゴシック" pitchFamily="-111" charset="-128"/>
              </a:rPr>
            </a:br>
            <a:r>
              <a:rPr lang="en-US" sz="2000" i="1">
                <a:ea typeface="ＭＳ Ｐゴシック" pitchFamily="-111" charset="-128"/>
                <a:cs typeface="ＭＳ Ｐゴシック" pitchFamily="-111" charset="-128"/>
              </a:rPr>
              <a:t>Band Sequential (BSQ)</a:t>
            </a:r>
            <a:endParaRPr lang="en-US" sz="2800">
              <a:ea typeface="ＭＳ Ｐゴシック" pitchFamily="-111" charset="-128"/>
              <a:cs typeface="ＭＳ Ｐゴシック" pitchFamily="-111" charset="-128"/>
            </a:endParaRPr>
          </a:p>
        </p:txBody>
      </p:sp>
      <p:sp>
        <p:nvSpPr>
          <p:cNvPr id="44035" name="Text Box 3"/>
          <p:cNvSpPr txBox="1">
            <a:spLocks noChangeArrowheads="1"/>
          </p:cNvSpPr>
          <p:nvPr/>
        </p:nvSpPr>
        <p:spPr bwMode="auto">
          <a:xfrm>
            <a:off x="2136775"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0</a:t>
            </a:r>
          </a:p>
        </p:txBody>
      </p:sp>
      <p:sp>
        <p:nvSpPr>
          <p:cNvPr id="44036" name="Text Box 4"/>
          <p:cNvSpPr txBox="1">
            <a:spLocks noChangeArrowheads="1"/>
          </p:cNvSpPr>
          <p:nvPr/>
        </p:nvSpPr>
        <p:spPr bwMode="auto">
          <a:xfrm>
            <a:off x="5032375" y="4648200"/>
            <a:ext cx="958850"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1</a:t>
            </a:r>
          </a:p>
        </p:txBody>
      </p:sp>
      <p:sp>
        <p:nvSpPr>
          <p:cNvPr id="44037" name="Text Box 5"/>
          <p:cNvSpPr txBox="1">
            <a:spLocks noChangeArrowheads="1"/>
          </p:cNvSpPr>
          <p:nvPr/>
        </p:nvSpPr>
        <p:spPr bwMode="auto">
          <a:xfrm>
            <a:off x="304800" y="2057400"/>
            <a:ext cx="84931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Row 0</a:t>
            </a:r>
          </a:p>
        </p:txBody>
      </p:sp>
      <p:sp>
        <p:nvSpPr>
          <p:cNvPr id="44038" name="Line 6"/>
          <p:cNvSpPr>
            <a:spLocks noChangeShapeType="1"/>
          </p:cNvSpPr>
          <p:nvPr/>
        </p:nvSpPr>
        <p:spPr bwMode="auto">
          <a:xfrm>
            <a:off x="381000" y="2514600"/>
            <a:ext cx="7429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4039" name="Text Box 7"/>
          <p:cNvSpPr txBox="1">
            <a:spLocks noChangeArrowheads="1"/>
          </p:cNvSpPr>
          <p:nvPr/>
        </p:nvSpPr>
        <p:spPr bwMode="auto">
          <a:xfrm>
            <a:off x="990600" y="1447800"/>
            <a:ext cx="130016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Column 0</a:t>
            </a:r>
          </a:p>
        </p:txBody>
      </p:sp>
      <p:sp>
        <p:nvSpPr>
          <p:cNvPr id="44040" name="Line 8"/>
          <p:cNvSpPr>
            <a:spLocks noChangeShapeType="1"/>
          </p:cNvSpPr>
          <p:nvPr/>
        </p:nvSpPr>
        <p:spPr bwMode="auto">
          <a:xfrm>
            <a:off x="1639888" y="1828800"/>
            <a:ext cx="0" cy="30480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4041" name="Text Box 9"/>
          <p:cNvSpPr txBox="1">
            <a:spLocks noChangeArrowheads="1"/>
          </p:cNvSpPr>
          <p:nvPr/>
        </p:nvSpPr>
        <p:spPr bwMode="auto">
          <a:xfrm>
            <a:off x="7937500"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2</a:t>
            </a:r>
          </a:p>
        </p:txBody>
      </p:sp>
      <p:grpSp>
        <p:nvGrpSpPr>
          <p:cNvPr id="44042" name="Group 10"/>
          <p:cNvGrpSpPr>
            <a:grpSpLocks/>
          </p:cNvGrpSpPr>
          <p:nvPr/>
        </p:nvGrpSpPr>
        <p:grpSpPr bwMode="auto">
          <a:xfrm>
            <a:off x="1295400" y="2209800"/>
            <a:ext cx="2590800" cy="2438400"/>
            <a:chOff x="816" y="1392"/>
            <a:chExt cx="1632" cy="1536"/>
          </a:xfrm>
        </p:grpSpPr>
        <p:grpSp>
          <p:nvGrpSpPr>
            <p:cNvPr id="44349" name="Group 11"/>
            <p:cNvGrpSpPr>
              <a:grpSpLocks/>
            </p:cNvGrpSpPr>
            <p:nvPr/>
          </p:nvGrpSpPr>
          <p:grpSpPr bwMode="auto">
            <a:xfrm>
              <a:off x="816" y="1392"/>
              <a:ext cx="417" cy="385"/>
              <a:chOff x="816" y="1392"/>
              <a:chExt cx="417" cy="385"/>
            </a:xfrm>
          </p:grpSpPr>
          <p:grpSp>
            <p:nvGrpSpPr>
              <p:cNvPr id="44425" name="Group 12"/>
              <p:cNvGrpSpPr>
                <a:grpSpLocks/>
              </p:cNvGrpSpPr>
              <p:nvPr/>
            </p:nvGrpSpPr>
            <p:grpSpPr bwMode="auto">
              <a:xfrm>
                <a:off x="816" y="1392"/>
                <a:ext cx="417" cy="385"/>
                <a:chOff x="774" y="1062"/>
                <a:chExt cx="417" cy="385"/>
              </a:xfrm>
            </p:grpSpPr>
            <p:sp>
              <p:nvSpPr>
                <p:cNvPr id="44427" name="Rectangle 1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28" name="Rectangle 1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26" name="Text Box 1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0" name="Group 16"/>
            <p:cNvGrpSpPr>
              <a:grpSpLocks/>
            </p:cNvGrpSpPr>
            <p:nvPr/>
          </p:nvGrpSpPr>
          <p:grpSpPr bwMode="auto">
            <a:xfrm>
              <a:off x="1221" y="1392"/>
              <a:ext cx="417" cy="385"/>
              <a:chOff x="816" y="1392"/>
              <a:chExt cx="417" cy="385"/>
            </a:xfrm>
          </p:grpSpPr>
          <p:grpSp>
            <p:nvGrpSpPr>
              <p:cNvPr id="44421" name="Group 17"/>
              <p:cNvGrpSpPr>
                <a:grpSpLocks/>
              </p:cNvGrpSpPr>
              <p:nvPr/>
            </p:nvGrpSpPr>
            <p:grpSpPr bwMode="auto">
              <a:xfrm>
                <a:off x="816" y="1392"/>
                <a:ext cx="417" cy="385"/>
                <a:chOff x="774" y="1062"/>
                <a:chExt cx="417" cy="385"/>
              </a:xfrm>
            </p:grpSpPr>
            <p:sp>
              <p:nvSpPr>
                <p:cNvPr id="44423" name="Rectangle 1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24" name="Rectangle 1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22" name="Text Box 2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1" name="Group 21"/>
            <p:cNvGrpSpPr>
              <a:grpSpLocks/>
            </p:cNvGrpSpPr>
            <p:nvPr/>
          </p:nvGrpSpPr>
          <p:grpSpPr bwMode="auto">
            <a:xfrm>
              <a:off x="1626" y="1392"/>
              <a:ext cx="417" cy="385"/>
              <a:chOff x="816" y="1392"/>
              <a:chExt cx="417" cy="385"/>
            </a:xfrm>
          </p:grpSpPr>
          <p:grpSp>
            <p:nvGrpSpPr>
              <p:cNvPr id="44417" name="Group 22"/>
              <p:cNvGrpSpPr>
                <a:grpSpLocks/>
              </p:cNvGrpSpPr>
              <p:nvPr/>
            </p:nvGrpSpPr>
            <p:grpSpPr bwMode="auto">
              <a:xfrm>
                <a:off x="816" y="1392"/>
                <a:ext cx="417" cy="385"/>
                <a:chOff x="774" y="1062"/>
                <a:chExt cx="417" cy="385"/>
              </a:xfrm>
            </p:grpSpPr>
            <p:sp>
              <p:nvSpPr>
                <p:cNvPr id="44419" name="Rectangle 2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20" name="Rectangle 2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18" name="Text Box 2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2" name="Group 26"/>
            <p:cNvGrpSpPr>
              <a:grpSpLocks/>
            </p:cNvGrpSpPr>
            <p:nvPr/>
          </p:nvGrpSpPr>
          <p:grpSpPr bwMode="auto">
            <a:xfrm>
              <a:off x="2031" y="1392"/>
              <a:ext cx="417" cy="385"/>
              <a:chOff x="816" y="1392"/>
              <a:chExt cx="417" cy="385"/>
            </a:xfrm>
          </p:grpSpPr>
          <p:grpSp>
            <p:nvGrpSpPr>
              <p:cNvPr id="44413" name="Group 27"/>
              <p:cNvGrpSpPr>
                <a:grpSpLocks/>
              </p:cNvGrpSpPr>
              <p:nvPr/>
            </p:nvGrpSpPr>
            <p:grpSpPr bwMode="auto">
              <a:xfrm>
                <a:off x="816" y="1392"/>
                <a:ext cx="417" cy="385"/>
                <a:chOff x="774" y="1062"/>
                <a:chExt cx="417" cy="385"/>
              </a:xfrm>
            </p:grpSpPr>
            <p:sp>
              <p:nvSpPr>
                <p:cNvPr id="44415" name="Rectangle 2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16" name="Rectangle 2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14" name="Text Box 3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3" name="Group 31"/>
            <p:cNvGrpSpPr>
              <a:grpSpLocks/>
            </p:cNvGrpSpPr>
            <p:nvPr/>
          </p:nvGrpSpPr>
          <p:grpSpPr bwMode="auto">
            <a:xfrm>
              <a:off x="816" y="1776"/>
              <a:ext cx="417" cy="385"/>
              <a:chOff x="816" y="1392"/>
              <a:chExt cx="417" cy="385"/>
            </a:xfrm>
          </p:grpSpPr>
          <p:grpSp>
            <p:nvGrpSpPr>
              <p:cNvPr id="44409" name="Group 32"/>
              <p:cNvGrpSpPr>
                <a:grpSpLocks/>
              </p:cNvGrpSpPr>
              <p:nvPr/>
            </p:nvGrpSpPr>
            <p:grpSpPr bwMode="auto">
              <a:xfrm>
                <a:off x="816" y="1392"/>
                <a:ext cx="417" cy="385"/>
                <a:chOff x="774" y="1062"/>
                <a:chExt cx="417" cy="385"/>
              </a:xfrm>
            </p:grpSpPr>
            <p:sp>
              <p:nvSpPr>
                <p:cNvPr id="44411" name="Rectangle 3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12" name="Rectangle 3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10" name="Text Box 3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4" name="Group 36"/>
            <p:cNvGrpSpPr>
              <a:grpSpLocks/>
            </p:cNvGrpSpPr>
            <p:nvPr/>
          </p:nvGrpSpPr>
          <p:grpSpPr bwMode="auto">
            <a:xfrm>
              <a:off x="1221" y="1776"/>
              <a:ext cx="417" cy="385"/>
              <a:chOff x="816" y="1392"/>
              <a:chExt cx="417" cy="385"/>
            </a:xfrm>
          </p:grpSpPr>
          <p:grpSp>
            <p:nvGrpSpPr>
              <p:cNvPr id="44405" name="Group 37"/>
              <p:cNvGrpSpPr>
                <a:grpSpLocks/>
              </p:cNvGrpSpPr>
              <p:nvPr/>
            </p:nvGrpSpPr>
            <p:grpSpPr bwMode="auto">
              <a:xfrm>
                <a:off x="816" y="1392"/>
                <a:ext cx="417" cy="385"/>
                <a:chOff x="774" y="1062"/>
                <a:chExt cx="417" cy="385"/>
              </a:xfrm>
            </p:grpSpPr>
            <p:sp>
              <p:nvSpPr>
                <p:cNvPr id="44407" name="Rectangle 3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08" name="Rectangle 3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06" name="Text Box 4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5" name="Group 41"/>
            <p:cNvGrpSpPr>
              <a:grpSpLocks/>
            </p:cNvGrpSpPr>
            <p:nvPr/>
          </p:nvGrpSpPr>
          <p:grpSpPr bwMode="auto">
            <a:xfrm>
              <a:off x="1626" y="1776"/>
              <a:ext cx="417" cy="385"/>
              <a:chOff x="816" y="1392"/>
              <a:chExt cx="417" cy="385"/>
            </a:xfrm>
          </p:grpSpPr>
          <p:grpSp>
            <p:nvGrpSpPr>
              <p:cNvPr id="44401" name="Group 42"/>
              <p:cNvGrpSpPr>
                <a:grpSpLocks/>
              </p:cNvGrpSpPr>
              <p:nvPr/>
            </p:nvGrpSpPr>
            <p:grpSpPr bwMode="auto">
              <a:xfrm>
                <a:off x="816" y="1392"/>
                <a:ext cx="417" cy="385"/>
                <a:chOff x="774" y="1062"/>
                <a:chExt cx="417" cy="385"/>
              </a:xfrm>
            </p:grpSpPr>
            <p:sp>
              <p:nvSpPr>
                <p:cNvPr id="44403" name="Rectangle 4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04" name="Rectangle 4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402" name="Text Box 4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6" name="Group 46"/>
            <p:cNvGrpSpPr>
              <a:grpSpLocks/>
            </p:cNvGrpSpPr>
            <p:nvPr/>
          </p:nvGrpSpPr>
          <p:grpSpPr bwMode="auto">
            <a:xfrm>
              <a:off x="2031" y="1776"/>
              <a:ext cx="417" cy="385"/>
              <a:chOff x="816" y="1392"/>
              <a:chExt cx="417" cy="385"/>
            </a:xfrm>
          </p:grpSpPr>
          <p:grpSp>
            <p:nvGrpSpPr>
              <p:cNvPr id="44397" name="Group 47"/>
              <p:cNvGrpSpPr>
                <a:grpSpLocks/>
              </p:cNvGrpSpPr>
              <p:nvPr/>
            </p:nvGrpSpPr>
            <p:grpSpPr bwMode="auto">
              <a:xfrm>
                <a:off x="816" y="1392"/>
                <a:ext cx="417" cy="385"/>
                <a:chOff x="774" y="1062"/>
                <a:chExt cx="417" cy="385"/>
              </a:xfrm>
            </p:grpSpPr>
            <p:sp>
              <p:nvSpPr>
                <p:cNvPr id="44399" name="Rectangle 4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400" name="Rectangle 4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98" name="Text Box 5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7" name="Group 51"/>
            <p:cNvGrpSpPr>
              <a:grpSpLocks/>
            </p:cNvGrpSpPr>
            <p:nvPr/>
          </p:nvGrpSpPr>
          <p:grpSpPr bwMode="auto">
            <a:xfrm>
              <a:off x="816" y="2160"/>
              <a:ext cx="417" cy="385"/>
              <a:chOff x="816" y="1392"/>
              <a:chExt cx="417" cy="385"/>
            </a:xfrm>
          </p:grpSpPr>
          <p:grpSp>
            <p:nvGrpSpPr>
              <p:cNvPr id="44393" name="Group 52"/>
              <p:cNvGrpSpPr>
                <a:grpSpLocks/>
              </p:cNvGrpSpPr>
              <p:nvPr/>
            </p:nvGrpSpPr>
            <p:grpSpPr bwMode="auto">
              <a:xfrm>
                <a:off x="816" y="1392"/>
                <a:ext cx="417" cy="385"/>
                <a:chOff x="774" y="1062"/>
                <a:chExt cx="417" cy="385"/>
              </a:xfrm>
            </p:grpSpPr>
            <p:sp>
              <p:nvSpPr>
                <p:cNvPr id="44395" name="Rectangle 5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96" name="Rectangle 5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94" name="Text Box 5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8" name="Group 56"/>
            <p:cNvGrpSpPr>
              <a:grpSpLocks/>
            </p:cNvGrpSpPr>
            <p:nvPr/>
          </p:nvGrpSpPr>
          <p:grpSpPr bwMode="auto">
            <a:xfrm>
              <a:off x="1221" y="2160"/>
              <a:ext cx="417" cy="385"/>
              <a:chOff x="816" y="1392"/>
              <a:chExt cx="417" cy="385"/>
            </a:xfrm>
          </p:grpSpPr>
          <p:grpSp>
            <p:nvGrpSpPr>
              <p:cNvPr id="44389" name="Group 57"/>
              <p:cNvGrpSpPr>
                <a:grpSpLocks/>
              </p:cNvGrpSpPr>
              <p:nvPr/>
            </p:nvGrpSpPr>
            <p:grpSpPr bwMode="auto">
              <a:xfrm>
                <a:off x="816" y="1392"/>
                <a:ext cx="417" cy="385"/>
                <a:chOff x="774" y="1062"/>
                <a:chExt cx="417" cy="385"/>
              </a:xfrm>
            </p:grpSpPr>
            <p:sp>
              <p:nvSpPr>
                <p:cNvPr id="44391" name="Rectangle 5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92" name="Rectangle 5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90" name="Text Box 6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59" name="Group 61"/>
            <p:cNvGrpSpPr>
              <a:grpSpLocks/>
            </p:cNvGrpSpPr>
            <p:nvPr/>
          </p:nvGrpSpPr>
          <p:grpSpPr bwMode="auto">
            <a:xfrm>
              <a:off x="1626" y="2160"/>
              <a:ext cx="417" cy="385"/>
              <a:chOff x="816" y="1392"/>
              <a:chExt cx="417" cy="385"/>
            </a:xfrm>
          </p:grpSpPr>
          <p:grpSp>
            <p:nvGrpSpPr>
              <p:cNvPr id="44385" name="Group 62"/>
              <p:cNvGrpSpPr>
                <a:grpSpLocks/>
              </p:cNvGrpSpPr>
              <p:nvPr/>
            </p:nvGrpSpPr>
            <p:grpSpPr bwMode="auto">
              <a:xfrm>
                <a:off x="816" y="1392"/>
                <a:ext cx="417" cy="385"/>
                <a:chOff x="774" y="1062"/>
                <a:chExt cx="417" cy="385"/>
              </a:xfrm>
            </p:grpSpPr>
            <p:sp>
              <p:nvSpPr>
                <p:cNvPr id="44387" name="Rectangle 6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88" name="Rectangle 6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86" name="Text Box 6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60" name="Group 66"/>
            <p:cNvGrpSpPr>
              <a:grpSpLocks/>
            </p:cNvGrpSpPr>
            <p:nvPr/>
          </p:nvGrpSpPr>
          <p:grpSpPr bwMode="auto">
            <a:xfrm>
              <a:off x="2031" y="2160"/>
              <a:ext cx="417" cy="385"/>
              <a:chOff x="816" y="1392"/>
              <a:chExt cx="417" cy="385"/>
            </a:xfrm>
          </p:grpSpPr>
          <p:grpSp>
            <p:nvGrpSpPr>
              <p:cNvPr id="44381" name="Group 67"/>
              <p:cNvGrpSpPr>
                <a:grpSpLocks/>
              </p:cNvGrpSpPr>
              <p:nvPr/>
            </p:nvGrpSpPr>
            <p:grpSpPr bwMode="auto">
              <a:xfrm>
                <a:off x="816" y="1392"/>
                <a:ext cx="417" cy="385"/>
                <a:chOff x="774" y="1062"/>
                <a:chExt cx="417" cy="385"/>
              </a:xfrm>
            </p:grpSpPr>
            <p:sp>
              <p:nvSpPr>
                <p:cNvPr id="44383" name="Rectangle 6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84" name="Rectangle 6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82" name="Text Box 7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61" name="Group 71"/>
            <p:cNvGrpSpPr>
              <a:grpSpLocks/>
            </p:cNvGrpSpPr>
            <p:nvPr/>
          </p:nvGrpSpPr>
          <p:grpSpPr bwMode="auto">
            <a:xfrm>
              <a:off x="816" y="2543"/>
              <a:ext cx="417" cy="385"/>
              <a:chOff x="816" y="1392"/>
              <a:chExt cx="417" cy="385"/>
            </a:xfrm>
          </p:grpSpPr>
          <p:grpSp>
            <p:nvGrpSpPr>
              <p:cNvPr id="44377" name="Group 72"/>
              <p:cNvGrpSpPr>
                <a:grpSpLocks/>
              </p:cNvGrpSpPr>
              <p:nvPr/>
            </p:nvGrpSpPr>
            <p:grpSpPr bwMode="auto">
              <a:xfrm>
                <a:off x="816" y="1392"/>
                <a:ext cx="417" cy="385"/>
                <a:chOff x="774" y="1062"/>
                <a:chExt cx="417" cy="385"/>
              </a:xfrm>
            </p:grpSpPr>
            <p:sp>
              <p:nvSpPr>
                <p:cNvPr id="44379" name="Rectangle 7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80" name="Rectangle 7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78" name="Text Box 7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62" name="Group 76"/>
            <p:cNvGrpSpPr>
              <a:grpSpLocks/>
            </p:cNvGrpSpPr>
            <p:nvPr/>
          </p:nvGrpSpPr>
          <p:grpSpPr bwMode="auto">
            <a:xfrm>
              <a:off x="1221" y="2543"/>
              <a:ext cx="417" cy="385"/>
              <a:chOff x="816" y="1392"/>
              <a:chExt cx="417" cy="385"/>
            </a:xfrm>
          </p:grpSpPr>
          <p:grpSp>
            <p:nvGrpSpPr>
              <p:cNvPr id="44373" name="Group 77"/>
              <p:cNvGrpSpPr>
                <a:grpSpLocks/>
              </p:cNvGrpSpPr>
              <p:nvPr/>
            </p:nvGrpSpPr>
            <p:grpSpPr bwMode="auto">
              <a:xfrm>
                <a:off x="816" y="1392"/>
                <a:ext cx="417" cy="385"/>
                <a:chOff x="774" y="1062"/>
                <a:chExt cx="417" cy="385"/>
              </a:xfrm>
            </p:grpSpPr>
            <p:sp>
              <p:nvSpPr>
                <p:cNvPr id="44375" name="Rectangle 7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76" name="Rectangle 7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74" name="Text Box 8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63" name="Group 81"/>
            <p:cNvGrpSpPr>
              <a:grpSpLocks/>
            </p:cNvGrpSpPr>
            <p:nvPr/>
          </p:nvGrpSpPr>
          <p:grpSpPr bwMode="auto">
            <a:xfrm>
              <a:off x="1626" y="2543"/>
              <a:ext cx="417" cy="385"/>
              <a:chOff x="816" y="1392"/>
              <a:chExt cx="417" cy="385"/>
            </a:xfrm>
          </p:grpSpPr>
          <p:grpSp>
            <p:nvGrpSpPr>
              <p:cNvPr id="44369" name="Group 82"/>
              <p:cNvGrpSpPr>
                <a:grpSpLocks/>
              </p:cNvGrpSpPr>
              <p:nvPr/>
            </p:nvGrpSpPr>
            <p:grpSpPr bwMode="auto">
              <a:xfrm>
                <a:off x="816" y="1392"/>
                <a:ext cx="417" cy="385"/>
                <a:chOff x="774" y="1062"/>
                <a:chExt cx="417" cy="385"/>
              </a:xfrm>
            </p:grpSpPr>
            <p:sp>
              <p:nvSpPr>
                <p:cNvPr id="44371" name="Rectangle 83"/>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72" name="Rectangle 84"/>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70" name="Text Box 85"/>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4364" name="Group 86"/>
            <p:cNvGrpSpPr>
              <a:grpSpLocks/>
            </p:cNvGrpSpPr>
            <p:nvPr/>
          </p:nvGrpSpPr>
          <p:grpSpPr bwMode="auto">
            <a:xfrm>
              <a:off x="2031" y="2543"/>
              <a:ext cx="417" cy="385"/>
              <a:chOff x="816" y="1392"/>
              <a:chExt cx="417" cy="385"/>
            </a:xfrm>
          </p:grpSpPr>
          <p:grpSp>
            <p:nvGrpSpPr>
              <p:cNvPr id="44365" name="Group 87"/>
              <p:cNvGrpSpPr>
                <a:grpSpLocks/>
              </p:cNvGrpSpPr>
              <p:nvPr/>
            </p:nvGrpSpPr>
            <p:grpSpPr bwMode="auto">
              <a:xfrm>
                <a:off x="816" y="1392"/>
                <a:ext cx="417" cy="385"/>
                <a:chOff x="774" y="1062"/>
                <a:chExt cx="417" cy="385"/>
              </a:xfrm>
            </p:grpSpPr>
            <p:sp>
              <p:nvSpPr>
                <p:cNvPr id="44367" name="Rectangle 88"/>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4368" name="Rectangle 89"/>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4366" name="Text Box 90"/>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grpSp>
        <p:nvGrpSpPr>
          <p:cNvPr id="44043" name="Group 91"/>
          <p:cNvGrpSpPr>
            <a:grpSpLocks/>
          </p:cNvGrpSpPr>
          <p:nvPr/>
        </p:nvGrpSpPr>
        <p:grpSpPr bwMode="auto">
          <a:xfrm>
            <a:off x="4191000" y="2209800"/>
            <a:ext cx="2590800" cy="2438400"/>
            <a:chOff x="816" y="1392"/>
            <a:chExt cx="1632" cy="1536"/>
          </a:xfrm>
        </p:grpSpPr>
        <p:grpSp>
          <p:nvGrpSpPr>
            <p:cNvPr id="44269" name="Group 92"/>
            <p:cNvGrpSpPr>
              <a:grpSpLocks/>
            </p:cNvGrpSpPr>
            <p:nvPr/>
          </p:nvGrpSpPr>
          <p:grpSpPr bwMode="auto">
            <a:xfrm>
              <a:off x="816" y="1392"/>
              <a:ext cx="417" cy="385"/>
              <a:chOff x="816" y="1392"/>
              <a:chExt cx="417" cy="385"/>
            </a:xfrm>
          </p:grpSpPr>
          <p:grpSp>
            <p:nvGrpSpPr>
              <p:cNvPr id="44345" name="Group 93"/>
              <p:cNvGrpSpPr>
                <a:grpSpLocks/>
              </p:cNvGrpSpPr>
              <p:nvPr/>
            </p:nvGrpSpPr>
            <p:grpSpPr bwMode="auto">
              <a:xfrm>
                <a:off x="816" y="1392"/>
                <a:ext cx="417" cy="385"/>
                <a:chOff x="774" y="1062"/>
                <a:chExt cx="417" cy="385"/>
              </a:xfrm>
            </p:grpSpPr>
            <p:sp>
              <p:nvSpPr>
                <p:cNvPr id="44347" name="Rectangle 9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48" name="Rectangle 9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46" name="Text Box 9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0" name="Group 97"/>
            <p:cNvGrpSpPr>
              <a:grpSpLocks/>
            </p:cNvGrpSpPr>
            <p:nvPr/>
          </p:nvGrpSpPr>
          <p:grpSpPr bwMode="auto">
            <a:xfrm>
              <a:off x="1221" y="1392"/>
              <a:ext cx="417" cy="385"/>
              <a:chOff x="816" y="1392"/>
              <a:chExt cx="417" cy="385"/>
            </a:xfrm>
          </p:grpSpPr>
          <p:grpSp>
            <p:nvGrpSpPr>
              <p:cNvPr id="44341" name="Group 98"/>
              <p:cNvGrpSpPr>
                <a:grpSpLocks/>
              </p:cNvGrpSpPr>
              <p:nvPr/>
            </p:nvGrpSpPr>
            <p:grpSpPr bwMode="auto">
              <a:xfrm>
                <a:off x="816" y="1392"/>
                <a:ext cx="417" cy="385"/>
                <a:chOff x="774" y="1062"/>
                <a:chExt cx="417" cy="385"/>
              </a:xfrm>
            </p:grpSpPr>
            <p:sp>
              <p:nvSpPr>
                <p:cNvPr id="44343" name="Rectangle 9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44" name="Rectangle 10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42" name="Text Box 10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1" name="Group 102"/>
            <p:cNvGrpSpPr>
              <a:grpSpLocks/>
            </p:cNvGrpSpPr>
            <p:nvPr/>
          </p:nvGrpSpPr>
          <p:grpSpPr bwMode="auto">
            <a:xfrm>
              <a:off x="1626" y="1392"/>
              <a:ext cx="417" cy="385"/>
              <a:chOff x="816" y="1392"/>
              <a:chExt cx="417" cy="385"/>
            </a:xfrm>
          </p:grpSpPr>
          <p:grpSp>
            <p:nvGrpSpPr>
              <p:cNvPr id="44337" name="Group 103"/>
              <p:cNvGrpSpPr>
                <a:grpSpLocks/>
              </p:cNvGrpSpPr>
              <p:nvPr/>
            </p:nvGrpSpPr>
            <p:grpSpPr bwMode="auto">
              <a:xfrm>
                <a:off x="816" y="1392"/>
                <a:ext cx="417" cy="385"/>
                <a:chOff x="774" y="1062"/>
                <a:chExt cx="417" cy="385"/>
              </a:xfrm>
            </p:grpSpPr>
            <p:sp>
              <p:nvSpPr>
                <p:cNvPr id="44339" name="Rectangle 10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40" name="Rectangle 10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38" name="Text Box 10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2" name="Group 107"/>
            <p:cNvGrpSpPr>
              <a:grpSpLocks/>
            </p:cNvGrpSpPr>
            <p:nvPr/>
          </p:nvGrpSpPr>
          <p:grpSpPr bwMode="auto">
            <a:xfrm>
              <a:off x="2031" y="1392"/>
              <a:ext cx="417" cy="385"/>
              <a:chOff x="816" y="1392"/>
              <a:chExt cx="417" cy="385"/>
            </a:xfrm>
          </p:grpSpPr>
          <p:grpSp>
            <p:nvGrpSpPr>
              <p:cNvPr id="44333" name="Group 108"/>
              <p:cNvGrpSpPr>
                <a:grpSpLocks/>
              </p:cNvGrpSpPr>
              <p:nvPr/>
            </p:nvGrpSpPr>
            <p:grpSpPr bwMode="auto">
              <a:xfrm>
                <a:off x="816" y="1392"/>
                <a:ext cx="417" cy="385"/>
                <a:chOff x="774" y="1062"/>
                <a:chExt cx="417" cy="385"/>
              </a:xfrm>
            </p:grpSpPr>
            <p:sp>
              <p:nvSpPr>
                <p:cNvPr id="44335" name="Rectangle 10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36" name="Rectangle 11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34" name="Text Box 11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3" name="Group 112"/>
            <p:cNvGrpSpPr>
              <a:grpSpLocks/>
            </p:cNvGrpSpPr>
            <p:nvPr/>
          </p:nvGrpSpPr>
          <p:grpSpPr bwMode="auto">
            <a:xfrm>
              <a:off x="816" y="1776"/>
              <a:ext cx="417" cy="385"/>
              <a:chOff x="816" y="1392"/>
              <a:chExt cx="417" cy="385"/>
            </a:xfrm>
          </p:grpSpPr>
          <p:grpSp>
            <p:nvGrpSpPr>
              <p:cNvPr id="44329" name="Group 113"/>
              <p:cNvGrpSpPr>
                <a:grpSpLocks/>
              </p:cNvGrpSpPr>
              <p:nvPr/>
            </p:nvGrpSpPr>
            <p:grpSpPr bwMode="auto">
              <a:xfrm>
                <a:off x="816" y="1392"/>
                <a:ext cx="417" cy="385"/>
                <a:chOff x="774" y="1062"/>
                <a:chExt cx="417" cy="385"/>
              </a:xfrm>
            </p:grpSpPr>
            <p:sp>
              <p:nvSpPr>
                <p:cNvPr id="44331" name="Rectangle 11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32" name="Rectangle 11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30" name="Text Box 11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4" name="Group 117"/>
            <p:cNvGrpSpPr>
              <a:grpSpLocks/>
            </p:cNvGrpSpPr>
            <p:nvPr/>
          </p:nvGrpSpPr>
          <p:grpSpPr bwMode="auto">
            <a:xfrm>
              <a:off x="1221" y="1776"/>
              <a:ext cx="417" cy="385"/>
              <a:chOff x="816" y="1392"/>
              <a:chExt cx="417" cy="385"/>
            </a:xfrm>
          </p:grpSpPr>
          <p:grpSp>
            <p:nvGrpSpPr>
              <p:cNvPr id="44325" name="Group 118"/>
              <p:cNvGrpSpPr>
                <a:grpSpLocks/>
              </p:cNvGrpSpPr>
              <p:nvPr/>
            </p:nvGrpSpPr>
            <p:grpSpPr bwMode="auto">
              <a:xfrm>
                <a:off x="816" y="1392"/>
                <a:ext cx="417" cy="385"/>
                <a:chOff x="774" y="1062"/>
                <a:chExt cx="417" cy="385"/>
              </a:xfrm>
            </p:grpSpPr>
            <p:sp>
              <p:nvSpPr>
                <p:cNvPr id="44327" name="Rectangle 11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28" name="Rectangle 12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26" name="Text Box 12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5" name="Group 122"/>
            <p:cNvGrpSpPr>
              <a:grpSpLocks/>
            </p:cNvGrpSpPr>
            <p:nvPr/>
          </p:nvGrpSpPr>
          <p:grpSpPr bwMode="auto">
            <a:xfrm>
              <a:off x="1626" y="1776"/>
              <a:ext cx="417" cy="385"/>
              <a:chOff x="816" y="1392"/>
              <a:chExt cx="417" cy="385"/>
            </a:xfrm>
          </p:grpSpPr>
          <p:grpSp>
            <p:nvGrpSpPr>
              <p:cNvPr id="44321" name="Group 123"/>
              <p:cNvGrpSpPr>
                <a:grpSpLocks/>
              </p:cNvGrpSpPr>
              <p:nvPr/>
            </p:nvGrpSpPr>
            <p:grpSpPr bwMode="auto">
              <a:xfrm>
                <a:off x="816" y="1392"/>
                <a:ext cx="417" cy="385"/>
                <a:chOff x="774" y="1062"/>
                <a:chExt cx="417" cy="385"/>
              </a:xfrm>
            </p:grpSpPr>
            <p:sp>
              <p:nvSpPr>
                <p:cNvPr id="44323" name="Rectangle 12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24" name="Rectangle 12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22" name="Text Box 12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6" name="Group 127"/>
            <p:cNvGrpSpPr>
              <a:grpSpLocks/>
            </p:cNvGrpSpPr>
            <p:nvPr/>
          </p:nvGrpSpPr>
          <p:grpSpPr bwMode="auto">
            <a:xfrm>
              <a:off x="2031" y="1776"/>
              <a:ext cx="417" cy="385"/>
              <a:chOff x="816" y="1392"/>
              <a:chExt cx="417" cy="385"/>
            </a:xfrm>
          </p:grpSpPr>
          <p:grpSp>
            <p:nvGrpSpPr>
              <p:cNvPr id="44317" name="Group 128"/>
              <p:cNvGrpSpPr>
                <a:grpSpLocks/>
              </p:cNvGrpSpPr>
              <p:nvPr/>
            </p:nvGrpSpPr>
            <p:grpSpPr bwMode="auto">
              <a:xfrm>
                <a:off x="816" y="1392"/>
                <a:ext cx="417" cy="385"/>
                <a:chOff x="774" y="1062"/>
                <a:chExt cx="417" cy="385"/>
              </a:xfrm>
            </p:grpSpPr>
            <p:sp>
              <p:nvSpPr>
                <p:cNvPr id="44319" name="Rectangle 12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20" name="Rectangle 13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18" name="Text Box 13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7" name="Group 132"/>
            <p:cNvGrpSpPr>
              <a:grpSpLocks/>
            </p:cNvGrpSpPr>
            <p:nvPr/>
          </p:nvGrpSpPr>
          <p:grpSpPr bwMode="auto">
            <a:xfrm>
              <a:off x="816" y="2160"/>
              <a:ext cx="417" cy="385"/>
              <a:chOff x="816" y="1392"/>
              <a:chExt cx="417" cy="385"/>
            </a:xfrm>
          </p:grpSpPr>
          <p:grpSp>
            <p:nvGrpSpPr>
              <p:cNvPr id="44313" name="Group 133"/>
              <p:cNvGrpSpPr>
                <a:grpSpLocks/>
              </p:cNvGrpSpPr>
              <p:nvPr/>
            </p:nvGrpSpPr>
            <p:grpSpPr bwMode="auto">
              <a:xfrm>
                <a:off x="816" y="1392"/>
                <a:ext cx="417" cy="385"/>
                <a:chOff x="774" y="1062"/>
                <a:chExt cx="417" cy="385"/>
              </a:xfrm>
            </p:grpSpPr>
            <p:sp>
              <p:nvSpPr>
                <p:cNvPr id="44315" name="Rectangle 13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16" name="Rectangle 13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14" name="Text Box 13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8" name="Group 137"/>
            <p:cNvGrpSpPr>
              <a:grpSpLocks/>
            </p:cNvGrpSpPr>
            <p:nvPr/>
          </p:nvGrpSpPr>
          <p:grpSpPr bwMode="auto">
            <a:xfrm>
              <a:off x="1221" y="2160"/>
              <a:ext cx="417" cy="385"/>
              <a:chOff x="816" y="1392"/>
              <a:chExt cx="417" cy="385"/>
            </a:xfrm>
          </p:grpSpPr>
          <p:grpSp>
            <p:nvGrpSpPr>
              <p:cNvPr id="44309" name="Group 138"/>
              <p:cNvGrpSpPr>
                <a:grpSpLocks/>
              </p:cNvGrpSpPr>
              <p:nvPr/>
            </p:nvGrpSpPr>
            <p:grpSpPr bwMode="auto">
              <a:xfrm>
                <a:off x="816" y="1392"/>
                <a:ext cx="417" cy="385"/>
                <a:chOff x="774" y="1062"/>
                <a:chExt cx="417" cy="385"/>
              </a:xfrm>
            </p:grpSpPr>
            <p:sp>
              <p:nvSpPr>
                <p:cNvPr id="44311" name="Rectangle 13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12" name="Rectangle 14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10" name="Text Box 14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79" name="Group 142"/>
            <p:cNvGrpSpPr>
              <a:grpSpLocks/>
            </p:cNvGrpSpPr>
            <p:nvPr/>
          </p:nvGrpSpPr>
          <p:grpSpPr bwMode="auto">
            <a:xfrm>
              <a:off x="1626" y="2160"/>
              <a:ext cx="417" cy="385"/>
              <a:chOff x="816" y="1392"/>
              <a:chExt cx="417" cy="385"/>
            </a:xfrm>
          </p:grpSpPr>
          <p:grpSp>
            <p:nvGrpSpPr>
              <p:cNvPr id="44305" name="Group 143"/>
              <p:cNvGrpSpPr>
                <a:grpSpLocks/>
              </p:cNvGrpSpPr>
              <p:nvPr/>
            </p:nvGrpSpPr>
            <p:grpSpPr bwMode="auto">
              <a:xfrm>
                <a:off x="816" y="1392"/>
                <a:ext cx="417" cy="385"/>
                <a:chOff x="774" y="1062"/>
                <a:chExt cx="417" cy="385"/>
              </a:xfrm>
            </p:grpSpPr>
            <p:sp>
              <p:nvSpPr>
                <p:cNvPr id="44307" name="Rectangle 14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08" name="Rectangle 14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06" name="Text Box 14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80" name="Group 147"/>
            <p:cNvGrpSpPr>
              <a:grpSpLocks/>
            </p:cNvGrpSpPr>
            <p:nvPr/>
          </p:nvGrpSpPr>
          <p:grpSpPr bwMode="auto">
            <a:xfrm>
              <a:off x="2031" y="2160"/>
              <a:ext cx="417" cy="385"/>
              <a:chOff x="816" y="1392"/>
              <a:chExt cx="417" cy="385"/>
            </a:xfrm>
          </p:grpSpPr>
          <p:grpSp>
            <p:nvGrpSpPr>
              <p:cNvPr id="44301" name="Group 148"/>
              <p:cNvGrpSpPr>
                <a:grpSpLocks/>
              </p:cNvGrpSpPr>
              <p:nvPr/>
            </p:nvGrpSpPr>
            <p:grpSpPr bwMode="auto">
              <a:xfrm>
                <a:off x="816" y="1392"/>
                <a:ext cx="417" cy="385"/>
                <a:chOff x="774" y="1062"/>
                <a:chExt cx="417" cy="385"/>
              </a:xfrm>
            </p:grpSpPr>
            <p:sp>
              <p:nvSpPr>
                <p:cNvPr id="44303" name="Rectangle 14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04" name="Rectangle 15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302" name="Text Box 15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81" name="Group 152"/>
            <p:cNvGrpSpPr>
              <a:grpSpLocks/>
            </p:cNvGrpSpPr>
            <p:nvPr/>
          </p:nvGrpSpPr>
          <p:grpSpPr bwMode="auto">
            <a:xfrm>
              <a:off x="816" y="2543"/>
              <a:ext cx="417" cy="385"/>
              <a:chOff x="816" y="1392"/>
              <a:chExt cx="417" cy="385"/>
            </a:xfrm>
          </p:grpSpPr>
          <p:grpSp>
            <p:nvGrpSpPr>
              <p:cNvPr id="44297" name="Group 153"/>
              <p:cNvGrpSpPr>
                <a:grpSpLocks/>
              </p:cNvGrpSpPr>
              <p:nvPr/>
            </p:nvGrpSpPr>
            <p:grpSpPr bwMode="auto">
              <a:xfrm>
                <a:off x="816" y="1392"/>
                <a:ext cx="417" cy="385"/>
                <a:chOff x="774" y="1062"/>
                <a:chExt cx="417" cy="385"/>
              </a:xfrm>
            </p:grpSpPr>
            <p:sp>
              <p:nvSpPr>
                <p:cNvPr id="44299" name="Rectangle 15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300" name="Rectangle 15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298" name="Text Box 15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82" name="Group 157"/>
            <p:cNvGrpSpPr>
              <a:grpSpLocks/>
            </p:cNvGrpSpPr>
            <p:nvPr/>
          </p:nvGrpSpPr>
          <p:grpSpPr bwMode="auto">
            <a:xfrm>
              <a:off x="1221" y="2543"/>
              <a:ext cx="417" cy="385"/>
              <a:chOff x="816" y="1392"/>
              <a:chExt cx="417" cy="385"/>
            </a:xfrm>
          </p:grpSpPr>
          <p:grpSp>
            <p:nvGrpSpPr>
              <p:cNvPr id="44293" name="Group 158"/>
              <p:cNvGrpSpPr>
                <a:grpSpLocks/>
              </p:cNvGrpSpPr>
              <p:nvPr/>
            </p:nvGrpSpPr>
            <p:grpSpPr bwMode="auto">
              <a:xfrm>
                <a:off x="816" y="1392"/>
                <a:ext cx="417" cy="385"/>
                <a:chOff x="774" y="1062"/>
                <a:chExt cx="417" cy="385"/>
              </a:xfrm>
            </p:grpSpPr>
            <p:sp>
              <p:nvSpPr>
                <p:cNvPr id="44295" name="Rectangle 15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296" name="Rectangle 16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294" name="Text Box 16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83" name="Group 162"/>
            <p:cNvGrpSpPr>
              <a:grpSpLocks/>
            </p:cNvGrpSpPr>
            <p:nvPr/>
          </p:nvGrpSpPr>
          <p:grpSpPr bwMode="auto">
            <a:xfrm>
              <a:off x="1626" y="2543"/>
              <a:ext cx="417" cy="385"/>
              <a:chOff x="816" y="1392"/>
              <a:chExt cx="417" cy="385"/>
            </a:xfrm>
          </p:grpSpPr>
          <p:grpSp>
            <p:nvGrpSpPr>
              <p:cNvPr id="44289" name="Group 163"/>
              <p:cNvGrpSpPr>
                <a:grpSpLocks/>
              </p:cNvGrpSpPr>
              <p:nvPr/>
            </p:nvGrpSpPr>
            <p:grpSpPr bwMode="auto">
              <a:xfrm>
                <a:off x="816" y="1392"/>
                <a:ext cx="417" cy="385"/>
                <a:chOff x="774" y="1062"/>
                <a:chExt cx="417" cy="385"/>
              </a:xfrm>
            </p:grpSpPr>
            <p:sp>
              <p:nvSpPr>
                <p:cNvPr id="44291" name="Rectangle 164"/>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292" name="Rectangle 165"/>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290" name="Text Box 166"/>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4284" name="Group 167"/>
            <p:cNvGrpSpPr>
              <a:grpSpLocks/>
            </p:cNvGrpSpPr>
            <p:nvPr/>
          </p:nvGrpSpPr>
          <p:grpSpPr bwMode="auto">
            <a:xfrm>
              <a:off x="2031" y="2543"/>
              <a:ext cx="417" cy="385"/>
              <a:chOff x="816" y="1392"/>
              <a:chExt cx="417" cy="385"/>
            </a:xfrm>
          </p:grpSpPr>
          <p:grpSp>
            <p:nvGrpSpPr>
              <p:cNvPr id="44285" name="Group 168"/>
              <p:cNvGrpSpPr>
                <a:grpSpLocks/>
              </p:cNvGrpSpPr>
              <p:nvPr/>
            </p:nvGrpSpPr>
            <p:grpSpPr bwMode="auto">
              <a:xfrm>
                <a:off x="816" y="1392"/>
                <a:ext cx="417" cy="385"/>
                <a:chOff x="774" y="1062"/>
                <a:chExt cx="417" cy="385"/>
              </a:xfrm>
            </p:grpSpPr>
            <p:sp>
              <p:nvSpPr>
                <p:cNvPr id="44287" name="Rectangle 169"/>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4288" name="Rectangle 170"/>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4286" name="Text Box 171"/>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grpSp>
        <p:nvGrpSpPr>
          <p:cNvPr id="44044" name="Group 172"/>
          <p:cNvGrpSpPr>
            <a:grpSpLocks/>
          </p:cNvGrpSpPr>
          <p:nvPr/>
        </p:nvGrpSpPr>
        <p:grpSpPr bwMode="auto">
          <a:xfrm>
            <a:off x="7086600" y="2209800"/>
            <a:ext cx="2590800" cy="2438400"/>
            <a:chOff x="816" y="1392"/>
            <a:chExt cx="1632" cy="1536"/>
          </a:xfrm>
        </p:grpSpPr>
        <p:grpSp>
          <p:nvGrpSpPr>
            <p:cNvPr id="44189" name="Group 173"/>
            <p:cNvGrpSpPr>
              <a:grpSpLocks/>
            </p:cNvGrpSpPr>
            <p:nvPr/>
          </p:nvGrpSpPr>
          <p:grpSpPr bwMode="auto">
            <a:xfrm>
              <a:off x="816" y="1392"/>
              <a:ext cx="417" cy="385"/>
              <a:chOff x="816" y="1392"/>
              <a:chExt cx="417" cy="385"/>
            </a:xfrm>
          </p:grpSpPr>
          <p:grpSp>
            <p:nvGrpSpPr>
              <p:cNvPr id="44265" name="Group 174"/>
              <p:cNvGrpSpPr>
                <a:grpSpLocks/>
              </p:cNvGrpSpPr>
              <p:nvPr/>
            </p:nvGrpSpPr>
            <p:grpSpPr bwMode="auto">
              <a:xfrm>
                <a:off x="816" y="1392"/>
                <a:ext cx="417" cy="385"/>
                <a:chOff x="774" y="1062"/>
                <a:chExt cx="417" cy="385"/>
              </a:xfrm>
            </p:grpSpPr>
            <p:sp>
              <p:nvSpPr>
                <p:cNvPr id="44267" name="Rectangle 17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68" name="Rectangle 17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66" name="Text Box 17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0" name="Group 178"/>
            <p:cNvGrpSpPr>
              <a:grpSpLocks/>
            </p:cNvGrpSpPr>
            <p:nvPr/>
          </p:nvGrpSpPr>
          <p:grpSpPr bwMode="auto">
            <a:xfrm>
              <a:off x="1221" y="1392"/>
              <a:ext cx="417" cy="385"/>
              <a:chOff x="816" y="1392"/>
              <a:chExt cx="417" cy="385"/>
            </a:xfrm>
          </p:grpSpPr>
          <p:grpSp>
            <p:nvGrpSpPr>
              <p:cNvPr id="44261" name="Group 179"/>
              <p:cNvGrpSpPr>
                <a:grpSpLocks/>
              </p:cNvGrpSpPr>
              <p:nvPr/>
            </p:nvGrpSpPr>
            <p:grpSpPr bwMode="auto">
              <a:xfrm>
                <a:off x="816" y="1392"/>
                <a:ext cx="417" cy="385"/>
                <a:chOff x="774" y="1062"/>
                <a:chExt cx="417" cy="385"/>
              </a:xfrm>
            </p:grpSpPr>
            <p:sp>
              <p:nvSpPr>
                <p:cNvPr id="44263" name="Rectangle 18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64" name="Rectangle 18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62" name="Text Box 18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1" name="Group 183"/>
            <p:cNvGrpSpPr>
              <a:grpSpLocks/>
            </p:cNvGrpSpPr>
            <p:nvPr/>
          </p:nvGrpSpPr>
          <p:grpSpPr bwMode="auto">
            <a:xfrm>
              <a:off x="1626" y="1392"/>
              <a:ext cx="417" cy="385"/>
              <a:chOff x="816" y="1392"/>
              <a:chExt cx="417" cy="385"/>
            </a:xfrm>
          </p:grpSpPr>
          <p:grpSp>
            <p:nvGrpSpPr>
              <p:cNvPr id="44257" name="Group 184"/>
              <p:cNvGrpSpPr>
                <a:grpSpLocks/>
              </p:cNvGrpSpPr>
              <p:nvPr/>
            </p:nvGrpSpPr>
            <p:grpSpPr bwMode="auto">
              <a:xfrm>
                <a:off x="816" y="1392"/>
                <a:ext cx="417" cy="385"/>
                <a:chOff x="774" y="1062"/>
                <a:chExt cx="417" cy="385"/>
              </a:xfrm>
            </p:grpSpPr>
            <p:sp>
              <p:nvSpPr>
                <p:cNvPr id="44259" name="Rectangle 18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60" name="Rectangle 18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58" name="Text Box 18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2" name="Group 188"/>
            <p:cNvGrpSpPr>
              <a:grpSpLocks/>
            </p:cNvGrpSpPr>
            <p:nvPr/>
          </p:nvGrpSpPr>
          <p:grpSpPr bwMode="auto">
            <a:xfrm>
              <a:off x="2031" y="1392"/>
              <a:ext cx="417" cy="385"/>
              <a:chOff x="816" y="1392"/>
              <a:chExt cx="417" cy="385"/>
            </a:xfrm>
          </p:grpSpPr>
          <p:grpSp>
            <p:nvGrpSpPr>
              <p:cNvPr id="44253" name="Group 189"/>
              <p:cNvGrpSpPr>
                <a:grpSpLocks/>
              </p:cNvGrpSpPr>
              <p:nvPr/>
            </p:nvGrpSpPr>
            <p:grpSpPr bwMode="auto">
              <a:xfrm>
                <a:off x="816" y="1392"/>
                <a:ext cx="417" cy="385"/>
                <a:chOff x="774" y="1062"/>
                <a:chExt cx="417" cy="385"/>
              </a:xfrm>
            </p:grpSpPr>
            <p:sp>
              <p:nvSpPr>
                <p:cNvPr id="44255" name="Rectangle 19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56" name="Rectangle 19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54" name="Text Box 19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3" name="Group 193"/>
            <p:cNvGrpSpPr>
              <a:grpSpLocks/>
            </p:cNvGrpSpPr>
            <p:nvPr/>
          </p:nvGrpSpPr>
          <p:grpSpPr bwMode="auto">
            <a:xfrm>
              <a:off x="816" y="1776"/>
              <a:ext cx="417" cy="385"/>
              <a:chOff x="816" y="1392"/>
              <a:chExt cx="417" cy="385"/>
            </a:xfrm>
          </p:grpSpPr>
          <p:grpSp>
            <p:nvGrpSpPr>
              <p:cNvPr id="44249" name="Group 194"/>
              <p:cNvGrpSpPr>
                <a:grpSpLocks/>
              </p:cNvGrpSpPr>
              <p:nvPr/>
            </p:nvGrpSpPr>
            <p:grpSpPr bwMode="auto">
              <a:xfrm>
                <a:off x="816" y="1392"/>
                <a:ext cx="417" cy="385"/>
                <a:chOff x="774" y="1062"/>
                <a:chExt cx="417" cy="385"/>
              </a:xfrm>
            </p:grpSpPr>
            <p:sp>
              <p:nvSpPr>
                <p:cNvPr id="44251" name="Rectangle 19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52" name="Rectangle 19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50" name="Text Box 19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4" name="Group 198"/>
            <p:cNvGrpSpPr>
              <a:grpSpLocks/>
            </p:cNvGrpSpPr>
            <p:nvPr/>
          </p:nvGrpSpPr>
          <p:grpSpPr bwMode="auto">
            <a:xfrm>
              <a:off x="1221" y="1776"/>
              <a:ext cx="417" cy="385"/>
              <a:chOff x="816" y="1392"/>
              <a:chExt cx="417" cy="385"/>
            </a:xfrm>
          </p:grpSpPr>
          <p:grpSp>
            <p:nvGrpSpPr>
              <p:cNvPr id="44245" name="Group 199"/>
              <p:cNvGrpSpPr>
                <a:grpSpLocks/>
              </p:cNvGrpSpPr>
              <p:nvPr/>
            </p:nvGrpSpPr>
            <p:grpSpPr bwMode="auto">
              <a:xfrm>
                <a:off x="816" y="1392"/>
                <a:ext cx="417" cy="385"/>
                <a:chOff x="774" y="1062"/>
                <a:chExt cx="417" cy="385"/>
              </a:xfrm>
            </p:grpSpPr>
            <p:sp>
              <p:nvSpPr>
                <p:cNvPr id="44247" name="Rectangle 20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48" name="Rectangle 20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46" name="Text Box 20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5" name="Group 203"/>
            <p:cNvGrpSpPr>
              <a:grpSpLocks/>
            </p:cNvGrpSpPr>
            <p:nvPr/>
          </p:nvGrpSpPr>
          <p:grpSpPr bwMode="auto">
            <a:xfrm>
              <a:off x="1626" y="1776"/>
              <a:ext cx="417" cy="385"/>
              <a:chOff x="816" y="1392"/>
              <a:chExt cx="417" cy="385"/>
            </a:xfrm>
          </p:grpSpPr>
          <p:grpSp>
            <p:nvGrpSpPr>
              <p:cNvPr id="44241" name="Group 204"/>
              <p:cNvGrpSpPr>
                <a:grpSpLocks/>
              </p:cNvGrpSpPr>
              <p:nvPr/>
            </p:nvGrpSpPr>
            <p:grpSpPr bwMode="auto">
              <a:xfrm>
                <a:off x="816" y="1392"/>
                <a:ext cx="417" cy="385"/>
                <a:chOff x="774" y="1062"/>
                <a:chExt cx="417" cy="385"/>
              </a:xfrm>
            </p:grpSpPr>
            <p:sp>
              <p:nvSpPr>
                <p:cNvPr id="44243" name="Rectangle 20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44" name="Rectangle 20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42" name="Text Box 20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6" name="Group 208"/>
            <p:cNvGrpSpPr>
              <a:grpSpLocks/>
            </p:cNvGrpSpPr>
            <p:nvPr/>
          </p:nvGrpSpPr>
          <p:grpSpPr bwMode="auto">
            <a:xfrm>
              <a:off x="2031" y="1776"/>
              <a:ext cx="417" cy="385"/>
              <a:chOff x="816" y="1392"/>
              <a:chExt cx="417" cy="385"/>
            </a:xfrm>
          </p:grpSpPr>
          <p:grpSp>
            <p:nvGrpSpPr>
              <p:cNvPr id="44237" name="Group 209"/>
              <p:cNvGrpSpPr>
                <a:grpSpLocks/>
              </p:cNvGrpSpPr>
              <p:nvPr/>
            </p:nvGrpSpPr>
            <p:grpSpPr bwMode="auto">
              <a:xfrm>
                <a:off x="816" y="1392"/>
                <a:ext cx="417" cy="385"/>
                <a:chOff x="774" y="1062"/>
                <a:chExt cx="417" cy="385"/>
              </a:xfrm>
            </p:grpSpPr>
            <p:sp>
              <p:nvSpPr>
                <p:cNvPr id="44239" name="Rectangle 21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40" name="Rectangle 21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38" name="Text Box 21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7" name="Group 213"/>
            <p:cNvGrpSpPr>
              <a:grpSpLocks/>
            </p:cNvGrpSpPr>
            <p:nvPr/>
          </p:nvGrpSpPr>
          <p:grpSpPr bwMode="auto">
            <a:xfrm>
              <a:off x="816" y="2160"/>
              <a:ext cx="417" cy="385"/>
              <a:chOff x="816" y="1392"/>
              <a:chExt cx="417" cy="385"/>
            </a:xfrm>
          </p:grpSpPr>
          <p:grpSp>
            <p:nvGrpSpPr>
              <p:cNvPr id="44233" name="Group 214"/>
              <p:cNvGrpSpPr>
                <a:grpSpLocks/>
              </p:cNvGrpSpPr>
              <p:nvPr/>
            </p:nvGrpSpPr>
            <p:grpSpPr bwMode="auto">
              <a:xfrm>
                <a:off x="816" y="1392"/>
                <a:ext cx="417" cy="385"/>
                <a:chOff x="774" y="1062"/>
                <a:chExt cx="417" cy="385"/>
              </a:xfrm>
            </p:grpSpPr>
            <p:sp>
              <p:nvSpPr>
                <p:cNvPr id="44235" name="Rectangle 21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36" name="Rectangle 21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34" name="Text Box 21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8" name="Group 218"/>
            <p:cNvGrpSpPr>
              <a:grpSpLocks/>
            </p:cNvGrpSpPr>
            <p:nvPr/>
          </p:nvGrpSpPr>
          <p:grpSpPr bwMode="auto">
            <a:xfrm>
              <a:off x="1221" y="2160"/>
              <a:ext cx="417" cy="385"/>
              <a:chOff x="816" y="1392"/>
              <a:chExt cx="417" cy="385"/>
            </a:xfrm>
          </p:grpSpPr>
          <p:grpSp>
            <p:nvGrpSpPr>
              <p:cNvPr id="44229" name="Group 219"/>
              <p:cNvGrpSpPr>
                <a:grpSpLocks/>
              </p:cNvGrpSpPr>
              <p:nvPr/>
            </p:nvGrpSpPr>
            <p:grpSpPr bwMode="auto">
              <a:xfrm>
                <a:off x="816" y="1392"/>
                <a:ext cx="417" cy="385"/>
                <a:chOff x="774" y="1062"/>
                <a:chExt cx="417" cy="385"/>
              </a:xfrm>
            </p:grpSpPr>
            <p:sp>
              <p:nvSpPr>
                <p:cNvPr id="44231" name="Rectangle 22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32" name="Rectangle 22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30" name="Text Box 22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199" name="Group 223"/>
            <p:cNvGrpSpPr>
              <a:grpSpLocks/>
            </p:cNvGrpSpPr>
            <p:nvPr/>
          </p:nvGrpSpPr>
          <p:grpSpPr bwMode="auto">
            <a:xfrm>
              <a:off x="1626" y="2160"/>
              <a:ext cx="417" cy="385"/>
              <a:chOff x="816" y="1392"/>
              <a:chExt cx="417" cy="385"/>
            </a:xfrm>
          </p:grpSpPr>
          <p:grpSp>
            <p:nvGrpSpPr>
              <p:cNvPr id="44225" name="Group 224"/>
              <p:cNvGrpSpPr>
                <a:grpSpLocks/>
              </p:cNvGrpSpPr>
              <p:nvPr/>
            </p:nvGrpSpPr>
            <p:grpSpPr bwMode="auto">
              <a:xfrm>
                <a:off x="816" y="1392"/>
                <a:ext cx="417" cy="385"/>
                <a:chOff x="774" y="1062"/>
                <a:chExt cx="417" cy="385"/>
              </a:xfrm>
            </p:grpSpPr>
            <p:sp>
              <p:nvSpPr>
                <p:cNvPr id="44227" name="Rectangle 22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28" name="Rectangle 22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26" name="Text Box 22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200" name="Group 228"/>
            <p:cNvGrpSpPr>
              <a:grpSpLocks/>
            </p:cNvGrpSpPr>
            <p:nvPr/>
          </p:nvGrpSpPr>
          <p:grpSpPr bwMode="auto">
            <a:xfrm>
              <a:off x="2031" y="2160"/>
              <a:ext cx="417" cy="385"/>
              <a:chOff x="816" y="1392"/>
              <a:chExt cx="417" cy="385"/>
            </a:xfrm>
          </p:grpSpPr>
          <p:grpSp>
            <p:nvGrpSpPr>
              <p:cNvPr id="44221" name="Group 229"/>
              <p:cNvGrpSpPr>
                <a:grpSpLocks/>
              </p:cNvGrpSpPr>
              <p:nvPr/>
            </p:nvGrpSpPr>
            <p:grpSpPr bwMode="auto">
              <a:xfrm>
                <a:off x="816" y="1392"/>
                <a:ext cx="417" cy="385"/>
                <a:chOff x="774" y="1062"/>
                <a:chExt cx="417" cy="385"/>
              </a:xfrm>
            </p:grpSpPr>
            <p:sp>
              <p:nvSpPr>
                <p:cNvPr id="44223" name="Rectangle 23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24" name="Rectangle 23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22" name="Text Box 23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201" name="Group 233"/>
            <p:cNvGrpSpPr>
              <a:grpSpLocks/>
            </p:cNvGrpSpPr>
            <p:nvPr/>
          </p:nvGrpSpPr>
          <p:grpSpPr bwMode="auto">
            <a:xfrm>
              <a:off x="816" y="2543"/>
              <a:ext cx="417" cy="385"/>
              <a:chOff x="816" y="1392"/>
              <a:chExt cx="417" cy="385"/>
            </a:xfrm>
          </p:grpSpPr>
          <p:grpSp>
            <p:nvGrpSpPr>
              <p:cNvPr id="44217" name="Group 234"/>
              <p:cNvGrpSpPr>
                <a:grpSpLocks/>
              </p:cNvGrpSpPr>
              <p:nvPr/>
            </p:nvGrpSpPr>
            <p:grpSpPr bwMode="auto">
              <a:xfrm>
                <a:off x="816" y="1392"/>
                <a:ext cx="417" cy="385"/>
                <a:chOff x="774" y="1062"/>
                <a:chExt cx="417" cy="385"/>
              </a:xfrm>
            </p:grpSpPr>
            <p:sp>
              <p:nvSpPr>
                <p:cNvPr id="44219" name="Rectangle 23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20" name="Rectangle 23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18" name="Text Box 23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202" name="Group 238"/>
            <p:cNvGrpSpPr>
              <a:grpSpLocks/>
            </p:cNvGrpSpPr>
            <p:nvPr/>
          </p:nvGrpSpPr>
          <p:grpSpPr bwMode="auto">
            <a:xfrm>
              <a:off x="1221" y="2543"/>
              <a:ext cx="417" cy="385"/>
              <a:chOff x="816" y="1392"/>
              <a:chExt cx="417" cy="385"/>
            </a:xfrm>
          </p:grpSpPr>
          <p:grpSp>
            <p:nvGrpSpPr>
              <p:cNvPr id="44213" name="Group 239"/>
              <p:cNvGrpSpPr>
                <a:grpSpLocks/>
              </p:cNvGrpSpPr>
              <p:nvPr/>
            </p:nvGrpSpPr>
            <p:grpSpPr bwMode="auto">
              <a:xfrm>
                <a:off x="816" y="1392"/>
                <a:ext cx="417" cy="385"/>
                <a:chOff x="774" y="1062"/>
                <a:chExt cx="417" cy="385"/>
              </a:xfrm>
            </p:grpSpPr>
            <p:sp>
              <p:nvSpPr>
                <p:cNvPr id="44215" name="Rectangle 24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16" name="Rectangle 24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14" name="Text Box 24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203" name="Group 243"/>
            <p:cNvGrpSpPr>
              <a:grpSpLocks/>
            </p:cNvGrpSpPr>
            <p:nvPr/>
          </p:nvGrpSpPr>
          <p:grpSpPr bwMode="auto">
            <a:xfrm>
              <a:off x="1626" y="2543"/>
              <a:ext cx="417" cy="385"/>
              <a:chOff x="816" y="1392"/>
              <a:chExt cx="417" cy="385"/>
            </a:xfrm>
          </p:grpSpPr>
          <p:grpSp>
            <p:nvGrpSpPr>
              <p:cNvPr id="44209" name="Group 244"/>
              <p:cNvGrpSpPr>
                <a:grpSpLocks/>
              </p:cNvGrpSpPr>
              <p:nvPr/>
            </p:nvGrpSpPr>
            <p:grpSpPr bwMode="auto">
              <a:xfrm>
                <a:off x="816" y="1392"/>
                <a:ext cx="417" cy="385"/>
                <a:chOff x="774" y="1062"/>
                <a:chExt cx="417" cy="385"/>
              </a:xfrm>
            </p:grpSpPr>
            <p:sp>
              <p:nvSpPr>
                <p:cNvPr id="44211" name="Rectangle 245"/>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12" name="Rectangle 246"/>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10" name="Text Box 247"/>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4204" name="Group 248"/>
            <p:cNvGrpSpPr>
              <a:grpSpLocks/>
            </p:cNvGrpSpPr>
            <p:nvPr/>
          </p:nvGrpSpPr>
          <p:grpSpPr bwMode="auto">
            <a:xfrm>
              <a:off x="2031" y="2543"/>
              <a:ext cx="417" cy="385"/>
              <a:chOff x="816" y="1392"/>
              <a:chExt cx="417" cy="385"/>
            </a:xfrm>
          </p:grpSpPr>
          <p:grpSp>
            <p:nvGrpSpPr>
              <p:cNvPr id="44205" name="Group 249"/>
              <p:cNvGrpSpPr>
                <a:grpSpLocks/>
              </p:cNvGrpSpPr>
              <p:nvPr/>
            </p:nvGrpSpPr>
            <p:grpSpPr bwMode="auto">
              <a:xfrm>
                <a:off x="816" y="1392"/>
                <a:ext cx="417" cy="385"/>
                <a:chOff x="774" y="1062"/>
                <a:chExt cx="417" cy="385"/>
              </a:xfrm>
            </p:grpSpPr>
            <p:sp>
              <p:nvSpPr>
                <p:cNvPr id="44207" name="Rectangle 250"/>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4208" name="Rectangle 251"/>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4206" name="Text Box 252"/>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grpSp>
        <p:nvGrpSpPr>
          <p:cNvPr id="44045" name="Group 253"/>
          <p:cNvGrpSpPr>
            <a:grpSpLocks/>
          </p:cNvGrpSpPr>
          <p:nvPr/>
        </p:nvGrpSpPr>
        <p:grpSpPr bwMode="auto">
          <a:xfrm>
            <a:off x="1295400" y="5245100"/>
            <a:ext cx="228600" cy="241300"/>
            <a:chOff x="960" y="3251"/>
            <a:chExt cx="144" cy="152"/>
          </a:xfrm>
        </p:grpSpPr>
        <p:sp>
          <p:nvSpPr>
            <p:cNvPr id="44187" name="Rectangle 25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88" name="Text Box 25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46" name="Group 256"/>
          <p:cNvGrpSpPr>
            <a:grpSpLocks/>
          </p:cNvGrpSpPr>
          <p:nvPr/>
        </p:nvGrpSpPr>
        <p:grpSpPr bwMode="auto">
          <a:xfrm>
            <a:off x="1524000" y="5245100"/>
            <a:ext cx="228600" cy="241300"/>
            <a:chOff x="960" y="3251"/>
            <a:chExt cx="144" cy="152"/>
          </a:xfrm>
        </p:grpSpPr>
        <p:sp>
          <p:nvSpPr>
            <p:cNvPr id="44185" name="Rectangle 257"/>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86" name="Text Box 258"/>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47" name="Group 259"/>
          <p:cNvGrpSpPr>
            <a:grpSpLocks/>
          </p:cNvGrpSpPr>
          <p:nvPr/>
        </p:nvGrpSpPr>
        <p:grpSpPr bwMode="auto">
          <a:xfrm>
            <a:off x="1752600" y="5245100"/>
            <a:ext cx="228600" cy="241300"/>
            <a:chOff x="960" y="3251"/>
            <a:chExt cx="144" cy="152"/>
          </a:xfrm>
        </p:grpSpPr>
        <p:sp>
          <p:nvSpPr>
            <p:cNvPr id="44183" name="Rectangle 26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84" name="Text Box 26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48" name="Group 262"/>
          <p:cNvGrpSpPr>
            <a:grpSpLocks/>
          </p:cNvGrpSpPr>
          <p:nvPr/>
        </p:nvGrpSpPr>
        <p:grpSpPr bwMode="auto">
          <a:xfrm>
            <a:off x="1981200" y="5245100"/>
            <a:ext cx="228600" cy="241300"/>
            <a:chOff x="960" y="3251"/>
            <a:chExt cx="144" cy="152"/>
          </a:xfrm>
        </p:grpSpPr>
        <p:sp>
          <p:nvSpPr>
            <p:cNvPr id="44181" name="Rectangle 263"/>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82" name="Text Box 264"/>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49" name="Group 265"/>
          <p:cNvGrpSpPr>
            <a:grpSpLocks/>
          </p:cNvGrpSpPr>
          <p:nvPr/>
        </p:nvGrpSpPr>
        <p:grpSpPr bwMode="auto">
          <a:xfrm>
            <a:off x="2209800" y="5245100"/>
            <a:ext cx="228600" cy="241300"/>
            <a:chOff x="960" y="3251"/>
            <a:chExt cx="144" cy="152"/>
          </a:xfrm>
        </p:grpSpPr>
        <p:sp>
          <p:nvSpPr>
            <p:cNvPr id="44179" name="Rectangle 266"/>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80" name="Text Box 267"/>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0" name="Group 268"/>
          <p:cNvGrpSpPr>
            <a:grpSpLocks/>
          </p:cNvGrpSpPr>
          <p:nvPr/>
        </p:nvGrpSpPr>
        <p:grpSpPr bwMode="auto">
          <a:xfrm>
            <a:off x="2438400" y="5245100"/>
            <a:ext cx="228600" cy="241300"/>
            <a:chOff x="960" y="3251"/>
            <a:chExt cx="144" cy="152"/>
          </a:xfrm>
        </p:grpSpPr>
        <p:sp>
          <p:nvSpPr>
            <p:cNvPr id="44177" name="Rectangle 269"/>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78" name="Text Box 270"/>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1" name="Group 271"/>
          <p:cNvGrpSpPr>
            <a:grpSpLocks/>
          </p:cNvGrpSpPr>
          <p:nvPr/>
        </p:nvGrpSpPr>
        <p:grpSpPr bwMode="auto">
          <a:xfrm>
            <a:off x="2667000" y="5245100"/>
            <a:ext cx="228600" cy="241300"/>
            <a:chOff x="960" y="3251"/>
            <a:chExt cx="144" cy="152"/>
          </a:xfrm>
        </p:grpSpPr>
        <p:sp>
          <p:nvSpPr>
            <p:cNvPr id="44175" name="Rectangle 272"/>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76" name="Text Box 273"/>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2" name="Group 274"/>
          <p:cNvGrpSpPr>
            <a:grpSpLocks/>
          </p:cNvGrpSpPr>
          <p:nvPr/>
        </p:nvGrpSpPr>
        <p:grpSpPr bwMode="auto">
          <a:xfrm>
            <a:off x="2895600" y="5245100"/>
            <a:ext cx="228600" cy="241300"/>
            <a:chOff x="960" y="3251"/>
            <a:chExt cx="144" cy="152"/>
          </a:xfrm>
        </p:grpSpPr>
        <p:sp>
          <p:nvSpPr>
            <p:cNvPr id="44173" name="Rectangle 275"/>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74" name="Text Box 276"/>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3" name="Group 277"/>
          <p:cNvGrpSpPr>
            <a:grpSpLocks/>
          </p:cNvGrpSpPr>
          <p:nvPr/>
        </p:nvGrpSpPr>
        <p:grpSpPr bwMode="auto">
          <a:xfrm>
            <a:off x="3124200" y="5245100"/>
            <a:ext cx="228600" cy="241300"/>
            <a:chOff x="960" y="3251"/>
            <a:chExt cx="144" cy="152"/>
          </a:xfrm>
        </p:grpSpPr>
        <p:sp>
          <p:nvSpPr>
            <p:cNvPr id="44171" name="Rectangle 278"/>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72" name="Text Box 279"/>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4" name="Group 280"/>
          <p:cNvGrpSpPr>
            <a:grpSpLocks/>
          </p:cNvGrpSpPr>
          <p:nvPr/>
        </p:nvGrpSpPr>
        <p:grpSpPr bwMode="auto">
          <a:xfrm>
            <a:off x="3352800" y="5245100"/>
            <a:ext cx="228600" cy="241300"/>
            <a:chOff x="960" y="3251"/>
            <a:chExt cx="144" cy="152"/>
          </a:xfrm>
        </p:grpSpPr>
        <p:sp>
          <p:nvSpPr>
            <p:cNvPr id="44169" name="Rectangle 281"/>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70" name="Text Box 282"/>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5" name="Group 283"/>
          <p:cNvGrpSpPr>
            <a:grpSpLocks/>
          </p:cNvGrpSpPr>
          <p:nvPr/>
        </p:nvGrpSpPr>
        <p:grpSpPr bwMode="auto">
          <a:xfrm>
            <a:off x="3581400" y="5245100"/>
            <a:ext cx="228600" cy="241300"/>
            <a:chOff x="960" y="3251"/>
            <a:chExt cx="144" cy="152"/>
          </a:xfrm>
        </p:grpSpPr>
        <p:sp>
          <p:nvSpPr>
            <p:cNvPr id="44167" name="Rectangle 28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68" name="Text Box 28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6" name="Group 286"/>
          <p:cNvGrpSpPr>
            <a:grpSpLocks/>
          </p:cNvGrpSpPr>
          <p:nvPr/>
        </p:nvGrpSpPr>
        <p:grpSpPr bwMode="auto">
          <a:xfrm>
            <a:off x="3810000" y="5245100"/>
            <a:ext cx="228600" cy="241300"/>
            <a:chOff x="960" y="3251"/>
            <a:chExt cx="144" cy="152"/>
          </a:xfrm>
        </p:grpSpPr>
        <p:sp>
          <p:nvSpPr>
            <p:cNvPr id="44165" name="Rectangle 287"/>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66" name="Text Box 288"/>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7" name="Group 289"/>
          <p:cNvGrpSpPr>
            <a:grpSpLocks/>
          </p:cNvGrpSpPr>
          <p:nvPr/>
        </p:nvGrpSpPr>
        <p:grpSpPr bwMode="auto">
          <a:xfrm>
            <a:off x="4038600" y="5245100"/>
            <a:ext cx="228600" cy="241300"/>
            <a:chOff x="960" y="3251"/>
            <a:chExt cx="144" cy="152"/>
          </a:xfrm>
        </p:grpSpPr>
        <p:sp>
          <p:nvSpPr>
            <p:cNvPr id="44163" name="Rectangle 29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64" name="Text Box 29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8" name="Group 292"/>
          <p:cNvGrpSpPr>
            <a:grpSpLocks/>
          </p:cNvGrpSpPr>
          <p:nvPr/>
        </p:nvGrpSpPr>
        <p:grpSpPr bwMode="auto">
          <a:xfrm>
            <a:off x="4267200" y="5245100"/>
            <a:ext cx="228600" cy="241300"/>
            <a:chOff x="960" y="3251"/>
            <a:chExt cx="144" cy="152"/>
          </a:xfrm>
        </p:grpSpPr>
        <p:sp>
          <p:nvSpPr>
            <p:cNvPr id="44161" name="Rectangle 293"/>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62" name="Text Box 294"/>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59" name="Group 295"/>
          <p:cNvGrpSpPr>
            <a:grpSpLocks/>
          </p:cNvGrpSpPr>
          <p:nvPr/>
        </p:nvGrpSpPr>
        <p:grpSpPr bwMode="auto">
          <a:xfrm>
            <a:off x="4495800" y="5245100"/>
            <a:ext cx="228600" cy="241300"/>
            <a:chOff x="960" y="3251"/>
            <a:chExt cx="144" cy="152"/>
          </a:xfrm>
        </p:grpSpPr>
        <p:sp>
          <p:nvSpPr>
            <p:cNvPr id="44159" name="Rectangle 296"/>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60" name="Text Box 297"/>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60" name="Group 298"/>
          <p:cNvGrpSpPr>
            <a:grpSpLocks/>
          </p:cNvGrpSpPr>
          <p:nvPr/>
        </p:nvGrpSpPr>
        <p:grpSpPr bwMode="auto">
          <a:xfrm>
            <a:off x="4724400" y="5245100"/>
            <a:ext cx="228600" cy="241300"/>
            <a:chOff x="960" y="3251"/>
            <a:chExt cx="144" cy="152"/>
          </a:xfrm>
        </p:grpSpPr>
        <p:sp>
          <p:nvSpPr>
            <p:cNvPr id="44157" name="Rectangle 299"/>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4158" name="Text Box 300"/>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4061" name="Group 301"/>
          <p:cNvGrpSpPr>
            <a:grpSpLocks/>
          </p:cNvGrpSpPr>
          <p:nvPr/>
        </p:nvGrpSpPr>
        <p:grpSpPr bwMode="auto">
          <a:xfrm>
            <a:off x="4953000" y="5245100"/>
            <a:ext cx="228600" cy="241300"/>
            <a:chOff x="3072" y="3400"/>
            <a:chExt cx="144" cy="152"/>
          </a:xfrm>
        </p:grpSpPr>
        <p:sp>
          <p:nvSpPr>
            <p:cNvPr id="44155" name="Rectangle 302"/>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56" name="Text Box 303"/>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2" name="Group 304"/>
          <p:cNvGrpSpPr>
            <a:grpSpLocks/>
          </p:cNvGrpSpPr>
          <p:nvPr/>
        </p:nvGrpSpPr>
        <p:grpSpPr bwMode="auto">
          <a:xfrm>
            <a:off x="1752600" y="5549900"/>
            <a:ext cx="228600" cy="241300"/>
            <a:chOff x="3360" y="3544"/>
            <a:chExt cx="144" cy="152"/>
          </a:xfrm>
        </p:grpSpPr>
        <p:sp>
          <p:nvSpPr>
            <p:cNvPr id="44153" name="Rectangle 30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54" name="Text Box 30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63" name="Group 307"/>
          <p:cNvGrpSpPr>
            <a:grpSpLocks/>
          </p:cNvGrpSpPr>
          <p:nvPr/>
        </p:nvGrpSpPr>
        <p:grpSpPr bwMode="auto">
          <a:xfrm>
            <a:off x="5181600" y="5245100"/>
            <a:ext cx="228600" cy="241300"/>
            <a:chOff x="3072" y="3400"/>
            <a:chExt cx="144" cy="152"/>
          </a:xfrm>
        </p:grpSpPr>
        <p:sp>
          <p:nvSpPr>
            <p:cNvPr id="44151" name="Rectangle 30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52" name="Text Box 30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4" name="Group 310"/>
          <p:cNvGrpSpPr>
            <a:grpSpLocks/>
          </p:cNvGrpSpPr>
          <p:nvPr/>
        </p:nvGrpSpPr>
        <p:grpSpPr bwMode="auto">
          <a:xfrm>
            <a:off x="5410200" y="5245100"/>
            <a:ext cx="228600" cy="241300"/>
            <a:chOff x="3072" y="3400"/>
            <a:chExt cx="144" cy="152"/>
          </a:xfrm>
        </p:grpSpPr>
        <p:sp>
          <p:nvSpPr>
            <p:cNvPr id="44149" name="Rectangle 31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50" name="Text Box 31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5" name="Group 313"/>
          <p:cNvGrpSpPr>
            <a:grpSpLocks/>
          </p:cNvGrpSpPr>
          <p:nvPr/>
        </p:nvGrpSpPr>
        <p:grpSpPr bwMode="auto">
          <a:xfrm>
            <a:off x="5638800" y="5245100"/>
            <a:ext cx="228600" cy="241300"/>
            <a:chOff x="3072" y="3400"/>
            <a:chExt cx="144" cy="152"/>
          </a:xfrm>
        </p:grpSpPr>
        <p:sp>
          <p:nvSpPr>
            <p:cNvPr id="44147" name="Rectangle 314"/>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48" name="Text Box 315"/>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6" name="Group 316"/>
          <p:cNvGrpSpPr>
            <a:grpSpLocks/>
          </p:cNvGrpSpPr>
          <p:nvPr/>
        </p:nvGrpSpPr>
        <p:grpSpPr bwMode="auto">
          <a:xfrm>
            <a:off x="5867400" y="5245100"/>
            <a:ext cx="228600" cy="241300"/>
            <a:chOff x="3072" y="3400"/>
            <a:chExt cx="144" cy="152"/>
          </a:xfrm>
        </p:grpSpPr>
        <p:sp>
          <p:nvSpPr>
            <p:cNvPr id="44145" name="Rectangle 317"/>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46" name="Text Box 318"/>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7" name="Group 319"/>
          <p:cNvGrpSpPr>
            <a:grpSpLocks/>
          </p:cNvGrpSpPr>
          <p:nvPr/>
        </p:nvGrpSpPr>
        <p:grpSpPr bwMode="auto">
          <a:xfrm>
            <a:off x="6096000" y="5245100"/>
            <a:ext cx="228600" cy="241300"/>
            <a:chOff x="3072" y="3400"/>
            <a:chExt cx="144" cy="152"/>
          </a:xfrm>
        </p:grpSpPr>
        <p:sp>
          <p:nvSpPr>
            <p:cNvPr id="44143" name="Rectangle 320"/>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44" name="Text Box 321"/>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8" name="Group 322"/>
          <p:cNvGrpSpPr>
            <a:grpSpLocks/>
          </p:cNvGrpSpPr>
          <p:nvPr/>
        </p:nvGrpSpPr>
        <p:grpSpPr bwMode="auto">
          <a:xfrm>
            <a:off x="6324600" y="5245100"/>
            <a:ext cx="228600" cy="241300"/>
            <a:chOff x="3072" y="3400"/>
            <a:chExt cx="144" cy="152"/>
          </a:xfrm>
        </p:grpSpPr>
        <p:sp>
          <p:nvSpPr>
            <p:cNvPr id="44141" name="Rectangle 323"/>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42" name="Text Box 324"/>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69" name="Group 325"/>
          <p:cNvGrpSpPr>
            <a:grpSpLocks/>
          </p:cNvGrpSpPr>
          <p:nvPr/>
        </p:nvGrpSpPr>
        <p:grpSpPr bwMode="auto">
          <a:xfrm>
            <a:off x="6553200" y="5245100"/>
            <a:ext cx="228600" cy="241300"/>
            <a:chOff x="3072" y="3400"/>
            <a:chExt cx="144" cy="152"/>
          </a:xfrm>
        </p:grpSpPr>
        <p:sp>
          <p:nvSpPr>
            <p:cNvPr id="44139" name="Rectangle 326"/>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40" name="Text Box 327"/>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0" name="Group 328"/>
          <p:cNvGrpSpPr>
            <a:grpSpLocks/>
          </p:cNvGrpSpPr>
          <p:nvPr/>
        </p:nvGrpSpPr>
        <p:grpSpPr bwMode="auto">
          <a:xfrm>
            <a:off x="6781800" y="5245100"/>
            <a:ext cx="228600" cy="241300"/>
            <a:chOff x="3072" y="3400"/>
            <a:chExt cx="144" cy="152"/>
          </a:xfrm>
        </p:grpSpPr>
        <p:sp>
          <p:nvSpPr>
            <p:cNvPr id="44137" name="Rectangle 329"/>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38" name="Text Box 330"/>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1" name="Group 331"/>
          <p:cNvGrpSpPr>
            <a:grpSpLocks/>
          </p:cNvGrpSpPr>
          <p:nvPr/>
        </p:nvGrpSpPr>
        <p:grpSpPr bwMode="auto">
          <a:xfrm>
            <a:off x="7010400" y="5245100"/>
            <a:ext cx="228600" cy="241300"/>
            <a:chOff x="3072" y="3400"/>
            <a:chExt cx="144" cy="152"/>
          </a:xfrm>
        </p:grpSpPr>
        <p:sp>
          <p:nvSpPr>
            <p:cNvPr id="44135" name="Rectangle 332"/>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36" name="Text Box 333"/>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2" name="Group 334"/>
          <p:cNvGrpSpPr>
            <a:grpSpLocks/>
          </p:cNvGrpSpPr>
          <p:nvPr/>
        </p:nvGrpSpPr>
        <p:grpSpPr bwMode="auto">
          <a:xfrm>
            <a:off x="7239000" y="5245100"/>
            <a:ext cx="228600" cy="241300"/>
            <a:chOff x="3072" y="3400"/>
            <a:chExt cx="144" cy="152"/>
          </a:xfrm>
        </p:grpSpPr>
        <p:sp>
          <p:nvSpPr>
            <p:cNvPr id="44133" name="Rectangle 335"/>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34" name="Text Box 336"/>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3" name="Group 337"/>
          <p:cNvGrpSpPr>
            <a:grpSpLocks/>
          </p:cNvGrpSpPr>
          <p:nvPr/>
        </p:nvGrpSpPr>
        <p:grpSpPr bwMode="auto">
          <a:xfrm>
            <a:off x="7467600" y="5245100"/>
            <a:ext cx="228600" cy="241300"/>
            <a:chOff x="3072" y="3400"/>
            <a:chExt cx="144" cy="152"/>
          </a:xfrm>
        </p:grpSpPr>
        <p:sp>
          <p:nvSpPr>
            <p:cNvPr id="44131" name="Rectangle 33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32" name="Text Box 33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4" name="Group 340"/>
          <p:cNvGrpSpPr>
            <a:grpSpLocks/>
          </p:cNvGrpSpPr>
          <p:nvPr/>
        </p:nvGrpSpPr>
        <p:grpSpPr bwMode="auto">
          <a:xfrm>
            <a:off x="7696200" y="5245100"/>
            <a:ext cx="228600" cy="241300"/>
            <a:chOff x="3072" y="3400"/>
            <a:chExt cx="144" cy="152"/>
          </a:xfrm>
        </p:grpSpPr>
        <p:sp>
          <p:nvSpPr>
            <p:cNvPr id="44129" name="Rectangle 34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30" name="Text Box 34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5" name="Group 343"/>
          <p:cNvGrpSpPr>
            <a:grpSpLocks/>
          </p:cNvGrpSpPr>
          <p:nvPr/>
        </p:nvGrpSpPr>
        <p:grpSpPr bwMode="auto">
          <a:xfrm>
            <a:off x="7924800" y="5245100"/>
            <a:ext cx="228600" cy="241300"/>
            <a:chOff x="3072" y="3400"/>
            <a:chExt cx="144" cy="152"/>
          </a:xfrm>
        </p:grpSpPr>
        <p:sp>
          <p:nvSpPr>
            <p:cNvPr id="44127" name="Rectangle 344"/>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28" name="Text Box 345"/>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6" name="Group 346"/>
          <p:cNvGrpSpPr>
            <a:grpSpLocks/>
          </p:cNvGrpSpPr>
          <p:nvPr/>
        </p:nvGrpSpPr>
        <p:grpSpPr bwMode="auto">
          <a:xfrm>
            <a:off x="1295400" y="5549900"/>
            <a:ext cx="228600" cy="241300"/>
            <a:chOff x="3072" y="3400"/>
            <a:chExt cx="144" cy="152"/>
          </a:xfrm>
        </p:grpSpPr>
        <p:sp>
          <p:nvSpPr>
            <p:cNvPr id="44125" name="Rectangle 347"/>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26" name="Text Box 348"/>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7" name="Group 349"/>
          <p:cNvGrpSpPr>
            <a:grpSpLocks/>
          </p:cNvGrpSpPr>
          <p:nvPr/>
        </p:nvGrpSpPr>
        <p:grpSpPr bwMode="auto">
          <a:xfrm>
            <a:off x="1524000" y="5549900"/>
            <a:ext cx="228600" cy="241300"/>
            <a:chOff x="3072" y="3400"/>
            <a:chExt cx="144" cy="152"/>
          </a:xfrm>
        </p:grpSpPr>
        <p:sp>
          <p:nvSpPr>
            <p:cNvPr id="44123" name="Rectangle 350"/>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4124" name="Text Box 351"/>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4078" name="Group 352"/>
          <p:cNvGrpSpPr>
            <a:grpSpLocks/>
          </p:cNvGrpSpPr>
          <p:nvPr/>
        </p:nvGrpSpPr>
        <p:grpSpPr bwMode="auto">
          <a:xfrm>
            <a:off x="1981200" y="5549900"/>
            <a:ext cx="228600" cy="241300"/>
            <a:chOff x="3360" y="3544"/>
            <a:chExt cx="144" cy="152"/>
          </a:xfrm>
        </p:grpSpPr>
        <p:sp>
          <p:nvSpPr>
            <p:cNvPr id="44121" name="Rectangle 35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22" name="Text Box 35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79" name="Group 355"/>
          <p:cNvGrpSpPr>
            <a:grpSpLocks/>
          </p:cNvGrpSpPr>
          <p:nvPr/>
        </p:nvGrpSpPr>
        <p:grpSpPr bwMode="auto">
          <a:xfrm>
            <a:off x="2209800" y="5549900"/>
            <a:ext cx="228600" cy="241300"/>
            <a:chOff x="3360" y="3544"/>
            <a:chExt cx="144" cy="152"/>
          </a:xfrm>
        </p:grpSpPr>
        <p:sp>
          <p:nvSpPr>
            <p:cNvPr id="44119" name="Rectangle 35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20" name="Text Box 35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0" name="Group 358"/>
          <p:cNvGrpSpPr>
            <a:grpSpLocks/>
          </p:cNvGrpSpPr>
          <p:nvPr/>
        </p:nvGrpSpPr>
        <p:grpSpPr bwMode="auto">
          <a:xfrm>
            <a:off x="2438400" y="5549900"/>
            <a:ext cx="228600" cy="241300"/>
            <a:chOff x="3360" y="3544"/>
            <a:chExt cx="144" cy="152"/>
          </a:xfrm>
        </p:grpSpPr>
        <p:sp>
          <p:nvSpPr>
            <p:cNvPr id="44117" name="Rectangle 359"/>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18" name="Text Box 360"/>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1" name="Group 361"/>
          <p:cNvGrpSpPr>
            <a:grpSpLocks/>
          </p:cNvGrpSpPr>
          <p:nvPr/>
        </p:nvGrpSpPr>
        <p:grpSpPr bwMode="auto">
          <a:xfrm>
            <a:off x="2667000" y="5549900"/>
            <a:ext cx="228600" cy="241300"/>
            <a:chOff x="3360" y="3544"/>
            <a:chExt cx="144" cy="152"/>
          </a:xfrm>
        </p:grpSpPr>
        <p:sp>
          <p:nvSpPr>
            <p:cNvPr id="44115" name="Rectangle 362"/>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16" name="Text Box 363"/>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2" name="Group 364"/>
          <p:cNvGrpSpPr>
            <a:grpSpLocks/>
          </p:cNvGrpSpPr>
          <p:nvPr/>
        </p:nvGrpSpPr>
        <p:grpSpPr bwMode="auto">
          <a:xfrm>
            <a:off x="2895600" y="5549900"/>
            <a:ext cx="228600" cy="241300"/>
            <a:chOff x="3360" y="3544"/>
            <a:chExt cx="144" cy="152"/>
          </a:xfrm>
        </p:grpSpPr>
        <p:sp>
          <p:nvSpPr>
            <p:cNvPr id="44113" name="Rectangle 36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14" name="Text Box 36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3" name="Group 367"/>
          <p:cNvGrpSpPr>
            <a:grpSpLocks/>
          </p:cNvGrpSpPr>
          <p:nvPr/>
        </p:nvGrpSpPr>
        <p:grpSpPr bwMode="auto">
          <a:xfrm>
            <a:off x="3124200" y="5549900"/>
            <a:ext cx="228600" cy="241300"/>
            <a:chOff x="3360" y="3544"/>
            <a:chExt cx="144" cy="152"/>
          </a:xfrm>
        </p:grpSpPr>
        <p:sp>
          <p:nvSpPr>
            <p:cNvPr id="44111" name="Rectangle 368"/>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12" name="Text Box 369"/>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4" name="Group 370"/>
          <p:cNvGrpSpPr>
            <a:grpSpLocks/>
          </p:cNvGrpSpPr>
          <p:nvPr/>
        </p:nvGrpSpPr>
        <p:grpSpPr bwMode="auto">
          <a:xfrm>
            <a:off x="3352800" y="5549900"/>
            <a:ext cx="228600" cy="241300"/>
            <a:chOff x="3360" y="3544"/>
            <a:chExt cx="144" cy="152"/>
          </a:xfrm>
        </p:grpSpPr>
        <p:sp>
          <p:nvSpPr>
            <p:cNvPr id="44109" name="Rectangle 371"/>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10" name="Text Box 372"/>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5" name="Group 373"/>
          <p:cNvGrpSpPr>
            <a:grpSpLocks/>
          </p:cNvGrpSpPr>
          <p:nvPr/>
        </p:nvGrpSpPr>
        <p:grpSpPr bwMode="auto">
          <a:xfrm>
            <a:off x="3581400" y="5549900"/>
            <a:ext cx="228600" cy="241300"/>
            <a:chOff x="3360" y="3544"/>
            <a:chExt cx="144" cy="152"/>
          </a:xfrm>
        </p:grpSpPr>
        <p:sp>
          <p:nvSpPr>
            <p:cNvPr id="44107" name="Rectangle 374"/>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08" name="Text Box 375"/>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6" name="Group 376"/>
          <p:cNvGrpSpPr>
            <a:grpSpLocks/>
          </p:cNvGrpSpPr>
          <p:nvPr/>
        </p:nvGrpSpPr>
        <p:grpSpPr bwMode="auto">
          <a:xfrm>
            <a:off x="3810000" y="5549900"/>
            <a:ext cx="228600" cy="241300"/>
            <a:chOff x="3360" y="3544"/>
            <a:chExt cx="144" cy="152"/>
          </a:xfrm>
        </p:grpSpPr>
        <p:sp>
          <p:nvSpPr>
            <p:cNvPr id="44105" name="Rectangle 377"/>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06" name="Text Box 378"/>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7" name="Group 379"/>
          <p:cNvGrpSpPr>
            <a:grpSpLocks/>
          </p:cNvGrpSpPr>
          <p:nvPr/>
        </p:nvGrpSpPr>
        <p:grpSpPr bwMode="auto">
          <a:xfrm>
            <a:off x="4038600" y="5549900"/>
            <a:ext cx="228600" cy="241300"/>
            <a:chOff x="3360" y="3544"/>
            <a:chExt cx="144" cy="152"/>
          </a:xfrm>
        </p:grpSpPr>
        <p:sp>
          <p:nvSpPr>
            <p:cNvPr id="44103" name="Rectangle 380"/>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04" name="Text Box 381"/>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8" name="Group 382"/>
          <p:cNvGrpSpPr>
            <a:grpSpLocks/>
          </p:cNvGrpSpPr>
          <p:nvPr/>
        </p:nvGrpSpPr>
        <p:grpSpPr bwMode="auto">
          <a:xfrm>
            <a:off x="4267200" y="5549900"/>
            <a:ext cx="228600" cy="241300"/>
            <a:chOff x="3360" y="3544"/>
            <a:chExt cx="144" cy="152"/>
          </a:xfrm>
        </p:grpSpPr>
        <p:sp>
          <p:nvSpPr>
            <p:cNvPr id="44101" name="Rectangle 38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02" name="Text Box 38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89" name="Group 385"/>
          <p:cNvGrpSpPr>
            <a:grpSpLocks/>
          </p:cNvGrpSpPr>
          <p:nvPr/>
        </p:nvGrpSpPr>
        <p:grpSpPr bwMode="auto">
          <a:xfrm>
            <a:off x="4495800" y="5549900"/>
            <a:ext cx="228600" cy="241300"/>
            <a:chOff x="3360" y="3544"/>
            <a:chExt cx="144" cy="152"/>
          </a:xfrm>
        </p:grpSpPr>
        <p:sp>
          <p:nvSpPr>
            <p:cNvPr id="44099" name="Rectangle 38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100" name="Text Box 38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90" name="Group 388"/>
          <p:cNvGrpSpPr>
            <a:grpSpLocks/>
          </p:cNvGrpSpPr>
          <p:nvPr/>
        </p:nvGrpSpPr>
        <p:grpSpPr bwMode="auto">
          <a:xfrm>
            <a:off x="4724400" y="5549900"/>
            <a:ext cx="228600" cy="241300"/>
            <a:chOff x="3360" y="3544"/>
            <a:chExt cx="144" cy="152"/>
          </a:xfrm>
        </p:grpSpPr>
        <p:sp>
          <p:nvSpPr>
            <p:cNvPr id="44097" name="Rectangle 389"/>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098" name="Text Box 390"/>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91" name="Group 391"/>
          <p:cNvGrpSpPr>
            <a:grpSpLocks/>
          </p:cNvGrpSpPr>
          <p:nvPr/>
        </p:nvGrpSpPr>
        <p:grpSpPr bwMode="auto">
          <a:xfrm>
            <a:off x="4953000" y="5549900"/>
            <a:ext cx="228600" cy="241300"/>
            <a:chOff x="3360" y="3544"/>
            <a:chExt cx="144" cy="152"/>
          </a:xfrm>
        </p:grpSpPr>
        <p:sp>
          <p:nvSpPr>
            <p:cNvPr id="44095" name="Rectangle 392"/>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096" name="Text Box 393"/>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4092" name="Group 394"/>
          <p:cNvGrpSpPr>
            <a:grpSpLocks/>
          </p:cNvGrpSpPr>
          <p:nvPr/>
        </p:nvGrpSpPr>
        <p:grpSpPr bwMode="auto">
          <a:xfrm>
            <a:off x="5181600" y="5549900"/>
            <a:ext cx="228600" cy="241300"/>
            <a:chOff x="3360" y="3544"/>
            <a:chExt cx="144" cy="152"/>
          </a:xfrm>
        </p:grpSpPr>
        <p:sp>
          <p:nvSpPr>
            <p:cNvPr id="44093" name="Rectangle 39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4094" name="Text Box 39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spTree>
  </p:cSld>
  <p:clrMapOvr>
    <a:masterClrMapping/>
  </p:clrMapOvr>
  <p:transition>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Operations</a:t>
            </a:r>
            <a:endParaRPr lang="en-US" dirty="0"/>
          </a:p>
        </p:txBody>
      </p:sp>
      <p:sp>
        <p:nvSpPr>
          <p:cNvPr id="54" name="Content Placeholder 33"/>
          <p:cNvSpPr>
            <a:spLocks noGrp="1"/>
          </p:cNvSpPr>
          <p:nvPr>
            <p:ph sz="quarter" idx="12"/>
          </p:nvPr>
        </p:nvSpPr>
        <p:spPr>
          <a:xfrm>
            <a:off x="871376" y="3835400"/>
            <a:ext cx="8915400" cy="2235200"/>
          </a:xfrm>
        </p:spPr>
        <p:txBody>
          <a:bodyPr/>
          <a:lstStyle/>
          <a:p>
            <a:r>
              <a:rPr lang="en-US" sz="2100" dirty="0" smtClean="0"/>
              <a:t>There are one or several input operations (arithmetic expressions)</a:t>
            </a:r>
          </a:p>
          <a:p>
            <a:r>
              <a:rPr lang="en-US" sz="2100" dirty="0" smtClean="0"/>
              <a:t>There are one or several input </a:t>
            </a:r>
            <a:r>
              <a:rPr lang="en-US" sz="2100" dirty="0" err="1" smtClean="0"/>
              <a:t>rasters</a:t>
            </a:r>
            <a:r>
              <a:rPr lang="en-US" sz="2100" dirty="0" smtClean="0"/>
              <a:t> and one output raster</a:t>
            </a:r>
          </a:p>
          <a:p>
            <a:r>
              <a:rPr lang="en-US" sz="2100" dirty="0" smtClean="0"/>
              <a:t>Apply each operation to the input </a:t>
            </a:r>
            <a:r>
              <a:rPr lang="en-US" sz="2100" dirty="0" err="1" smtClean="0"/>
              <a:t>raster(s</a:t>
            </a:r>
            <a:r>
              <a:rPr lang="en-US" sz="2100" dirty="0" smtClean="0"/>
              <a:t>)</a:t>
            </a:r>
          </a:p>
          <a:p>
            <a:r>
              <a:rPr lang="en-US" sz="2100" dirty="0" smtClean="0"/>
              <a:t>Write the result into one of the bands of the output raster</a:t>
            </a:r>
          </a:p>
          <a:p>
            <a:r>
              <a:rPr lang="en-US" sz="2100" dirty="0" smtClean="0"/>
              <a:t>The output raster has one band per operation</a:t>
            </a:r>
            <a:endParaRPr lang="en-US" sz="2100" dirty="0"/>
          </a:p>
        </p:txBody>
      </p:sp>
      <p:sp>
        <p:nvSpPr>
          <p:cNvPr id="4" name="Text Placeholder 3"/>
          <p:cNvSpPr>
            <a:spLocks noGrp="1"/>
          </p:cNvSpPr>
          <p:nvPr>
            <p:ph type="body" sz="quarter" idx="13"/>
          </p:nvPr>
        </p:nvSpPr>
        <p:spPr/>
        <p:txBody>
          <a:bodyPr/>
          <a:lstStyle/>
          <a:p>
            <a:r>
              <a:rPr lang="en-US" dirty="0" err="1" smtClean="0"/>
              <a:t>sdo_geor_ra.rasterMathOp</a:t>
            </a:r>
            <a:endParaRPr lang="en-US" dirty="0"/>
          </a:p>
        </p:txBody>
      </p:sp>
      <p:sp>
        <p:nvSpPr>
          <p:cNvPr id="11" name="Rounded Rectangle 10"/>
          <p:cNvSpPr/>
          <p:nvPr/>
        </p:nvSpPr>
        <p:spPr>
          <a:xfrm>
            <a:off x="3714750" y="2663031"/>
            <a:ext cx="2146300" cy="9144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dirty="0" err="1" smtClean="0"/>
              <a:t>rasterMathOp</a:t>
            </a:r>
            <a:endParaRPr lang="en-US" dirty="0"/>
          </a:p>
        </p:txBody>
      </p:sp>
      <p:cxnSp>
        <p:nvCxnSpPr>
          <p:cNvPr id="15" name="Straight Arrow Connector 14"/>
          <p:cNvCxnSpPr>
            <a:endCxn id="11" idx="1"/>
          </p:cNvCxnSpPr>
          <p:nvPr/>
        </p:nvCxnSpPr>
        <p:spPr>
          <a:xfrm>
            <a:off x="2476500" y="3119172"/>
            <a:ext cx="123825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16"/>
          <p:cNvGrpSpPr/>
          <p:nvPr/>
        </p:nvGrpSpPr>
        <p:grpSpPr>
          <a:xfrm>
            <a:off x="908050" y="2510631"/>
            <a:ext cx="1568450" cy="1016000"/>
            <a:chOff x="1066800" y="1885950"/>
            <a:chExt cx="1447800" cy="762000"/>
          </a:xfrm>
        </p:grpSpPr>
        <p:sp>
          <p:nvSpPr>
            <p:cNvPr id="6" name="Rectangle 5"/>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a:stCxn id="11" idx="3"/>
          </p:cNvCxnSpPr>
          <p:nvPr/>
        </p:nvCxnSpPr>
        <p:spPr>
          <a:xfrm>
            <a:off x="5861050" y="3120231"/>
            <a:ext cx="148590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73150" y="1929999"/>
            <a:ext cx="1403350" cy="555636"/>
          </a:xfrm>
          <a:prstGeom prst="rect">
            <a:avLst/>
          </a:prstGeom>
          <a:noFill/>
        </p:spPr>
        <p:txBody>
          <a:bodyPr wrap="square" lIns="107287" tIns="53643" rIns="107287" bIns="53643" rtlCol="0" anchor="ctr">
            <a:spAutoFit/>
          </a:bodyPr>
          <a:lstStyle/>
          <a:p>
            <a:pPr algn="ctr"/>
            <a:r>
              <a:rPr lang="en-US" sz="1600" dirty="0" smtClean="0">
                <a:solidFill>
                  <a:schemeClr val="tx2"/>
                </a:solidFill>
              </a:rPr>
              <a:t>Input </a:t>
            </a:r>
            <a:r>
              <a:rPr lang="en-US" sz="1600" dirty="0" err="1" smtClean="0">
                <a:solidFill>
                  <a:schemeClr val="tx2"/>
                </a:solidFill>
              </a:rPr>
              <a:t>Rasters</a:t>
            </a:r>
            <a:endParaRPr lang="en-US" sz="1600" dirty="0" smtClean="0">
              <a:solidFill>
                <a:schemeClr val="tx2"/>
              </a:solidFill>
            </a:endParaRPr>
          </a:p>
        </p:txBody>
      </p:sp>
      <p:grpSp>
        <p:nvGrpSpPr>
          <p:cNvPr id="5" name="Group 52"/>
          <p:cNvGrpSpPr/>
          <p:nvPr/>
        </p:nvGrpSpPr>
        <p:grpSpPr>
          <a:xfrm>
            <a:off x="7346950" y="2819400"/>
            <a:ext cx="1568450" cy="609600"/>
            <a:chOff x="6781800" y="1959173"/>
            <a:chExt cx="1447800" cy="457200"/>
          </a:xfrm>
        </p:grpSpPr>
        <p:sp>
          <p:nvSpPr>
            <p:cNvPr id="19" name="Rectangle 18"/>
            <p:cNvSpPr/>
            <p:nvPr/>
          </p:nvSpPr>
          <p:spPr>
            <a:xfrm>
              <a:off x="6781800" y="1959173"/>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81800" y="2111573"/>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81800" y="2263973"/>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7429500" y="2234799"/>
            <a:ext cx="1403350" cy="555636"/>
          </a:xfrm>
          <a:prstGeom prst="rect">
            <a:avLst/>
          </a:prstGeom>
          <a:noFill/>
        </p:spPr>
        <p:txBody>
          <a:bodyPr wrap="square" lIns="107287" tIns="53643" rIns="107287" bIns="53643" rtlCol="0" anchor="ctr">
            <a:spAutoFit/>
          </a:bodyPr>
          <a:lstStyle/>
          <a:p>
            <a:pPr algn="ctr"/>
            <a:r>
              <a:rPr lang="en-US" sz="1600" dirty="0" smtClean="0">
                <a:solidFill>
                  <a:schemeClr val="tx2"/>
                </a:solidFill>
              </a:rPr>
              <a:t>Output Raster</a:t>
            </a:r>
          </a:p>
        </p:txBody>
      </p:sp>
      <p:cxnSp>
        <p:nvCxnSpPr>
          <p:cNvPr id="27" name="Straight Arrow Connector 26"/>
          <p:cNvCxnSpPr>
            <a:stCxn id="48" idx="2"/>
            <a:endCxn id="11" idx="0"/>
          </p:cNvCxnSpPr>
          <p:nvPr/>
        </p:nvCxnSpPr>
        <p:spPr>
          <a:xfrm rot="5400000">
            <a:off x="4612086" y="2487413"/>
            <a:ext cx="351631" cy="1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 name="Group 16"/>
          <p:cNvGrpSpPr/>
          <p:nvPr/>
        </p:nvGrpSpPr>
        <p:grpSpPr>
          <a:xfrm>
            <a:off x="1073150" y="2612231"/>
            <a:ext cx="1568450" cy="1016000"/>
            <a:chOff x="1066800" y="1885950"/>
            <a:chExt cx="1447800" cy="762000"/>
          </a:xfrm>
        </p:grpSpPr>
        <p:sp>
          <p:nvSpPr>
            <p:cNvPr id="31" name="Rectangle 30"/>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6"/>
          <p:cNvGrpSpPr/>
          <p:nvPr/>
        </p:nvGrpSpPr>
        <p:grpSpPr>
          <a:xfrm>
            <a:off x="1238250" y="2713831"/>
            <a:ext cx="1568450" cy="1016000"/>
            <a:chOff x="1066800" y="1885950"/>
            <a:chExt cx="1447800" cy="762000"/>
          </a:xfrm>
        </p:grpSpPr>
        <p:sp>
          <p:nvSpPr>
            <p:cNvPr id="37" name="Rectangle 36"/>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48"/>
          <p:cNvGrpSpPr/>
          <p:nvPr/>
        </p:nvGrpSpPr>
        <p:grpSpPr>
          <a:xfrm>
            <a:off x="3797300" y="1701800"/>
            <a:ext cx="1981200" cy="609600"/>
            <a:chOff x="3429000" y="3333750"/>
            <a:chExt cx="1828800" cy="457200"/>
          </a:xfrm>
        </p:grpSpPr>
        <p:sp>
          <p:nvSpPr>
            <p:cNvPr id="12" name="Rectangle 11"/>
            <p:cNvSpPr/>
            <p:nvPr/>
          </p:nvSpPr>
          <p:spPr>
            <a:xfrm>
              <a:off x="3429000" y="3333750"/>
              <a:ext cx="1828800" cy="1524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47" name="Rectangle 46"/>
            <p:cNvSpPr/>
            <p:nvPr/>
          </p:nvSpPr>
          <p:spPr>
            <a:xfrm>
              <a:off x="3429000" y="3486150"/>
              <a:ext cx="1828800" cy="1524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sp>
          <p:nvSpPr>
            <p:cNvPr id="48" name="Rectangle 47"/>
            <p:cNvSpPr/>
            <p:nvPr/>
          </p:nvSpPr>
          <p:spPr>
            <a:xfrm>
              <a:off x="3429000" y="3638550"/>
              <a:ext cx="1828800" cy="1524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000000"/>
                </a:solidFill>
              </a:endParaRPr>
            </a:p>
          </p:txBody>
        </p:sp>
      </p:grpSp>
      <p:sp>
        <p:nvSpPr>
          <p:cNvPr id="52" name="TextBox 51"/>
          <p:cNvSpPr txBox="1"/>
          <p:nvPr/>
        </p:nvSpPr>
        <p:spPr>
          <a:xfrm>
            <a:off x="4044950" y="1329598"/>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Operations</a:t>
            </a:r>
          </a:p>
        </p:txBody>
      </p:sp>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1414"/>
                </a:solidFill>
              </a:rPr>
              <a:t>rasterMathOp</a:t>
            </a:r>
            <a:r>
              <a:rPr lang="en-US" dirty="0" smtClean="0">
                <a:solidFill>
                  <a:srgbClr val="FF1414"/>
                </a:solidFill>
              </a:rPr>
              <a:t> </a:t>
            </a:r>
            <a:r>
              <a:rPr lang="en-US" dirty="0" smtClean="0"/>
              <a:t>example</a:t>
            </a:r>
            <a:endParaRPr lang="en-US" dirty="0"/>
          </a:p>
        </p:txBody>
      </p:sp>
      <p:sp>
        <p:nvSpPr>
          <p:cNvPr id="3" name="Content Placeholder 2"/>
          <p:cNvSpPr>
            <a:spLocks noGrp="1"/>
          </p:cNvSpPr>
          <p:nvPr>
            <p:ph sz="quarter" idx="12"/>
          </p:nvPr>
        </p:nvSpPr>
        <p:spPr/>
        <p:txBody>
          <a:bodyPr/>
          <a:lstStyle/>
          <a:p>
            <a:r>
              <a:rPr lang="en-US" dirty="0" smtClean="0"/>
              <a:t>Input is a 3-band RGB color image</a:t>
            </a:r>
          </a:p>
          <a:p>
            <a:r>
              <a:rPr lang="en-US" dirty="0" smtClean="0"/>
              <a:t>Create new single band raster in grayscale</a:t>
            </a:r>
          </a:p>
          <a:p>
            <a:r>
              <a:rPr lang="en-US" dirty="0" smtClean="0"/>
              <a:t>Compute new cells as the average of red, green and blue pixels</a:t>
            </a:r>
          </a:p>
        </p:txBody>
      </p:sp>
      <p:sp>
        <p:nvSpPr>
          <p:cNvPr id="4" name="Text Placeholder 3"/>
          <p:cNvSpPr>
            <a:spLocks noGrp="1"/>
          </p:cNvSpPr>
          <p:nvPr>
            <p:ph type="body" sz="quarter" idx="13"/>
          </p:nvPr>
        </p:nvSpPr>
        <p:spPr/>
        <p:txBody>
          <a:bodyPr/>
          <a:lstStyle/>
          <a:p>
            <a:endParaRPr lang="en-US"/>
          </a:p>
        </p:txBody>
      </p:sp>
      <p:sp>
        <p:nvSpPr>
          <p:cNvPr id="5" name="TextBox 4"/>
          <p:cNvSpPr txBox="1"/>
          <p:nvPr/>
        </p:nvSpPr>
        <p:spPr>
          <a:xfrm>
            <a:off x="825500" y="3597833"/>
            <a:ext cx="8915400" cy="2436564"/>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dirty="0" err="1" smtClean="0">
                <a:solidFill>
                  <a:srgbClr val="000000"/>
                </a:solidFill>
                <a:latin typeface="Lucida Console"/>
                <a:cs typeface="Lucida Console"/>
              </a:rPr>
              <a:t>sdo_geor_ra.rasterMathOp</a:t>
            </a:r>
            <a:r>
              <a:rPr lang="en-US" dirty="0" smtClean="0">
                <a:solidFill>
                  <a:srgbClr val="000000"/>
                </a:solidFill>
                <a:latin typeface="Lucida Console"/>
                <a:cs typeface="Lucida Console"/>
              </a:rPr>
              <a:t> (</a:t>
            </a:r>
          </a:p>
          <a:p>
            <a:pPr marL="268216" indent="-197437" algn="l" defTabSz="268216">
              <a:buClr>
                <a:srgbClr val="FF0000"/>
              </a:buClr>
              <a:buSzPct val="85000"/>
              <a:defRPr/>
            </a:pPr>
            <a:r>
              <a:rPr lang="en-US" dirty="0" smtClean="0">
                <a:solidFill>
                  <a:srgbClr val="000000"/>
                </a:solidFill>
                <a:latin typeface="Lucida Console"/>
                <a:cs typeface="Lucida Console"/>
              </a:rPr>
              <a:t>  </a:t>
            </a:r>
            <a:r>
              <a:rPr lang="en-US" dirty="0" err="1" smtClean="0">
                <a:solidFill>
                  <a:srgbClr val="000000"/>
                </a:solidFill>
                <a:latin typeface="Lucida Console"/>
                <a:cs typeface="Lucida Console"/>
              </a:rPr>
              <a:t>inGeoraster</a:t>
            </a:r>
            <a:r>
              <a:rPr lang="en-US" dirty="0" smtClean="0">
                <a:solidFill>
                  <a:srgbClr val="000000"/>
                </a:solidFill>
                <a:latin typeface="Lucida Console"/>
                <a:cs typeface="Lucida Console"/>
              </a:rPr>
              <a:t>   =&gt; gr1,</a:t>
            </a:r>
          </a:p>
          <a:p>
            <a:pPr marL="268216" indent="-197437" algn="l" defTabSz="268216">
              <a:buClr>
                <a:srgbClr val="FF0000"/>
              </a:buClr>
              <a:buSzPct val="85000"/>
              <a:defRPr/>
            </a:pPr>
            <a:r>
              <a:rPr lang="en-US" dirty="0" smtClean="0">
                <a:solidFill>
                  <a:srgbClr val="000000"/>
                </a:solidFill>
                <a:latin typeface="Lucida Console"/>
                <a:cs typeface="Lucida Console"/>
              </a:rPr>
              <a:t>  </a:t>
            </a:r>
            <a:r>
              <a:rPr lang="en-US" dirty="0" smtClean="0">
                <a:latin typeface="Lucida Console"/>
                <a:cs typeface="Lucida Console"/>
              </a:rPr>
              <a:t>operation     =&gt; sdo_string2_array(</a:t>
            </a:r>
            <a:r>
              <a:rPr lang="en-US" dirty="0" smtClean="0">
                <a:solidFill>
                  <a:srgbClr val="FF1414"/>
                </a:solidFill>
                <a:latin typeface="Lucida Console"/>
                <a:cs typeface="Lucida Console"/>
              </a:rPr>
              <a:t>'({0}+{1}+{2})/3'</a:t>
            </a:r>
            <a:r>
              <a:rPr lang="en-US" dirty="0" smtClean="0">
                <a:solidFill>
                  <a:srgbClr val="000000"/>
                </a:solidFill>
                <a:latin typeface="Lucida Console"/>
                <a:cs typeface="Lucida Console"/>
              </a:rPr>
              <a:t>),</a:t>
            </a:r>
          </a:p>
          <a:p>
            <a:pPr marL="268216" indent="-197437" algn="l" defTabSz="268216">
              <a:buClr>
                <a:srgbClr val="FF0000"/>
              </a:buClr>
              <a:buSzPct val="85000"/>
              <a:defRPr/>
            </a:pPr>
            <a:r>
              <a:rPr lang="en-US" dirty="0" smtClean="0">
                <a:solidFill>
                  <a:srgbClr val="000000"/>
                </a:solidFill>
                <a:latin typeface="Lucida Console"/>
                <a:cs typeface="Lucida Console"/>
              </a:rPr>
              <a:t>  </a:t>
            </a:r>
            <a:r>
              <a:rPr lang="en-US" dirty="0" err="1" smtClean="0">
                <a:solidFill>
                  <a:srgbClr val="000000"/>
                </a:solidFill>
                <a:latin typeface="Lucida Console"/>
                <a:cs typeface="Lucida Console"/>
              </a:rPr>
              <a:t>outGeoraster</a:t>
            </a:r>
            <a:r>
              <a:rPr lang="en-US" dirty="0" smtClean="0">
                <a:solidFill>
                  <a:srgbClr val="000000"/>
                </a:solidFill>
                <a:latin typeface="Lucida Console"/>
                <a:cs typeface="Lucida Console"/>
              </a:rPr>
              <a:t>  =&gt; gr2,</a:t>
            </a:r>
          </a:p>
          <a:p>
            <a:pPr marL="268216" indent="-197437" algn="l" defTabSz="268216">
              <a:buClr>
                <a:srgbClr val="FF0000"/>
              </a:buClr>
              <a:buSzPct val="85000"/>
              <a:defRPr/>
            </a:pPr>
            <a:r>
              <a:rPr lang="en-US" dirty="0" smtClean="0">
                <a:solidFill>
                  <a:srgbClr val="000000"/>
                </a:solidFill>
                <a:latin typeface="Lucida Console"/>
                <a:cs typeface="Lucida Console"/>
              </a:rPr>
              <a:t>  </a:t>
            </a:r>
            <a:r>
              <a:rPr lang="en-US" dirty="0" err="1" smtClean="0">
                <a:solidFill>
                  <a:srgbClr val="000000"/>
                </a:solidFill>
                <a:latin typeface="Lucida Console"/>
                <a:cs typeface="Lucida Console"/>
              </a:rPr>
              <a:t>storageParam</a:t>
            </a:r>
            <a:r>
              <a:rPr lang="en-US" dirty="0" smtClean="0">
                <a:solidFill>
                  <a:srgbClr val="000000"/>
                </a:solidFill>
                <a:latin typeface="Lucida Console"/>
                <a:cs typeface="Lucida Console"/>
              </a:rPr>
              <a:t>  =&gt; null </a:t>
            </a:r>
          </a:p>
          <a:p>
            <a:pPr marL="268216" indent="-197437" algn="l" defTabSz="268216">
              <a:buClr>
                <a:srgbClr val="FF0000"/>
              </a:buClr>
              <a:buSzPct val="85000"/>
              <a:defRPr/>
            </a:pPr>
            <a:r>
              <a:rPr lang="en-US" dirty="0" smtClean="0">
                <a:solidFill>
                  <a:srgbClr val="000000"/>
                </a:solidFill>
                <a:latin typeface="Lucida Console"/>
                <a:cs typeface="Lucida Console"/>
              </a:rPr>
              <a:t>);</a:t>
            </a:r>
          </a:p>
        </p:txBody>
      </p:sp>
      <p:pic>
        <p:nvPicPr>
          <p:cNvPr id="6" name="Picture 5" descr="1.png"/>
          <p:cNvPicPr>
            <a:picLocks noChangeAspect="1"/>
          </p:cNvPicPr>
          <p:nvPr/>
        </p:nvPicPr>
        <p:blipFill>
          <a:blip r:embed="rId2"/>
          <a:srcRect l="37963" t="20741" r="16744" b="10247"/>
          <a:stretch>
            <a:fillRect/>
          </a:stretch>
        </p:blipFill>
        <p:spPr>
          <a:xfrm>
            <a:off x="6855426" y="177800"/>
            <a:ext cx="1234475" cy="1446880"/>
          </a:xfrm>
          <a:prstGeom prst="rect">
            <a:avLst/>
          </a:prstGeom>
        </p:spPr>
      </p:pic>
      <p:pic>
        <p:nvPicPr>
          <p:cNvPr id="8" name="Picture 7" descr="3.png"/>
          <p:cNvPicPr>
            <a:picLocks noChangeAspect="1"/>
          </p:cNvPicPr>
          <p:nvPr/>
        </p:nvPicPr>
        <p:blipFill>
          <a:blip r:embed="rId3"/>
          <a:srcRect l="37751" t="20555" r="17805" b="9815"/>
          <a:stretch>
            <a:fillRect/>
          </a:stretch>
        </p:blipFill>
        <p:spPr>
          <a:xfrm>
            <a:off x="8502651" y="177800"/>
            <a:ext cx="1211341" cy="1459821"/>
          </a:xfrm>
          <a:prstGeom prst="rect">
            <a:avLst/>
          </a:prstGeom>
        </p:spPr>
      </p:pic>
      <p:sp>
        <p:nvSpPr>
          <p:cNvPr id="9" name="Right Arrow 8"/>
          <p:cNvSpPr/>
          <p:nvPr/>
        </p:nvSpPr>
        <p:spPr>
          <a:xfrm>
            <a:off x="8172450" y="787400"/>
            <a:ext cx="24765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Operations</a:t>
            </a:r>
            <a:endParaRPr lang="en-US" dirty="0"/>
          </a:p>
        </p:txBody>
      </p:sp>
      <p:sp>
        <p:nvSpPr>
          <p:cNvPr id="61" name="Content Placeholder 33"/>
          <p:cNvSpPr>
            <a:spLocks noGrp="1"/>
          </p:cNvSpPr>
          <p:nvPr>
            <p:ph sz="quarter" idx="12"/>
          </p:nvPr>
        </p:nvSpPr>
        <p:spPr>
          <a:xfrm>
            <a:off x="871376" y="4445000"/>
            <a:ext cx="8915400" cy="1524000"/>
          </a:xfrm>
        </p:spPr>
        <p:txBody>
          <a:bodyPr/>
          <a:lstStyle/>
          <a:p>
            <a:r>
              <a:rPr lang="en-US" sz="2100" dirty="0" smtClean="0"/>
              <a:t>Apply the expression on the input </a:t>
            </a:r>
            <a:r>
              <a:rPr lang="en-US" sz="2100" dirty="0" err="1" smtClean="0"/>
              <a:t>rasters</a:t>
            </a:r>
            <a:endParaRPr lang="en-US" sz="2100" dirty="0" smtClean="0"/>
          </a:p>
          <a:p>
            <a:r>
              <a:rPr lang="en-US" sz="2100" dirty="0" smtClean="0"/>
              <a:t>Lookup the result in the Range Array</a:t>
            </a:r>
          </a:p>
          <a:p>
            <a:r>
              <a:rPr lang="en-US" sz="2100" dirty="0" smtClean="0"/>
              <a:t>Write the corresponding value from the Value Array in the output raster.</a:t>
            </a:r>
          </a:p>
        </p:txBody>
      </p:sp>
      <p:sp>
        <p:nvSpPr>
          <p:cNvPr id="4" name="Text Placeholder 3"/>
          <p:cNvSpPr>
            <a:spLocks noGrp="1"/>
          </p:cNvSpPr>
          <p:nvPr>
            <p:ph type="body" sz="quarter" idx="13"/>
          </p:nvPr>
        </p:nvSpPr>
        <p:spPr/>
        <p:txBody>
          <a:bodyPr/>
          <a:lstStyle/>
          <a:p>
            <a:r>
              <a:rPr lang="en-US" dirty="0" err="1" smtClean="0"/>
              <a:t>sdo_geor_ra.classify</a:t>
            </a:r>
            <a:endParaRPr lang="en-US" dirty="0"/>
          </a:p>
        </p:txBody>
      </p:sp>
      <p:sp>
        <p:nvSpPr>
          <p:cNvPr id="11" name="Rounded Rectangle 10"/>
          <p:cNvSpPr/>
          <p:nvPr/>
        </p:nvSpPr>
        <p:spPr>
          <a:xfrm>
            <a:off x="3714750" y="2159000"/>
            <a:ext cx="2146300" cy="9144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dirty="0" smtClean="0"/>
              <a:t>classify</a:t>
            </a:r>
            <a:endParaRPr lang="en-US" dirty="0"/>
          </a:p>
        </p:txBody>
      </p:sp>
      <p:cxnSp>
        <p:nvCxnSpPr>
          <p:cNvPr id="15" name="Straight Arrow Connector 14"/>
          <p:cNvCxnSpPr>
            <a:endCxn id="11" idx="1"/>
          </p:cNvCxnSpPr>
          <p:nvPr/>
        </p:nvCxnSpPr>
        <p:spPr>
          <a:xfrm>
            <a:off x="2476500" y="2615141"/>
            <a:ext cx="123825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16"/>
          <p:cNvGrpSpPr/>
          <p:nvPr/>
        </p:nvGrpSpPr>
        <p:grpSpPr>
          <a:xfrm>
            <a:off x="908050" y="2006600"/>
            <a:ext cx="1568450" cy="1016000"/>
            <a:chOff x="1066800" y="1885950"/>
            <a:chExt cx="1447800" cy="762000"/>
          </a:xfrm>
        </p:grpSpPr>
        <p:sp>
          <p:nvSpPr>
            <p:cNvPr id="6" name="Rectangle 5"/>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p:cNvCxnSpPr>
            <a:stCxn id="11" idx="3"/>
          </p:cNvCxnSpPr>
          <p:nvPr/>
        </p:nvCxnSpPr>
        <p:spPr>
          <a:xfrm>
            <a:off x="5861050" y="2616200"/>
            <a:ext cx="1485900" cy="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073150" y="1425968"/>
            <a:ext cx="1403350" cy="555636"/>
          </a:xfrm>
          <a:prstGeom prst="rect">
            <a:avLst/>
          </a:prstGeom>
          <a:noFill/>
        </p:spPr>
        <p:txBody>
          <a:bodyPr wrap="square" lIns="107287" tIns="53643" rIns="107287" bIns="53643" rtlCol="0" anchor="ctr">
            <a:spAutoFit/>
          </a:bodyPr>
          <a:lstStyle/>
          <a:p>
            <a:pPr algn="ctr"/>
            <a:r>
              <a:rPr lang="en-US" sz="1600" dirty="0" smtClean="0">
                <a:solidFill>
                  <a:schemeClr val="tx2"/>
                </a:solidFill>
              </a:rPr>
              <a:t>Input </a:t>
            </a:r>
            <a:r>
              <a:rPr lang="en-US" sz="1600" dirty="0" err="1" smtClean="0">
                <a:solidFill>
                  <a:schemeClr val="tx2"/>
                </a:solidFill>
              </a:rPr>
              <a:t>Rasters</a:t>
            </a:r>
            <a:endParaRPr lang="en-US" sz="1600" dirty="0" smtClean="0">
              <a:solidFill>
                <a:schemeClr val="tx2"/>
              </a:solidFill>
            </a:endParaRPr>
          </a:p>
        </p:txBody>
      </p:sp>
      <p:sp>
        <p:nvSpPr>
          <p:cNvPr id="20" name="Rectangle 19"/>
          <p:cNvSpPr/>
          <p:nvPr/>
        </p:nvSpPr>
        <p:spPr>
          <a:xfrm>
            <a:off x="7346950" y="2518569"/>
            <a:ext cx="1568450" cy="2032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sp>
        <p:nvSpPr>
          <p:cNvPr id="24" name="TextBox 23"/>
          <p:cNvSpPr txBox="1"/>
          <p:nvPr/>
        </p:nvSpPr>
        <p:spPr>
          <a:xfrm>
            <a:off x="7429500" y="2031599"/>
            <a:ext cx="1403350" cy="555636"/>
          </a:xfrm>
          <a:prstGeom prst="rect">
            <a:avLst/>
          </a:prstGeom>
          <a:noFill/>
        </p:spPr>
        <p:txBody>
          <a:bodyPr wrap="square" lIns="107287" tIns="53643" rIns="107287" bIns="53643" rtlCol="0" anchor="ctr">
            <a:spAutoFit/>
          </a:bodyPr>
          <a:lstStyle/>
          <a:p>
            <a:pPr algn="ctr"/>
            <a:r>
              <a:rPr lang="en-US" sz="1600" dirty="0" smtClean="0">
                <a:solidFill>
                  <a:schemeClr val="tx2"/>
                </a:solidFill>
              </a:rPr>
              <a:t>Output Raster</a:t>
            </a:r>
          </a:p>
        </p:txBody>
      </p:sp>
      <p:cxnSp>
        <p:nvCxnSpPr>
          <p:cNvPr id="27" name="Straight Arrow Connector 26"/>
          <p:cNvCxnSpPr>
            <a:endCxn id="11" idx="0"/>
          </p:cNvCxnSpPr>
          <p:nvPr/>
        </p:nvCxnSpPr>
        <p:spPr>
          <a:xfrm rot="5400000">
            <a:off x="4612086" y="1983383"/>
            <a:ext cx="351631" cy="1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 name="Group 16"/>
          <p:cNvGrpSpPr/>
          <p:nvPr/>
        </p:nvGrpSpPr>
        <p:grpSpPr>
          <a:xfrm>
            <a:off x="1073150" y="2108200"/>
            <a:ext cx="1568450" cy="1016000"/>
            <a:chOff x="1066800" y="1885950"/>
            <a:chExt cx="1447800" cy="762000"/>
          </a:xfrm>
        </p:grpSpPr>
        <p:sp>
          <p:nvSpPr>
            <p:cNvPr id="31" name="Rectangle 30"/>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6"/>
          <p:cNvGrpSpPr/>
          <p:nvPr/>
        </p:nvGrpSpPr>
        <p:grpSpPr>
          <a:xfrm>
            <a:off x="1238250" y="2209800"/>
            <a:ext cx="1568450" cy="1016000"/>
            <a:chOff x="1066800" y="1885950"/>
            <a:chExt cx="1447800" cy="762000"/>
          </a:xfrm>
        </p:grpSpPr>
        <p:sp>
          <p:nvSpPr>
            <p:cNvPr id="37" name="Rectangle 36"/>
            <p:cNvSpPr/>
            <p:nvPr/>
          </p:nvSpPr>
          <p:spPr>
            <a:xfrm>
              <a:off x="1066800" y="18859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66800" y="20383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066800" y="21907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066800" y="23431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66800" y="2495550"/>
              <a:ext cx="1447800" cy="152400"/>
            </a:xfrm>
            <a:prstGeom prst="rect">
              <a:avLst/>
            </a:prstGeom>
            <a:solidFill>
              <a:schemeClr val="bg1">
                <a:lumMod val="85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4044950" y="1329598"/>
            <a:ext cx="1403350" cy="334037"/>
          </a:xfrm>
          <a:prstGeom prst="rect">
            <a:avLst/>
          </a:prstGeom>
          <a:noFill/>
        </p:spPr>
        <p:txBody>
          <a:bodyPr wrap="square" lIns="107287" tIns="53643" rIns="107287" bIns="53643" rtlCol="0" anchor="ctr">
            <a:spAutoFit/>
          </a:bodyPr>
          <a:lstStyle/>
          <a:p>
            <a:pPr algn="ctr"/>
            <a:r>
              <a:rPr lang="en-US" sz="1600" dirty="0" smtClean="0">
                <a:solidFill>
                  <a:schemeClr val="tx2"/>
                </a:solidFill>
              </a:rPr>
              <a:t>Expression</a:t>
            </a:r>
          </a:p>
        </p:txBody>
      </p:sp>
      <p:sp>
        <p:nvSpPr>
          <p:cNvPr id="42" name="Rectangle 41"/>
          <p:cNvSpPr/>
          <p:nvPr/>
        </p:nvSpPr>
        <p:spPr>
          <a:xfrm>
            <a:off x="3797300" y="1701800"/>
            <a:ext cx="198120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cxnSp>
        <p:nvCxnSpPr>
          <p:cNvPr id="57" name="Straight Arrow Connector 56"/>
          <p:cNvCxnSpPr/>
          <p:nvPr/>
        </p:nvCxnSpPr>
        <p:spPr>
          <a:xfrm rot="16200000" flipV="1">
            <a:off x="3952545" y="3197555"/>
            <a:ext cx="351631" cy="1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rot="16200000" flipV="1">
            <a:off x="5190796" y="3197555"/>
            <a:ext cx="351631" cy="1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3797300" y="33274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44" name="Rectangle 43"/>
          <p:cNvSpPr/>
          <p:nvPr/>
        </p:nvSpPr>
        <p:spPr>
          <a:xfrm>
            <a:off x="3797300" y="35306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45" name="Rectangle 44"/>
          <p:cNvSpPr/>
          <p:nvPr/>
        </p:nvSpPr>
        <p:spPr>
          <a:xfrm>
            <a:off x="3797300" y="37338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46" name="Rectangle 45"/>
          <p:cNvSpPr/>
          <p:nvPr/>
        </p:nvSpPr>
        <p:spPr>
          <a:xfrm>
            <a:off x="3797300" y="39370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0" name="Rectangle 49"/>
          <p:cNvSpPr/>
          <p:nvPr/>
        </p:nvSpPr>
        <p:spPr>
          <a:xfrm>
            <a:off x="5035550" y="33274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1" name="Rectangle 50"/>
          <p:cNvSpPr/>
          <p:nvPr/>
        </p:nvSpPr>
        <p:spPr>
          <a:xfrm>
            <a:off x="5035550" y="35306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3" name="Rectangle 52"/>
          <p:cNvSpPr/>
          <p:nvPr/>
        </p:nvSpPr>
        <p:spPr>
          <a:xfrm>
            <a:off x="5035550" y="37338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5" name="Rectangle 54"/>
          <p:cNvSpPr/>
          <p:nvPr/>
        </p:nvSpPr>
        <p:spPr>
          <a:xfrm>
            <a:off x="5035550" y="39370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6" name="Rectangle 55"/>
          <p:cNvSpPr/>
          <p:nvPr/>
        </p:nvSpPr>
        <p:spPr>
          <a:xfrm>
            <a:off x="5035550" y="4140200"/>
            <a:ext cx="742950" cy="203200"/>
          </a:xfrm>
          <a:prstGeom prst="rect">
            <a:avLst/>
          </a:prstGeom>
          <a:solidFill>
            <a:schemeClr val="accent3">
              <a:lumMod val="60000"/>
              <a:lumOff val="40000"/>
            </a:schemeClr>
          </a:solidFill>
          <a:ln w="19050" cap="flat"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sz="1600" dirty="0">
              <a:solidFill>
                <a:srgbClr val="000000"/>
              </a:solidFill>
            </a:endParaRPr>
          </a:p>
        </p:txBody>
      </p:sp>
      <p:sp>
        <p:nvSpPr>
          <p:cNvPr id="59" name="TextBox 58"/>
          <p:cNvSpPr txBox="1"/>
          <p:nvPr/>
        </p:nvSpPr>
        <p:spPr>
          <a:xfrm>
            <a:off x="2393950" y="3457968"/>
            <a:ext cx="1403350" cy="555636"/>
          </a:xfrm>
          <a:prstGeom prst="rect">
            <a:avLst/>
          </a:prstGeom>
          <a:noFill/>
        </p:spPr>
        <p:txBody>
          <a:bodyPr wrap="square" lIns="107287" tIns="53643" rIns="107287" bIns="53643" rtlCol="0" anchor="ctr">
            <a:spAutoFit/>
          </a:bodyPr>
          <a:lstStyle/>
          <a:p>
            <a:pPr algn="r"/>
            <a:r>
              <a:rPr lang="en-US" sz="1600" dirty="0" smtClean="0">
                <a:solidFill>
                  <a:schemeClr val="tx2"/>
                </a:solidFill>
              </a:rPr>
              <a:t>Range Array</a:t>
            </a:r>
          </a:p>
        </p:txBody>
      </p:sp>
      <p:sp>
        <p:nvSpPr>
          <p:cNvPr id="60" name="TextBox 59"/>
          <p:cNvSpPr txBox="1"/>
          <p:nvPr/>
        </p:nvSpPr>
        <p:spPr>
          <a:xfrm>
            <a:off x="5778500" y="3568767"/>
            <a:ext cx="1403350" cy="334037"/>
          </a:xfrm>
          <a:prstGeom prst="rect">
            <a:avLst/>
          </a:prstGeom>
          <a:noFill/>
        </p:spPr>
        <p:txBody>
          <a:bodyPr wrap="square" lIns="107287" tIns="53643" rIns="107287" bIns="53643" rtlCol="0" anchor="ctr">
            <a:spAutoFit/>
          </a:bodyPr>
          <a:lstStyle/>
          <a:p>
            <a:r>
              <a:rPr lang="en-US" sz="1600" dirty="0" smtClean="0">
                <a:solidFill>
                  <a:schemeClr val="tx2"/>
                </a:solidFill>
              </a:rPr>
              <a:t>Value Array</a:t>
            </a:r>
          </a:p>
        </p:txBody>
      </p:sp>
    </p:spTree>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1414"/>
                </a:solidFill>
              </a:rPr>
              <a:t>classify </a:t>
            </a:r>
            <a:r>
              <a:rPr lang="en-US" dirty="0" smtClean="0"/>
              <a:t>example</a:t>
            </a:r>
            <a:endParaRPr lang="en-US" dirty="0"/>
          </a:p>
        </p:txBody>
      </p:sp>
      <p:sp>
        <p:nvSpPr>
          <p:cNvPr id="3" name="Content Placeholder 2"/>
          <p:cNvSpPr>
            <a:spLocks noGrp="1"/>
          </p:cNvSpPr>
          <p:nvPr>
            <p:ph sz="quarter" idx="12"/>
          </p:nvPr>
        </p:nvSpPr>
        <p:spPr>
          <a:xfrm>
            <a:off x="871377" y="1371600"/>
            <a:ext cx="6145374" cy="4368800"/>
          </a:xfrm>
        </p:spPr>
        <p:txBody>
          <a:bodyPr/>
          <a:lstStyle/>
          <a:p>
            <a:r>
              <a:rPr lang="en-US" dirty="0" smtClean="0"/>
              <a:t>Input is a 3-band RGB color image</a:t>
            </a:r>
          </a:p>
          <a:p>
            <a:r>
              <a:rPr lang="en-US" dirty="0" smtClean="0"/>
              <a:t>Classify cells in four groups based on the average of the red, green and blue pixels</a:t>
            </a:r>
          </a:p>
          <a:p>
            <a:r>
              <a:rPr lang="en-US" dirty="0" smtClean="0"/>
              <a:t>Output is a single-band raster with a cell depth of 2 bits.</a:t>
            </a:r>
          </a:p>
          <a:p>
            <a:endParaRPr lang="en-US" dirty="0"/>
          </a:p>
        </p:txBody>
      </p:sp>
      <p:sp>
        <p:nvSpPr>
          <p:cNvPr id="13" name="Text Placeholder 12"/>
          <p:cNvSpPr>
            <a:spLocks noGrp="1"/>
          </p:cNvSpPr>
          <p:nvPr>
            <p:ph type="body" sz="quarter" idx="13"/>
          </p:nvPr>
        </p:nvSpPr>
        <p:spPr/>
        <p:txBody>
          <a:bodyPr/>
          <a:lstStyle/>
          <a:p>
            <a:endParaRPr lang="en-US"/>
          </a:p>
        </p:txBody>
      </p:sp>
      <p:sp>
        <p:nvSpPr>
          <p:cNvPr id="5" name="TextBox 4"/>
          <p:cNvSpPr txBox="1"/>
          <p:nvPr/>
        </p:nvSpPr>
        <p:spPr>
          <a:xfrm>
            <a:off x="742950" y="3533529"/>
            <a:ext cx="6343650" cy="2638671"/>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600" dirty="0" err="1" smtClean="0">
                <a:solidFill>
                  <a:srgbClr val="000000"/>
                </a:solidFill>
                <a:latin typeface="Lucida Console"/>
                <a:cs typeface="Lucida Console"/>
              </a:rPr>
              <a:t>sdo_geor_ra.classify</a:t>
            </a:r>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inGeoraster</a:t>
            </a:r>
            <a:r>
              <a:rPr lang="en-US" sz="1600" dirty="0" smtClean="0">
                <a:solidFill>
                  <a:srgbClr val="000000"/>
                </a:solidFill>
                <a:latin typeface="Lucida Console"/>
                <a:cs typeface="Lucida Console"/>
              </a:rPr>
              <a:t>     =&gt; gr1,</a:t>
            </a:r>
          </a:p>
          <a:p>
            <a:pPr marL="268216" indent="-197437" algn="l" defTabSz="268216">
              <a:buClr>
                <a:srgbClr val="FF0000"/>
              </a:buClr>
              <a:buSzPct val="85000"/>
              <a:defRPr/>
            </a:pPr>
            <a:r>
              <a:rPr lang="en-US" sz="1600" dirty="0" smtClean="0">
                <a:solidFill>
                  <a:srgbClr val="000000"/>
                </a:solidFill>
                <a:latin typeface="Lucida Console"/>
                <a:cs typeface="Lucida Console"/>
              </a:rPr>
              <a:t>  expression      =&gt; </a:t>
            </a:r>
            <a:r>
              <a:rPr lang="en-US" sz="1600" dirty="0" smtClean="0">
                <a:solidFill>
                  <a:schemeClr val="accent1"/>
                </a:solidFill>
                <a:latin typeface="Lucida Console"/>
                <a:cs typeface="Lucida Console"/>
              </a:rPr>
              <a:t>'({0}+{1}+{2})/3'</a:t>
            </a:r>
            <a:r>
              <a:rPr lang="en-US" sz="1600" dirty="0" smtClean="0">
                <a:solidFill>
                  <a:srgbClr val="000000"/>
                </a:solidFill>
                <a:latin typeface="Lucida Console"/>
                <a:cs typeface="Lucida Console"/>
              </a:rPr>
              <a: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rangeArray</a:t>
            </a:r>
            <a:r>
              <a:rPr lang="en-US" sz="1600" dirty="0" smtClean="0">
                <a:solidFill>
                  <a:srgbClr val="000000"/>
                </a:solidFill>
                <a:latin typeface="Lucida Console"/>
                <a:cs typeface="Lucida Console"/>
              </a:rPr>
              <a:t>      =&gt; SDO_NUMBER_ARRAY(63,127,191),</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valueArray</a:t>
            </a:r>
            <a:r>
              <a:rPr lang="en-US" sz="1600" dirty="0" smtClean="0">
                <a:solidFill>
                  <a:srgbClr val="000000"/>
                </a:solidFill>
                <a:latin typeface="Lucida Console"/>
                <a:cs typeface="Lucida Console"/>
              </a:rPr>
              <a:t>      =&gt; SDO_NUMBER_ARRAY(0,1,2,3),</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outGeoraster</a:t>
            </a:r>
            <a:r>
              <a:rPr lang="en-US" sz="1600" dirty="0" smtClean="0">
                <a:solidFill>
                  <a:srgbClr val="000000"/>
                </a:solidFill>
                <a:latin typeface="Lucida Console"/>
                <a:cs typeface="Lucida Console"/>
              </a:rPr>
              <a:t>    =&gt; gr2,</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storageParam</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cellDepth</a:t>
            </a:r>
            <a:r>
              <a:rPr lang="en-US" sz="1600" dirty="0" smtClean="0">
                <a:solidFill>
                  <a:srgbClr val="000000"/>
                </a:solidFill>
                <a:latin typeface="Lucida Console"/>
                <a:cs typeface="Lucida Console"/>
              </a:rPr>
              <a:t>=2BIT' </a:t>
            </a:r>
          </a:p>
          <a:p>
            <a:pPr marL="268216" indent="-197437" algn="l" defTabSz="268216">
              <a:buClr>
                <a:srgbClr val="FF0000"/>
              </a:buClr>
              <a:buSzPct val="85000"/>
              <a:defRPr/>
            </a:pPr>
            <a:r>
              <a:rPr lang="en-US" sz="1600" dirty="0" smtClean="0">
                <a:solidFill>
                  <a:srgbClr val="000000"/>
                </a:solidFill>
                <a:latin typeface="Lucida Console"/>
                <a:cs typeface="Lucida Console"/>
              </a:rPr>
              <a:t>);</a:t>
            </a:r>
          </a:p>
        </p:txBody>
      </p:sp>
      <p:graphicFrame>
        <p:nvGraphicFramePr>
          <p:cNvPr id="14" name="Table 13"/>
          <p:cNvGraphicFramePr>
            <a:graphicFrameLocks noGrp="1"/>
          </p:cNvGraphicFramePr>
          <p:nvPr/>
        </p:nvGraphicFramePr>
        <p:xfrm>
          <a:off x="7194550" y="1905000"/>
          <a:ext cx="2482850" cy="1752600"/>
        </p:xfrm>
        <a:graphic>
          <a:graphicData uri="http://schemas.openxmlformats.org/drawingml/2006/table">
            <a:tbl>
              <a:tblPr firstRow="1" bandRow="1">
                <a:tableStyleId>{F2DE63D5-997A-4646-A377-4702673A728D}</a:tableStyleId>
              </a:tblPr>
              <a:tblGrid>
                <a:gridCol w="709386"/>
                <a:gridCol w="886732"/>
                <a:gridCol w="886732"/>
              </a:tblGrid>
              <a:tr h="345440">
                <a:tc>
                  <a:txBody>
                    <a:bodyPr/>
                    <a:lstStyle/>
                    <a:p>
                      <a:pPr algn="r"/>
                      <a:r>
                        <a:rPr lang="en-US" sz="1500" dirty="0" smtClean="0"/>
                        <a:t>From</a:t>
                      </a:r>
                      <a:endParaRPr lang="en-US" sz="1500" b="1"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r"/>
                      <a:r>
                        <a:rPr lang="en-US" sz="1500" dirty="0" smtClean="0"/>
                        <a:t>To</a:t>
                      </a:r>
                      <a:endParaRPr lang="en-US" sz="1500" b="1"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a:r>
                        <a:rPr lang="en-US" sz="1500" dirty="0" smtClean="0"/>
                        <a:t>Group</a:t>
                      </a:r>
                      <a:endParaRPr lang="en-US" sz="1500" b="1"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50000"/>
                      </a:schemeClr>
                    </a:solidFill>
                  </a:tcPr>
                </a:tc>
              </a:tr>
              <a:tr h="345440">
                <a:tc>
                  <a:txBody>
                    <a:bodyPr/>
                    <a:lstStyle/>
                    <a:p>
                      <a:pPr algn="r"/>
                      <a:r>
                        <a:rPr lang="en-US" sz="1500" dirty="0" smtClean="0"/>
                        <a:t>0</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500" dirty="0" smtClean="0"/>
                        <a:t>63</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500" dirty="0" smtClean="0"/>
                        <a:t>0</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440">
                <a:tc>
                  <a:txBody>
                    <a:bodyPr/>
                    <a:lstStyle/>
                    <a:p>
                      <a:pPr algn="r"/>
                      <a:r>
                        <a:rPr lang="en-US" sz="1500" dirty="0" smtClean="0"/>
                        <a:t>64</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500" dirty="0" smtClean="0"/>
                        <a:t>127</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500" dirty="0" smtClean="0"/>
                        <a:t>1</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440">
                <a:tc>
                  <a:txBody>
                    <a:bodyPr/>
                    <a:lstStyle/>
                    <a:p>
                      <a:pPr algn="r"/>
                      <a:r>
                        <a:rPr lang="en-US" sz="1500" dirty="0" smtClean="0"/>
                        <a:t>128</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500" dirty="0" smtClean="0"/>
                        <a:t>191</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500" dirty="0" smtClean="0"/>
                        <a:t>2</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440">
                <a:tc>
                  <a:txBody>
                    <a:bodyPr/>
                    <a:lstStyle/>
                    <a:p>
                      <a:pPr algn="r"/>
                      <a:r>
                        <a:rPr lang="en-US" sz="1500" dirty="0" smtClean="0"/>
                        <a:t>192</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500" dirty="0" smtClean="0"/>
                        <a:t>255</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500" dirty="0" smtClean="0"/>
                        <a:t>3</a:t>
                      </a:r>
                      <a:endParaRPr lang="en-US" sz="1500" dirty="0"/>
                    </a:p>
                  </a:txBody>
                  <a:tcPr marL="99060" marR="99060" marT="60960" marB="609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5" name="Picture 14" descr="1.png"/>
          <p:cNvPicPr>
            <a:picLocks noChangeAspect="1"/>
          </p:cNvPicPr>
          <p:nvPr/>
        </p:nvPicPr>
        <p:blipFill>
          <a:blip r:embed="rId2"/>
          <a:srcRect l="37963" t="20741" r="16744" b="10247"/>
          <a:stretch>
            <a:fillRect/>
          </a:stretch>
        </p:blipFill>
        <p:spPr>
          <a:xfrm>
            <a:off x="6855426" y="177800"/>
            <a:ext cx="1234475" cy="1446880"/>
          </a:xfrm>
          <a:prstGeom prst="rect">
            <a:avLst/>
          </a:prstGeom>
        </p:spPr>
      </p:pic>
      <p:pic>
        <p:nvPicPr>
          <p:cNvPr id="17" name="Picture 16" descr="5.png"/>
          <p:cNvPicPr>
            <a:picLocks noChangeAspect="1"/>
          </p:cNvPicPr>
          <p:nvPr/>
        </p:nvPicPr>
        <p:blipFill>
          <a:blip r:embed="rId3"/>
          <a:srcRect l="37037" t="20741" r="16667" b="11111"/>
          <a:stretch>
            <a:fillRect/>
          </a:stretch>
        </p:blipFill>
        <p:spPr>
          <a:xfrm>
            <a:off x="8479087" y="177801"/>
            <a:ext cx="1261814" cy="1428761"/>
          </a:xfrm>
          <a:prstGeom prst="rect">
            <a:avLst/>
          </a:prstGeom>
        </p:spPr>
      </p:pic>
      <p:sp>
        <p:nvSpPr>
          <p:cNvPr id="18" name="Right Arrow 17"/>
          <p:cNvSpPr/>
          <p:nvPr/>
        </p:nvSpPr>
        <p:spPr>
          <a:xfrm>
            <a:off x="8172450" y="787400"/>
            <a:ext cx="24765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US"/>
          </a:p>
        </p:txBody>
      </p:sp>
      <p:grpSp>
        <p:nvGrpSpPr>
          <p:cNvPr id="4" name="Group 19"/>
          <p:cNvGrpSpPr/>
          <p:nvPr/>
        </p:nvGrpSpPr>
        <p:grpSpPr>
          <a:xfrm>
            <a:off x="8337550" y="93676"/>
            <a:ext cx="1485900" cy="1584023"/>
            <a:chOff x="3886200" y="1441857"/>
            <a:chExt cx="1371600" cy="1188018"/>
          </a:xfrm>
        </p:grpSpPr>
        <p:sp>
          <p:nvSpPr>
            <p:cNvPr id="21" name="Rectangle 20"/>
            <p:cNvSpPr/>
            <p:nvPr/>
          </p:nvSpPr>
          <p:spPr>
            <a:xfrm>
              <a:off x="3962400" y="1504950"/>
              <a:ext cx="1219200" cy="1066800"/>
            </a:xfrm>
            <a:prstGeom prst="rect">
              <a:avLst/>
            </a:prstGeom>
            <a:solidFill>
              <a:schemeClr val="bg1"/>
            </a:solidFill>
            <a:ln w="0" cap="flat" cmpd="sng" algn="ctr">
              <a:solidFill>
                <a:schemeClr val="accent3">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886200" y="1441857"/>
              <a:ext cx="1371600" cy="1188018"/>
            </a:xfrm>
            <a:prstGeom prst="rect">
              <a:avLst/>
            </a:prstGeom>
            <a:noFill/>
            <a:ln>
              <a:noFill/>
            </a:ln>
          </p:spPr>
          <p:txBody>
            <a:bodyPr wrap="square" rtlCol="0" anchor="ctr">
              <a:spAutoFit/>
            </a:bodyPr>
            <a:lstStyle/>
            <a:p>
              <a:pPr algn="ctr"/>
              <a:r>
                <a:rPr lang="en-US" sz="800" dirty="0" smtClean="0">
                  <a:solidFill>
                    <a:schemeClr val="tx2"/>
                  </a:solidFill>
                  <a:latin typeface="Menlo Regular"/>
                  <a:cs typeface="Menlo Regular"/>
                </a:rPr>
                <a:t>333333330000123322310</a:t>
              </a:r>
            </a:p>
            <a:p>
              <a:pPr algn="ctr"/>
              <a:r>
                <a:rPr lang="en-US" sz="800" dirty="0" smtClean="0">
                  <a:solidFill>
                    <a:schemeClr val="tx2"/>
                  </a:solidFill>
                  <a:latin typeface="Menlo Regular"/>
                  <a:cs typeface="Menlo Regular"/>
                </a:rPr>
                <a:t>333333332211233222122</a:t>
              </a:r>
            </a:p>
            <a:p>
              <a:pPr algn="ctr"/>
              <a:r>
                <a:rPr lang="en-US" sz="800" dirty="0" smtClean="0">
                  <a:solidFill>
                    <a:schemeClr val="tx2"/>
                  </a:solidFill>
                  <a:latin typeface="Menlo Regular"/>
                  <a:cs typeface="Menlo Regular"/>
                </a:rPr>
                <a:t>333331122112332221212</a:t>
              </a:r>
            </a:p>
            <a:p>
              <a:pPr algn="ctr"/>
              <a:r>
                <a:rPr lang="en-US" sz="800" dirty="0" smtClean="0">
                  <a:solidFill>
                    <a:schemeClr val="tx2"/>
                  </a:solidFill>
                  <a:latin typeface="Menlo Regular"/>
                  <a:cs typeface="Menlo Regular"/>
                </a:rPr>
                <a:t>333311201100112221230</a:t>
              </a:r>
            </a:p>
            <a:p>
              <a:pPr algn="ctr"/>
              <a:r>
                <a:rPr lang="en-US" sz="800" dirty="0" smtClean="0">
                  <a:solidFill>
                    <a:schemeClr val="tx2"/>
                  </a:solidFill>
                  <a:latin typeface="Menlo Regular"/>
                  <a:cs typeface="Menlo Regular"/>
                </a:rPr>
                <a:t>333000332211233233312</a:t>
              </a:r>
            </a:p>
            <a:p>
              <a:pPr algn="ctr"/>
              <a:r>
                <a:rPr lang="en-US" sz="800" dirty="0" smtClean="0">
                  <a:solidFill>
                    <a:schemeClr val="tx2"/>
                  </a:solidFill>
                  <a:latin typeface="Menlo Regular"/>
                  <a:cs typeface="Menlo Regular"/>
                </a:rPr>
                <a:t>333311231121111222123</a:t>
              </a:r>
            </a:p>
            <a:p>
              <a:pPr algn="ctr"/>
              <a:r>
                <a:rPr lang="en-US" sz="800" dirty="0" smtClean="0">
                  <a:solidFill>
                    <a:schemeClr val="tx2"/>
                  </a:solidFill>
                  <a:latin typeface="Menlo Regular"/>
                  <a:cs typeface="Menlo Regular"/>
                </a:rPr>
                <a:t>333333302211233220022</a:t>
              </a:r>
            </a:p>
            <a:p>
              <a:pPr algn="ctr"/>
              <a:r>
                <a:rPr lang="en-US" sz="800" dirty="0" smtClean="0">
                  <a:solidFill>
                    <a:schemeClr val="tx2"/>
                  </a:solidFill>
                  <a:latin typeface="Menlo Regular"/>
                  <a:cs typeface="Menlo Regular"/>
                </a:rPr>
                <a:t>333333002211233222121</a:t>
              </a:r>
            </a:p>
            <a:p>
              <a:pPr algn="ctr"/>
              <a:r>
                <a:rPr lang="en-US" sz="800" dirty="0" smtClean="0">
                  <a:solidFill>
                    <a:schemeClr val="tx2"/>
                  </a:solidFill>
                  <a:latin typeface="Menlo Regular"/>
                  <a:cs typeface="Menlo Regular"/>
                </a:rPr>
                <a:t>222122100221123322212</a:t>
              </a:r>
            </a:p>
          </p:txBody>
        </p:sp>
      </p:grpSp>
    </p:spTree>
  </p:cSld>
  <p:clrMapOvr>
    <a:masterClrMapping/>
  </p:clrMapOvr>
  <p:transition>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Historical Temperature Analysis</a:t>
            </a:r>
          </a:p>
        </p:txBody>
      </p:sp>
      <p:sp>
        <p:nvSpPr>
          <p:cNvPr id="3" name="Content Placeholder 2"/>
          <p:cNvSpPr>
            <a:spLocks noGrp="1"/>
          </p:cNvSpPr>
          <p:nvPr>
            <p:ph sz="quarter" idx="12"/>
          </p:nvPr>
        </p:nvSpPr>
        <p:spPr>
          <a:xfrm>
            <a:off x="165100" y="1498600"/>
            <a:ext cx="3632200" cy="4572000"/>
          </a:xfrm>
          <a:ln w="3175" cap="flat" cmpd="sng" algn="ctr">
            <a:solidFill>
              <a:schemeClr val="tx1"/>
            </a:solidFill>
            <a:prstDash val="solid"/>
            <a:miter lim="800000"/>
            <a:headEnd type="none" w="med" len="med"/>
            <a:tailEnd type="none" w="med" len="med"/>
          </a:ln>
        </p:spPr>
        <p:txBody>
          <a:bodyPr>
            <a:noAutofit/>
          </a:bodyPr>
          <a:lstStyle/>
          <a:p>
            <a:r>
              <a:rPr lang="en-US" sz="1400" dirty="0" smtClean="0"/>
              <a:t>A collection of 33 years of global temperature data for each month. In total, </a:t>
            </a:r>
            <a:r>
              <a:rPr lang="en-US" sz="1400" dirty="0" smtClean="0">
                <a:solidFill>
                  <a:schemeClr val="accent1"/>
                </a:solidFill>
              </a:rPr>
              <a:t>396 layers </a:t>
            </a:r>
            <a:r>
              <a:rPr lang="en-US" sz="1400" dirty="0" smtClean="0"/>
              <a:t>stored in one </a:t>
            </a:r>
            <a:r>
              <a:rPr lang="en-US" sz="1400" dirty="0" err="1" smtClean="0"/>
              <a:t>georaster</a:t>
            </a:r>
            <a:r>
              <a:rPr lang="en-US" sz="1400" dirty="0" smtClean="0"/>
              <a:t> object:</a:t>
            </a:r>
          </a:p>
          <a:p>
            <a:endParaRPr lang="en-US" sz="1400" dirty="0" smtClean="0"/>
          </a:p>
          <a:p>
            <a:pPr>
              <a:buNone/>
            </a:pPr>
            <a:r>
              <a:rPr lang="en-US" sz="1400" dirty="0" smtClean="0"/>
              <a:t>1. The values are in Kelvin, which is converted to Fahrenheit</a:t>
            </a:r>
          </a:p>
          <a:p>
            <a:pPr>
              <a:buNone/>
            </a:pPr>
            <a:r>
              <a:rPr lang="en-US" sz="1400" dirty="0" smtClean="0"/>
              <a:t>2. Generate the Average (mean) temperature for each month</a:t>
            </a:r>
          </a:p>
          <a:p>
            <a:pPr>
              <a:buNone/>
            </a:pPr>
            <a:r>
              <a:rPr lang="en-US" sz="1400" dirty="0" smtClean="0"/>
              <a:t>3. Compute the Mean Absolute Deviation per Month (the mean difference from the average across 33 years for each month).</a:t>
            </a:r>
          </a:p>
          <a:p>
            <a:pPr>
              <a:buNone/>
            </a:pPr>
            <a:endParaRPr lang="en-US" sz="1400" dirty="0" smtClean="0"/>
          </a:p>
          <a:p>
            <a:r>
              <a:rPr lang="en-US" sz="1400" dirty="0" smtClean="0"/>
              <a:t>use PL/SQL program to generate all expressions on the left and execute the </a:t>
            </a:r>
            <a:r>
              <a:rPr lang="en-US" sz="1400" dirty="0" err="1" smtClean="0"/>
              <a:t>rasterMathOp</a:t>
            </a:r>
            <a:r>
              <a:rPr lang="en-US" sz="1400" dirty="0" smtClean="0"/>
              <a:t> operations.</a:t>
            </a:r>
          </a:p>
          <a:p>
            <a:endParaRPr lang="en-US" sz="1400" dirty="0"/>
          </a:p>
        </p:txBody>
      </p:sp>
      <p:sp>
        <p:nvSpPr>
          <p:cNvPr id="5" name="Text Placeholder 4"/>
          <p:cNvSpPr>
            <a:spLocks noGrp="1"/>
          </p:cNvSpPr>
          <p:nvPr>
            <p:ph type="body" sz="quarter" idx="13"/>
          </p:nvPr>
        </p:nvSpPr>
        <p:spPr/>
        <p:txBody>
          <a:bodyPr/>
          <a:lstStyle/>
          <a:p>
            <a:r>
              <a:rPr lang="en-US" dirty="0" smtClean="0"/>
              <a:t>A more complex example</a:t>
            </a:r>
            <a:endParaRPr lang="en-US" dirty="0"/>
          </a:p>
        </p:txBody>
      </p:sp>
      <p:sp>
        <p:nvSpPr>
          <p:cNvPr id="6" name="TextBox 5"/>
          <p:cNvSpPr txBox="1"/>
          <p:nvPr/>
        </p:nvSpPr>
        <p:spPr>
          <a:xfrm>
            <a:off x="3879851" y="1498600"/>
            <a:ext cx="5909045" cy="463460"/>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smtClean="0">
                <a:solidFill>
                  <a:srgbClr val="FF1414"/>
                </a:solidFill>
                <a:latin typeface="Lucida Console"/>
                <a:cs typeface="Lucida Console"/>
              </a:rPr>
              <a:t>-- converting Kelvin to Fahrenheit</a:t>
            </a:r>
          </a:p>
          <a:p>
            <a:pPr marL="268216" indent="-197437" algn="l" defTabSz="268216">
              <a:buClr>
                <a:srgbClr val="FF0000"/>
              </a:buClr>
              <a:buSzPct val="85000"/>
              <a:defRPr/>
            </a:pPr>
            <a:r>
              <a:rPr lang="en-US" sz="1300" dirty="0" smtClean="0">
                <a:solidFill>
                  <a:schemeClr val="tx2"/>
                </a:solidFill>
                <a:latin typeface="Lucida Console"/>
                <a:cs typeface="Lucida Console"/>
              </a:rPr>
              <a:t>'({0}-273.15)*9/5+32’</a:t>
            </a:r>
          </a:p>
        </p:txBody>
      </p:sp>
      <p:sp>
        <p:nvSpPr>
          <p:cNvPr id="7" name="TextBox 6"/>
          <p:cNvSpPr txBox="1"/>
          <p:nvPr/>
        </p:nvSpPr>
        <p:spPr>
          <a:xfrm>
            <a:off x="3879851" y="2097285"/>
            <a:ext cx="5909045" cy="1003608"/>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smtClean="0">
                <a:solidFill>
                  <a:srgbClr val="FF1414"/>
                </a:solidFill>
                <a:latin typeface="Lucida Console"/>
                <a:cs typeface="Lucida Console"/>
              </a:rPr>
              <a:t>-- compute average temperature for a month (January)</a:t>
            </a:r>
          </a:p>
          <a:p>
            <a:pPr marL="268216" indent="-197437" algn="l" defTabSz="268216">
              <a:buClr>
                <a:srgbClr val="FF0000"/>
              </a:buClr>
              <a:buSzPct val="85000"/>
              <a:defRPr/>
            </a:pPr>
            <a:r>
              <a:rPr lang="en-US" sz="1300" dirty="0" smtClean="0">
                <a:solidFill>
                  <a:schemeClr val="tx2"/>
                </a:solidFill>
                <a:latin typeface="Lucida Console"/>
                <a:cs typeface="Lucida Console"/>
              </a:rPr>
              <a:t>'({0}+{12}+{24}+{36}+{48}+{60}+{72}+{84}+{96}+{108}+{120}+{132}+{144}+{156}+{168}+{180}+{192}+{204}+{216}+{228}+{240}+{252}+{264}+{276}+{288}+{300}+{312}+{324}+{336}+{348}+{360}+{372}+{384})/33’</a:t>
            </a:r>
          </a:p>
        </p:txBody>
      </p:sp>
      <p:sp>
        <p:nvSpPr>
          <p:cNvPr id="8" name="TextBox 7"/>
          <p:cNvSpPr txBox="1"/>
          <p:nvPr/>
        </p:nvSpPr>
        <p:spPr>
          <a:xfrm>
            <a:off x="3879851" y="3362168"/>
            <a:ext cx="5909045" cy="2624052"/>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smtClean="0">
                <a:solidFill>
                  <a:srgbClr val="FF1414"/>
                </a:solidFill>
                <a:latin typeface="Lucida Console"/>
                <a:cs typeface="Lucida Console"/>
              </a:rPr>
              <a:t>-- compute mean absolute deviation for a month (January)</a:t>
            </a:r>
          </a:p>
          <a:p>
            <a:pPr marL="268216" indent="-197437" algn="l" defTabSz="268216">
              <a:buClr>
                <a:srgbClr val="FF0000"/>
              </a:buClr>
              <a:buSzPct val="85000"/>
              <a:defRPr/>
            </a:pPr>
            <a:r>
              <a:rPr lang="en-US" sz="1300" dirty="0" smtClean="0">
                <a:solidFill>
                  <a:schemeClr val="tx2"/>
                </a:solidFill>
                <a:latin typeface="Lucida Console"/>
                <a:cs typeface="Lucida Console"/>
              </a:rPr>
              <a:t>‘(abs({1,0}-{0,0})+abs({1,0}-{0,12})+abs({1,0}-{0,24})+abs({1,0}-{0,36})+abs({1,0}-{0,48})+abs({1,0}-{0,60})+abs({1,0}-{0,72})+abs({1,0}-{0,84})+abs({1,0}-{0,96})+abs({1,0}-{0,108})+abs({1,0}-{0,120})+abs({1,0}-{0,132})+abs({1,0}-{0,144})+abs({1,0}-{0,156})+abs({1,0}-{0,168})+abs({1,0}-{0,180})+abs({1,0}-{0,192})+abs({1,0}-{0,204})+abs({1,0}-{0,216})+abs({1,0}-{0,228})+abs({1,0}-{0,240})+abs({1,0}-{0,252})+abs({1,0}-{0,264})+abs({1,0}-{0,276})+abs({1,0}-{0,288})+abs({1,0}-{0,300})+abs({1,0}-{0,312})+abs({1,0}-{0,324})+abs({1,0}-{0,336})+abs({1,0}-{0,348})+abs({1,0}-{0,360})+abs({1,0}-{0,372})+abs({1,0}-{0,384}))/33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900" decel="100000" fill="hold"/>
                                        <p:tgtEl>
                                          <p:spTgt spid="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PL/SQL to generate expressions</a:t>
            </a:r>
            <a:endParaRPr lang="en-US" dirty="0"/>
          </a:p>
        </p:txBody>
      </p:sp>
      <p:sp>
        <p:nvSpPr>
          <p:cNvPr id="5" name="TextBox 4"/>
          <p:cNvSpPr txBox="1"/>
          <p:nvPr/>
        </p:nvSpPr>
        <p:spPr>
          <a:xfrm>
            <a:off x="609600" y="1219200"/>
            <a:ext cx="8915400" cy="2423997"/>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smtClean="0">
                <a:solidFill>
                  <a:srgbClr val="FF1414"/>
                </a:solidFill>
                <a:latin typeface="Lucida Console"/>
                <a:cs typeface="Lucida Console"/>
              </a:rPr>
              <a:t>-- Generate raster algebra operations to convert all bands from Kelvin to Fahrenheit</a:t>
            </a:r>
          </a:p>
          <a:p>
            <a:pPr marL="268216" indent="-197437" algn="l" defTabSz="268216">
              <a:buClr>
                <a:srgbClr val="FF0000"/>
              </a:buClr>
              <a:buSzPct val="85000"/>
              <a:defRPr/>
            </a:pPr>
            <a:r>
              <a:rPr lang="en-US" sz="1300" dirty="0" smtClean="0">
                <a:solidFill>
                  <a:srgbClr val="FF1414"/>
                </a:solidFill>
                <a:latin typeface="Lucida Console"/>
                <a:cs typeface="Lucida Console"/>
              </a:rPr>
              <a:t>-- One operation per band </a:t>
            </a:r>
            <a:r>
              <a:rPr lang="en-US" sz="1300" dirty="0" err="1" smtClean="0">
                <a:solidFill>
                  <a:srgbClr val="FF1414"/>
                </a:solidFill>
                <a:latin typeface="Lucida Console"/>
                <a:cs typeface="Lucida Console"/>
              </a:rPr>
              <a:t>b</a:t>
            </a:r>
            <a:endParaRPr lang="en-US" sz="1300" dirty="0" smtClean="0">
              <a:solidFill>
                <a:srgbClr val="FF1414"/>
              </a:solidFill>
              <a:latin typeface="Lucida Console"/>
              <a:cs typeface="Lucida Console"/>
            </a:endParaRPr>
          </a:p>
          <a:p>
            <a:pPr marL="268216" indent="-197437" algn="l" defTabSz="268216">
              <a:buClr>
                <a:srgbClr val="FF0000"/>
              </a:buClr>
              <a:buSzPct val="85000"/>
              <a:defRPr/>
            </a:pPr>
            <a:r>
              <a:rPr lang="en-US" sz="1300" dirty="0" smtClean="0">
                <a:solidFill>
                  <a:srgbClr val="FF1414"/>
                </a:solidFill>
                <a:latin typeface="Lucida Console"/>
                <a:cs typeface="Lucida Console"/>
              </a:rPr>
              <a:t>-- Each operation looks like this:</a:t>
            </a:r>
          </a:p>
          <a:p>
            <a:pPr marL="268216" indent="-197437" algn="l" defTabSz="268216">
              <a:buClr>
                <a:srgbClr val="FF0000"/>
              </a:buClr>
              <a:buSzPct val="85000"/>
              <a:defRPr/>
            </a:pPr>
            <a:r>
              <a:rPr lang="en-US" sz="1300" dirty="0" smtClean="0">
                <a:solidFill>
                  <a:srgbClr val="FF1414"/>
                </a:solidFill>
                <a:latin typeface="Lucida Console"/>
                <a:cs typeface="Lucida Console"/>
              </a:rPr>
              <a:t>--   ({b}-273.15)*9/5+32</a:t>
            </a:r>
          </a:p>
          <a:p>
            <a:pPr marL="268216" indent="-197437" algn="l" defTabSz="268216">
              <a:buClr>
                <a:srgbClr val="FF0000"/>
              </a:buClr>
              <a:buSzPct val="85000"/>
              <a:defRPr/>
            </a:pPr>
            <a:r>
              <a:rPr lang="en-US" sz="1300" dirty="0" smtClean="0">
                <a:solidFill>
                  <a:srgbClr val="FF1414"/>
                </a:solidFill>
                <a:latin typeface="Lucida Console"/>
                <a:cs typeface="Lucida Console"/>
              </a:rPr>
              <a:t>-- where </a:t>
            </a:r>
            <a:r>
              <a:rPr lang="en-US" sz="1300" dirty="0" err="1" smtClean="0">
                <a:solidFill>
                  <a:srgbClr val="FF1414"/>
                </a:solidFill>
                <a:latin typeface="Lucida Console"/>
                <a:cs typeface="Lucida Console"/>
              </a:rPr>
              <a:t>b</a:t>
            </a:r>
            <a:r>
              <a:rPr lang="en-US" sz="1300" dirty="0" smtClean="0">
                <a:solidFill>
                  <a:srgbClr val="FF1414"/>
                </a:solidFill>
                <a:latin typeface="Lucida Console"/>
                <a:cs typeface="Lucida Console"/>
              </a:rPr>
              <a:t> is the band number, from 0 to 395</a:t>
            </a:r>
          </a:p>
          <a:p>
            <a:pPr marL="268216" indent="-197437" algn="l" defTabSz="268216">
              <a:buClr>
                <a:srgbClr val="FF0000"/>
              </a:buClr>
              <a:buSzPct val="85000"/>
              <a:defRPr/>
            </a:pPr>
            <a:r>
              <a:rPr lang="en-US" sz="1300" dirty="0" err="1" smtClean="0">
                <a:solidFill>
                  <a:srgbClr val="000000"/>
                </a:solidFill>
                <a:latin typeface="Lucida Console"/>
                <a:cs typeface="Lucida Console"/>
              </a:rPr>
              <a:t>operation.Extend(numBands</a:t>
            </a:r>
            <a:r>
              <a:rPr lang="en-US" sz="1300" dirty="0" smtClean="0">
                <a:solidFill>
                  <a:srgbClr val="000000"/>
                </a:solidFill>
                <a:latin typeface="Lucida Console"/>
                <a:cs typeface="Lucida Console"/>
              </a:rPr>
              <a:t>);</a:t>
            </a:r>
          </a:p>
          <a:p>
            <a:pPr marL="268216" indent="-197437" algn="l" defTabSz="268216">
              <a:buClr>
                <a:srgbClr val="FF0000"/>
              </a:buClr>
              <a:buSzPct val="85000"/>
              <a:defRPr/>
            </a:pPr>
            <a:r>
              <a:rPr lang="en-US" sz="1300" dirty="0" smtClean="0">
                <a:solidFill>
                  <a:srgbClr val="000000"/>
                </a:solidFill>
                <a:latin typeface="Lucida Console"/>
                <a:cs typeface="Lucida Console"/>
              </a:rPr>
              <a:t>for </a:t>
            </a:r>
            <a:r>
              <a:rPr lang="en-US" sz="1300" dirty="0" err="1" smtClean="0">
                <a:solidFill>
                  <a:srgbClr val="000000"/>
                </a:solidFill>
                <a:latin typeface="Lucida Console"/>
                <a:cs typeface="Lucida Console"/>
              </a:rPr>
              <a:t>b</a:t>
            </a:r>
            <a:r>
              <a:rPr lang="en-US" sz="1300" dirty="0" smtClean="0">
                <a:solidFill>
                  <a:srgbClr val="000000"/>
                </a:solidFill>
                <a:latin typeface="Lucida Console"/>
                <a:cs typeface="Lucida Console"/>
              </a:rPr>
              <a:t> in 1 .. </a:t>
            </a:r>
            <a:r>
              <a:rPr lang="en-US" sz="1300" dirty="0" err="1" smtClean="0">
                <a:solidFill>
                  <a:srgbClr val="000000"/>
                </a:solidFill>
                <a:latin typeface="Lucida Console"/>
                <a:cs typeface="Lucida Console"/>
              </a:rPr>
              <a:t>numBands</a:t>
            </a:r>
            <a:r>
              <a:rPr lang="en-US" sz="1300" dirty="0" smtClean="0">
                <a:solidFill>
                  <a:srgbClr val="000000"/>
                </a:solidFill>
                <a:latin typeface="Lucida Console"/>
                <a:cs typeface="Lucida Console"/>
              </a:rPr>
              <a:t> loop</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operation(i</a:t>
            </a:r>
            <a:r>
              <a:rPr lang="en-US" sz="1300" dirty="0" smtClean="0">
                <a:solidFill>
                  <a:srgbClr val="000000"/>
                </a:solidFill>
                <a:latin typeface="Lucida Console"/>
                <a:cs typeface="Lucida Console"/>
              </a:rPr>
              <a:t>) := '({' || ( </a:t>
            </a:r>
            <a:r>
              <a:rPr lang="en-US" sz="1300" dirty="0" err="1" smtClean="0">
                <a:solidFill>
                  <a:srgbClr val="000000"/>
                </a:solidFill>
                <a:latin typeface="Lucida Console"/>
                <a:cs typeface="Lucida Console"/>
              </a:rPr>
              <a:t>b</a:t>
            </a:r>
            <a:r>
              <a:rPr lang="en-US" sz="1300" dirty="0" smtClean="0">
                <a:solidFill>
                  <a:srgbClr val="000000"/>
                </a:solidFill>
                <a:latin typeface="Lucida Console"/>
                <a:cs typeface="Lucida Console"/>
              </a:rPr>
              <a:t> - 1 ) || '}-273.15)*9/5+32';</a:t>
            </a:r>
          </a:p>
          <a:p>
            <a:pPr marL="268216" indent="-197437" algn="l" defTabSz="268216">
              <a:buClr>
                <a:srgbClr val="FF0000"/>
              </a:buClr>
              <a:buSzPct val="85000"/>
              <a:defRPr/>
            </a:pPr>
            <a:r>
              <a:rPr lang="en-US" sz="1300" dirty="0" smtClean="0">
                <a:solidFill>
                  <a:srgbClr val="000000"/>
                </a:solidFill>
                <a:latin typeface="Lucida Console"/>
                <a:cs typeface="Lucida Console"/>
              </a:rPr>
              <a:t>end loop;</a:t>
            </a:r>
          </a:p>
        </p:txBody>
      </p:sp>
      <p:sp>
        <p:nvSpPr>
          <p:cNvPr id="7" name="TextBox 6"/>
          <p:cNvSpPr txBox="1"/>
          <p:nvPr/>
        </p:nvSpPr>
        <p:spPr>
          <a:xfrm>
            <a:off x="609600" y="3807778"/>
            <a:ext cx="8915400" cy="2143920"/>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err="1" smtClean="0">
                <a:solidFill>
                  <a:srgbClr val="000000"/>
                </a:solidFill>
                <a:latin typeface="Lucida Console"/>
                <a:cs typeface="Lucida Console"/>
              </a:rPr>
              <a:t>SDO_GEOR_RA.rasterMathOp</a:t>
            </a:r>
            <a:r>
              <a:rPr lang="en-US" sz="1300" dirty="0" smtClean="0">
                <a:solidFill>
                  <a:srgbClr val="000000"/>
                </a:solidFill>
                <a:latin typeface="Lucida Console"/>
                <a:cs typeface="Lucida Console"/>
              </a:rPr>
              <a:t>(</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inGeoRaster</a:t>
            </a:r>
            <a:r>
              <a:rPr lang="en-US" sz="1300" dirty="0" smtClean="0">
                <a:solidFill>
                  <a:srgbClr val="000000"/>
                </a:solidFill>
                <a:latin typeface="Lucida Console"/>
                <a:cs typeface="Lucida Console"/>
              </a:rPr>
              <a:t>   =&gt; gr5, </a:t>
            </a:r>
          </a:p>
          <a:p>
            <a:pPr marL="268216" indent="-197437" algn="l" defTabSz="268216">
              <a:buClr>
                <a:srgbClr val="FF0000"/>
              </a:buClr>
              <a:buSzPct val="85000"/>
              <a:defRPr/>
            </a:pPr>
            <a:r>
              <a:rPr lang="en-US" sz="1300" dirty="0" smtClean="0">
                <a:solidFill>
                  <a:srgbClr val="000000"/>
                </a:solidFill>
                <a:latin typeface="Lucida Console"/>
                <a:cs typeface="Lucida Console"/>
              </a:rPr>
              <a:t>  operation     =&gt; </a:t>
            </a:r>
            <a:r>
              <a:rPr lang="en-US" sz="1300" dirty="0" smtClean="0">
                <a:solidFill>
                  <a:schemeClr val="accent1"/>
                </a:solidFill>
                <a:latin typeface="Lucida Console"/>
                <a:cs typeface="Lucida Console"/>
              </a:rPr>
              <a:t>operation</a:t>
            </a:r>
            <a:r>
              <a:rPr lang="en-US" sz="1300" dirty="0" smtClean="0">
                <a:solidFill>
                  <a:srgbClr val="000000"/>
                </a:solidFill>
                <a:latin typeface="Lucida Console"/>
                <a:cs typeface="Lucida Console"/>
              </a:rPr>
              <a:t>,</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storageParam</a:t>
            </a:r>
            <a:r>
              <a:rPr lang="en-US" sz="1300" dirty="0" smtClean="0">
                <a:solidFill>
                  <a:srgbClr val="000000"/>
                </a:solidFill>
                <a:latin typeface="Lucida Console"/>
                <a:cs typeface="Lucida Console"/>
              </a:rPr>
              <a:t>  =&gt; null, </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outGeoraster</a:t>
            </a:r>
            <a:r>
              <a:rPr lang="en-US" sz="1300" dirty="0" smtClean="0">
                <a:solidFill>
                  <a:srgbClr val="000000"/>
                </a:solidFill>
                <a:latin typeface="Lucida Console"/>
                <a:cs typeface="Lucida Console"/>
              </a:rPr>
              <a:t>  =&gt; gr6,</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nodata</a:t>
            </a:r>
            <a:r>
              <a:rPr lang="en-US" sz="1300" dirty="0" smtClean="0">
                <a:solidFill>
                  <a:srgbClr val="000000"/>
                </a:solidFill>
                <a:latin typeface="Lucida Console"/>
                <a:cs typeface="Lucida Console"/>
              </a:rPr>
              <a:t>        =&gt; 'TRUE',</a:t>
            </a:r>
          </a:p>
          <a:p>
            <a:pPr marL="268216" indent="-197437" algn="l" defTabSz="268216">
              <a:buClr>
                <a:srgbClr val="FF0000"/>
              </a:buClr>
              <a:buSzPct val="85000"/>
              <a:defRPr/>
            </a:pPr>
            <a:r>
              <a:rPr lang="en-US" sz="1300" dirty="0" smtClean="0">
                <a:solidFill>
                  <a:srgbClr val="000000"/>
                </a:solidFill>
                <a:latin typeface="Lucida Console"/>
                <a:cs typeface="Lucida Console"/>
              </a:rPr>
              <a:t>  </a:t>
            </a:r>
            <a:r>
              <a:rPr lang="en-US" sz="1300" dirty="0" err="1" smtClean="0">
                <a:solidFill>
                  <a:srgbClr val="000000"/>
                </a:solidFill>
                <a:latin typeface="Lucida Console"/>
                <a:cs typeface="Lucida Console"/>
              </a:rPr>
              <a:t>nodataValue</a:t>
            </a:r>
            <a:r>
              <a:rPr lang="en-US" sz="1300" dirty="0" smtClean="0">
                <a:solidFill>
                  <a:srgbClr val="000000"/>
                </a:solidFill>
                <a:latin typeface="Lucida Console"/>
                <a:cs typeface="Lucida Console"/>
              </a:rPr>
              <a:t>   =&gt; -9999</a:t>
            </a:r>
          </a:p>
          <a:p>
            <a:pPr marL="268216" indent="-197437" algn="l" defTabSz="268216">
              <a:buClr>
                <a:srgbClr val="FF0000"/>
              </a:buClr>
              <a:buSzPct val="85000"/>
              <a:defRPr/>
            </a:pPr>
            <a:r>
              <a:rPr lang="en-US" sz="1300" dirty="0" smtClean="0">
                <a:solidFill>
                  <a:srgbClr val="000000"/>
                </a:solidFill>
                <a:latin typeface="Lucida Console"/>
                <a:cs typeface="Lucida Console"/>
              </a:rPr>
              <a:t>);</a:t>
            </a:r>
          </a:p>
        </p:txBody>
      </p:sp>
      <p:sp>
        <p:nvSpPr>
          <p:cNvPr id="8" name="TextBox 7"/>
          <p:cNvSpPr txBox="1"/>
          <p:nvPr/>
        </p:nvSpPr>
        <p:spPr>
          <a:xfrm>
            <a:off x="609600" y="914400"/>
            <a:ext cx="8915400" cy="183384"/>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300" dirty="0" smtClean="0">
                <a:solidFill>
                  <a:srgbClr val="000000"/>
                </a:solidFill>
                <a:latin typeface="Lucida Console"/>
                <a:cs typeface="Lucida Console"/>
              </a:rPr>
              <a:t> operation sdo_string2_array := sdo_string2_array();</a:t>
            </a:r>
          </a:p>
        </p:txBody>
      </p:sp>
    </p:spTree>
  </p:cSld>
  <p:clrMapOvr>
    <a:masterClrMapping/>
  </p:clrMapOvr>
  <p:transition>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une_average.png"/>
          <p:cNvPicPr>
            <a:picLocks noChangeAspect="1"/>
          </p:cNvPicPr>
          <p:nvPr/>
        </p:nvPicPr>
        <p:blipFill>
          <a:blip r:embed="rId3" cstate="print"/>
          <a:srcRect l="2316" t="18868" r="1201"/>
          <a:stretch>
            <a:fillRect/>
          </a:stretch>
        </p:blipFill>
        <p:spPr>
          <a:xfrm>
            <a:off x="1408511" y="1092200"/>
            <a:ext cx="7094140" cy="4758869"/>
          </a:xfrm>
          <a:prstGeom prst="rect">
            <a:avLst/>
          </a:prstGeom>
        </p:spPr>
      </p:pic>
      <p:sp>
        <p:nvSpPr>
          <p:cNvPr id="34818" name="Title 1"/>
          <p:cNvSpPr>
            <a:spLocks noGrp="1"/>
          </p:cNvSpPr>
          <p:nvPr>
            <p:ph type="title"/>
          </p:nvPr>
        </p:nvSpPr>
        <p:spPr>
          <a:xfrm>
            <a:off x="742950" y="327385"/>
            <a:ext cx="8915385" cy="1025071"/>
          </a:xfrm>
        </p:spPr>
        <p:txBody>
          <a:bodyPr/>
          <a:lstStyle/>
          <a:p>
            <a:r>
              <a:rPr lang="en-US" dirty="0" smtClean="0"/>
              <a:t>Historical Temperature Analysis: Average</a:t>
            </a:r>
          </a:p>
        </p:txBody>
      </p:sp>
      <p:sp>
        <p:nvSpPr>
          <p:cNvPr id="10" name="TextBox 9"/>
          <p:cNvSpPr txBox="1"/>
          <p:nvPr/>
        </p:nvSpPr>
        <p:spPr>
          <a:xfrm>
            <a:off x="1733554" y="5450619"/>
            <a:ext cx="6427106" cy="376356"/>
          </a:xfrm>
          <a:prstGeom prst="rect">
            <a:avLst/>
          </a:prstGeom>
          <a:noFill/>
        </p:spPr>
        <p:txBody>
          <a:bodyPr wrap="square" lIns="107287" tIns="53643" rIns="107287" bIns="53643" rtlCol="0">
            <a:spAutoFit/>
          </a:bodyPr>
          <a:lstStyle/>
          <a:p>
            <a:pPr algn="ctr"/>
            <a:r>
              <a:rPr lang="en-US" sz="1900" dirty="0" smtClean="0">
                <a:solidFill>
                  <a:schemeClr val="tx2"/>
                </a:solidFill>
              </a:rPr>
              <a:t>June Average Temperature over 33 Years</a:t>
            </a:r>
          </a:p>
        </p:txBody>
      </p:sp>
      <p:sp>
        <p:nvSpPr>
          <p:cNvPr id="6" name="TextBox 5"/>
          <p:cNvSpPr txBox="1"/>
          <p:nvPr/>
        </p:nvSpPr>
        <p:spPr>
          <a:xfrm>
            <a:off x="3714750" y="6447629"/>
            <a:ext cx="6191250" cy="443810"/>
          </a:xfrm>
          <a:prstGeom prst="rect">
            <a:avLst/>
          </a:prstGeom>
          <a:noFill/>
        </p:spPr>
        <p:txBody>
          <a:bodyPr wrap="square" lIns="107287" tIns="53643" rIns="107287" bIns="53643" rtlCol="0">
            <a:spAutoFit/>
          </a:bodyPr>
          <a:lstStyle/>
          <a:p>
            <a:pPr algn="ctr"/>
            <a:r>
              <a:rPr lang="en-US" sz="1200" dirty="0" smtClean="0">
                <a:solidFill>
                  <a:schemeClr val="tx2"/>
                </a:solidFill>
              </a:rPr>
              <a:t>(Source Temperature Data Courtesy of Remote Sensing Systems - http://</a:t>
            </a:r>
            <a:r>
              <a:rPr lang="en-US" sz="1200" dirty="0" err="1" smtClean="0">
                <a:solidFill>
                  <a:schemeClr val="tx2"/>
                </a:solidFill>
              </a:rPr>
              <a:t>www.remss.com</a:t>
            </a:r>
            <a:r>
              <a:rPr lang="en-US" sz="1200" dirty="0" smtClean="0">
                <a:solidFill>
                  <a:schemeClr val="tx2"/>
                </a:solidFill>
              </a:rPr>
              <a:t>/)</a:t>
            </a:r>
          </a:p>
        </p:txBody>
      </p:sp>
    </p:spTree>
  </p:cSld>
  <p:clrMapOvr>
    <a:masterClrMapping/>
  </p:clrMapOvr>
  <p:transition>
    <p:wipe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cember_average.png"/>
          <p:cNvPicPr>
            <a:picLocks noChangeAspect="1"/>
          </p:cNvPicPr>
          <p:nvPr/>
        </p:nvPicPr>
        <p:blipFill>
          <a:blip r:embed="rId3" cstate="print"/>
          <a:srcRect t="19319"/>
          <a:stretch>
            <a:fillRect/>
          </a:stretch>
        </p:blipFill>
        <p:spPr>
          <a:xfrm>
            <a:off x="1250046" y="1092201"/>
            <a:ext cx="7275360" cy="4682641"/>
          </a:xfrm>
          <a:prstGeom prst="rect">
            <a:avLst/>
          </a:prstGeom>
        </p:spPr>
      </p:pic>
      <p:sp>
        <p:nvSpPr>
          <p:cNvPr id="34818" name="Title 1"/>
          <p:cNvSpPr>
            <a:spLocks noGrp="1"/>
          </p:cNvSpPr>
          <p:nvPr>
            <p:ph type="title"/>
          </p:nvPr>
        </p:nvSpPr>
        <p:spPr>
          <a:xfrm>
            <a:off x="742950" y="327385"/>
            <a:ext cx="8915385" cy="1025071"/>
          </a:xfrm>
        </p:spPr>
        <p:txBody>
          <a:bodyPr/>
          <a:lstStyle/>
          <a:p>
            <a:r>
              <a:rPr lang="en-US" smtClean="0"/>
              <a:t>Historical Temperature Analysis: Average</a:t>
            </a:r>
            <a:endParaRPr lang="en-US" dirty="0" smtClean="0"/>
          </a:p>
        </p:txBody>
      </p:sp>
      <p:sp>
        <p:nvSpPr>
          <p:cNvPr id="10" name="TextBox 9"/>
          <p:cNvSpPr txBox="1"/>
          <p:nvPr/>
        </p:nvSpPr>
        <p:spPr>
          <a:xfrm>
            <a:off x="1615622" y="5421590"/>
            <a:ext cx="6427106" cy="376356"/>
          </a:xfrm>
          <a:prstGeom prst="rect">
            <a:avLst/>
          </a:prstGeom>
          <a:noFill/>
        </p:spPr>
        <p:txBody>
          <a:bodyPr wrap="square" lIns="107287" tIns="53643" rIns="107287" bIns="53643" rtlCol="0">
            <a:spAutoFit/>
          </a:bodyPr>
          <a:lstStyle/>
          <a:p>
            <a:pPr algn="ctr"/>
            <a:r>
              <a:rPr lang="en-US" sz="1900" dirty="0" smtClean="0">
                <a:solidFill>
                  <a:schemeClr val="tx2"/>
                </a:solidFill>
              </a:rPr>
              <a:t>December Average Temperature over 33 Years</a:t>
            </a:r>
          </a:p>
        </p:txBody>
      </p:sp>
      <p:sp>
        <p:nvSpPr>
          <p:cNvPr id="5" name="TextBox 4"/>
          <p:cNvSpPr txBox="1"/>
          <p:nvPr/>
        </p:nvSpPr>
        <p:spPr>
          <a:xfrm>
            <a:off x="3714750" y="6447629"/>
            <a:ext cx="6191250" cy="443810"/>
          </a:xfrm>
          <a:prstGeom prst="rect">
            <a:avLst/>
          </a:prstGeom>
          <a:noFill/>
        </p:spPr>
        <p:txBody>
          <a:bodyPr wrap="square" lIns="107287" tIns="53643" rIns="107287" bIns="53643" rtlCol="0">
            <a:spAutoFit/>
          </a:bodyPr>
          <a:lstStyle/>
          <a:p>
            <a:pPr algn="ctr"/>
            <a:r>
              <a:rPr lang="en-US" sz="1200" dirty="0" smtClean="0">
                <a:solidFill>
                  <a:schemeClr val="tx2"/>
                </a:solidFill>
              </a:rPr>
              <a:t>(Source Temperature Data Courtesy of Remote Sensing Systems - http://</a:t>
            </a:r>
            <a:r>
              <a:rPr lang="en-US" sz="1200" dirty="0" err="1" smtClean="0">
                <a:solidFill>
                  <a:schemeClr val="tx2"/>
                </a:solidFill>
              </a:rPr>
              <a:t>www.remss.com</a:t>
            </a:r>
            <a:r>
              <a:rPr lang="en-US" sz="1200" dirty="0" smtClean="0">
                <a:solidFill>
                  <a:schemeClr val="tx2"/>
                </a:solidFill>
              </a:rPr>
              <a:t>/)</a:t>
            </a:r>
          </a:p>
        </p:txBody>
      </p:sp>
    </p:spTree>
  </p:cSld>
  <p:clrMapOvr>
    <a:masterClrMapping/>
  </p:clrMapOvr>
  <p:transition>
    <p:wipe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t="6024"/>
          <a:stretch>
            <a:fillRect/>
          </a:stretch>
        </p:blipFill>
        <p:spPr bwMode="auto">
          <a:xfrm>
            <a:off x="1309009" y="1092201"/>
            <a:ext cx="7441291" cy="4585255"/>
          </a:xfrm>
          <a:prstGeom prst="rect">
            <a:avLst/>
          </a:prstGeom>
          <a:noFill/>
          <a:ln w="9525">
            <a:noFill/>
            <a:miter lim="800000"/>
            <a:headEnd/>
            <a:tailEnd/>
          </a:ln>
        </p:spPr>
      </p:pic>
      <p:sp>
        <p:nvSpPr>
          <p:cNvPr id="34818" name="Title 1"/>
          <p:cNvSpPr>
            <a:spLocks noGrp="1"/>
          </p:cNvSpPr>
          <p:nvPr>
            <p:ph type="title"/>
          </p:nvPr>
        </p:nvSpPr>
        <p:spPr>
          <a:xfrm>
            <a:off x="660400" y="327385"/>
            <a:ext cx="8915385" cy="1025071"/>
          </a:xfrm>
        </p:spPr>
        <p:txBody>
          <a:bodyPr/>
          <a:lstStyle/>
          <a:p>
            <a:r>
              <a:rPr lang="en-US" dirty="0" smtClean="0"/>
              <a:t>Historical Temperature Analysis: Anomaly</a:t>
            </a:r>
          </a:p>
        </p:txBody>
      </p:sp>
      <p:sp>
        <p:nvSpPr>
          <p:cNvPr id="10" name="TextBox 9"/>
          <p:cNvSpPr txBox="1"/>
          <p:nvPr/>
        </p:nvSpPr>
        <p:spPr>
          <a:xfrm>
            <a:off x="1816106" y="5581251"/>
            <a:ext cx="6427106" cy="376356"/>
          </a:xfrm>
          <a:prstGeom prst="rect">
            <a:avLst/>
          </a:prstGeom>
          <a:noFill/>
        </p:spPr>
        <p:txBody>
          <a:bodyPr wrap="square" lIns="107287" tIns="53643" rIns="107287" bIns="53643" rtlCol="0">
            <a:spAutoFit/>
          </a:bodyPr>
          <a:lstStyle/>
          <a:p>
            <a:pPr algn="ctr"/>
            <a:r>
              <a:rPr lang="en-US" sz="1900" dirty="0" smtClean="0">
                <a:solidFill>
                  <a:schemeClr val="tx2"/>
                </a:solidFill>
              </a:rPr>
              <a:t>June Temperature Mean Absolute Deviation Analysis</a:t>
            </a:r>
          </a:p>
        </p:txBody>
      </p:sp>
      <p:sp>
        <p:nvSpPr>
          <p:cNvPr id="5" name="TextBox 4"/>
          <p:cNvSpPr txBox="1"/>
          <p:nvPr/>
        </p:nvSpPr>
        <p:spPr>
          <a:xfrm>
            <a:off x="3714750" y="6447629"/>
            <a:ext cx="6191250" cy="443810"/>
          </a:xfrm>
          <a:prstGeom prst="rect">
            <a:avLst/>
          </a:prstGeom>
          <a:noFill/>
        </p:spPr>
        <p:txBody>
          <a:bodyPr wrap="square" lIns="107287" tIns="53643" rIns="107287" bIns="53643" rtlCol="0">
            <a:spAutoFit/>
          </a:bodyPr>
          <a:lstStyle/>
          <a:p>
            <a:pPr algn="ctr"/>
            <a:r>
              <a:rPr lang="en-US" sz="1200" dirty="0" smtClean="0">
                <a:solidFill>
                  <a:schemeClr val="tx2"/>
                </a:solidFill>
              </a:rPr>
              <a:t>(Source Temperature Data Courtesy of Remote Sensing Systems - http://</a:t>
            </a:r>
            <a:r>
              <a:rPr lang="en-US" sz="1200" dirty="0" err="1" smtClean="0">
                <a:solidFill>
                  <a:schemeClr val="tx2"/>
                </a:solidFill>
              </a:rPr>
              <a:t>www.remss.com</a:t>
            </a:r>
            <a:r>
              <a:rPr lang="en-US" sz="1200" dirty="0" smtClean="0">
                <a:solidFill>
                  <a:schemeClr val="tx2"/>
                </a:solidFill>
              </a:rPr>
              <a:t>/)</a:t>
            </a:r>
          </a:p>
        </p:txBody>
      </p:sp>
    </p:spTree>
  </p:cSld>
  <p:clrMapOvr>
    <a:masterClrMapping/>
  </p:clrMapOvr>
  <p:transition>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60400" y="327385"/>
            <a:ext cx="8915385" cy="1025071"/>
          </a:xfrm>
        </p:spPr>
        <p:txBody>
          <a:bodyPr/>
          <a:lstStyle/>
          <a:p>
            <a:r>
              <a:rPr lang="en-US" dirty="0" smtClean="0"/>
              <a:t>Historical Temperature Analysis: Anomaly</a:t>
            </a:r>
          </a:p>
        </p:txBody>
      </p:sp>
      <p:sp>
        <p:nvSpPr>
          <p:cNvPr id="10" name="TextBox 9"/>
          <p:cNvSpPr txBox="1"/>
          <p:nvPr/>
        </p:nvSpPr>
        <p:spPr>
          <a:xfrm>
            <a:off x="1816106" y="5595767"/>
            <a:ext cx="6427106" cy="639505"/>
          </a:xfrm>
          <a:prstGeom prst="rect">
            <a:avLst/>
          </a:prstGeom>
          <a:noFill/>
        </p:spPr>
        <p:txBody>
          <a:bodyPr wrap="square" lIns="107287" tIns="53643" rIns="107287" bIns="53643" rtlCol="0">
            <a:spAutoFit/>
          </a:bodyPr>
          <a:lstStyle/>
          <a:p>
            <a:pPr algn="ctr"/>
            <a:r>
              <a:rPr lang="en-US" sz="1900" dirty="0" smtClean="0">
                <a:solidFill>
                  <a:schemeClr val="tx2"/>
                </a:solidFill>
              </a:rPr>
              <a:t>December Temperature Mean Absolute Deviation Analysis</a:t>
            </a:r>
          </a:p>
        </p:txBody>
      </p:sp>
      <p:pic>
        <p:nvPicPr>
          <p:cNvPr id="1026" name="Picture 2"/>
          <p:cNvPicPr>
            <a:picLocks noChangeAspect="1" noChangeArrowheads="1"/>
          </p:cNvPicPr>
          <p:nvPr/>
        </p:nvPicPr>
        <p:blipFill>
          <a:blip r:embed="rId3" cstate="print"/>
          <a:srcRect t="2638"/>
          <a:stretch>
            <a:fillRect/>
          </a:stretch>
        </p:blipFill>
        <p:spPr bwMode="auto">
          <a:xfrm>
            <a:off x="1312113" y="1092201"/>
            <a:ext cx="7438187" cy="4452257"/>
          </a:xfrm>
          <a:prstGeom prst="rect">
            <a:avLst/>
          </a:prstGeom>
          <a:noFill/>
          <a:ln w="9525">
            <a:noFill/>
            <a:miter lim="800000"/>
            <a:headEnd/>
            <a:tailEnd/>
          </a:ln>
        </p:spPr>
      </p:pic>
      <p:sp>
        <p:nvSpPr>
          <p:cNvPr id="5" name="TextBox 4"/>
          <p:cNvSpPr txBox="1"/>
          <p:nvPr/>
        </p:nvSpPr>
        <p:spPr>
          <a:xfrm>
            <a:off x="3714750" y="6447629"/>
            <a:ext cx="6191250" cy="443810"/>
          </a:xfrm>
          <a:prstGeom prst="rect">
            <a:avLst/>
          </a:prstGeom>
          <a:noFill/>
        </p:spPr>
        <p:txBody>
          <a:bodyPr wrap="square" lIns="107287" tIns="53643" rIns="107287" bIns="53643" rtlCol="0">
            <a:spAutoFit/>
          </a:bodyPr>
          <a:lstStyle/>
          <a:p>
            <a:pPr algn="ctr"/>
            <a:r>
              <a:rPr lang="en-US" sz="1200" dirty="0" smtClean="0">
                <a:solidFill>
                  <a:schemeClr val="tx2"/>
                </a:solidFill>
              </a:rPr>
              <a:t>(Source Temperature Data Courtesy of Remote Sensing Systems - http://</a:t>
            </a:r>
            <a:r>
              <a:rPr lang="en-US" sz="1200" dirty="0" err="1" smtClean="0">
                <a:solidFill>
                  <a:schemeClr val="tx2"/>
                </a:solidFill>
              </a:rPr>
              <a:t>www.remss.com</a:t>
            </a:r>
            <a:r>
              <a:rPr lang="en-US" sz="1200" dirty="0" smtClean="0">
                <a:solidFill>
                  <a:schemeClr val="tx2"/>
                </a:solidFill>
              </a:rPr>
              <a:t>/)</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2800">
                <a:ea typeface="ＭＳ Ｐゴシック" pitchFamily="-111" charset="-128"/>
                <a:cs typeface="ＭＳ Ｐゴシック" pitchFamily="-111" charset="-128"/>
              </a:rPr>
              <a:t>Multiband Image Interleaving</a:t>
            </a:r>
            <a:br>
              <a:rPr lang="en-US" sz="2800">
                <a:ea typeface="ＭＳ Ｐゴシック" pitchFamily="-111" charset="-128"/>
                <a:cs typeface="ＭＳ Ｐゴシック" pitchFamily="-111" charset="-128"/>
              </a:rPr>
            </a:br>
            <a:r>
              <a:rPr lang="en-US" sz="2000" i="1">
                <a:ea typeface="ＭＳ Ｐゴシック" pitchFamily="-111" charset="-128"/>
                <a:cs typeface="ＭＳ Ｐゴシック" pitchFamily="-111" charset="-128"/>
              </a:rPr>
              <a:t>Band Interleaved by Line (BIL)</a:t>
            </a:r>
            <a:endParaRPr lang="en-US" sz="2800">
              <a:ea typeface="ＭＳ Ｐゴシック" pitchFamily="-111" charset="-128"/>
              <a:cs typeface="ＭＳ Ｐゴシック" pitchFamily="-111" charset="-128"/>
            </a:endParaRPr>
          </a:p>
        </p:txBody>
      </p:sp>
      <p:sp>
        <p:nvSpPr>
          <p:cNvPr id="46083" name="Text Box 3"/>
          <p:cNvSpPr txBox="1">
            <a:spLocks noChangeArrowheads="1"/>
          </p:cNvSpPr>
          <p:nvPr/>
        </p:nvSpPr>
        <p:spPr bwMode="auto">
          <a:xfrm>
            <a:off x="2136775"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0</a:t>
            </a:r>
          </a:p>
        </p:txBody>
      </p:sp>
      <p:sp>
        <p:nvSpPr>
          <p:cNvPr id="46084" name="Text Box 4"/>
          <p:cNvSpPr txBox="1">
            <a:spLocks noChangeArrowheads="1"/>
          </p:cNvSpPr>
          <p:nvPr/>
        </p:nvSpPr>
        <p:spPr bwMode="auto">
          <a:xfrm>
            <a:off x="5032375" y="4648200"/>
            <a:ext cx="958850"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1</a:t>
            </a:r>
          </a:p>
        </p:txBody>
      </p:sp>
      <p:sp>
        <p:nvSpPr>
          <p:cNvPr id="46085" name="Text Box 5"/>
          <p:cNvSpPr txBox="1">
            <a:spLocks noChangeArrowheads="1"/>
          </p:cNvSpPr>
          <p:nvPr/>
        </p:nvSpPr>
        <p:spPr bwMode="auto">
          <a:xfrm>
            <a:off x="304800" y="2057400"/>
            <a:ext cx="84931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Row 0</a:t>
            </a:r>
          </a:p>
        </p:txBody>
      </p:sp>
      <p:sp>
        <p:nvSpPr>
          <p:cNvPr id="46086" name="Line 6"/>
          <p:cNvSpPr>
            <a:spLocks noChangeShapeType="1"/>
          </p:cNvSpPr>
          <p:nvPr/>
        </p:nvSpPr>
        <p:spPr bwMode="auto">
          <a:xfrm>
            <a:off x="381000" y="2514600"/>
            <a:ext cx="7429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6087" name="Text Box 7"/>
          <p:cNvSpPr txBox="1">
            <a:spLocks noChangeArrowheads="1"/>
          </p:cNvSpPr>
          <p:nvPr/>
        </p:nvSpPr>
        <p:spPr bwMode="auto">
          <a:xfrm>
            <a:off x="990600" y="1447800"/>
            <a:ext cx="130016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Column 0</a:t>
            </a:r>
          </a:p>
        </p:txBody>
      </p:sp>
      <p:sp>
        <p:nvSpPr>
          <p:cNvPr id="46088" name="Text Box 8"/>
          <p:cNvSpPr txBox="1">
            <a:spLocks noChangeArrowheads="1"/>
          </p:cNvSpPr>
          <p:nvPr/>
        </p:nvSpPr>
        <p:spPr bwMode="auto">
          <a:xfrm>
            <a:off x="7937500"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2</a:t>
            </a:r>
          </a:p>
        </p:txBody>
      </p:sp>
      <p:sp>
        <p:nvSpPr>
          <p:cNvPr id="46089" name="Line 9"/>
          <p:cNvSpPr>
            <a:spLocks noChangeShapeType="1"/>
          </p:cNvSpPr>
          <p:nvPr/>
        </p:nvSpPr>
        <p:spPr bwMode="auto">
          <a:xfrm>
            <a:off x="381000" y="2514600"/>
            <a:ext cx="7429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6090" name="Line 10"/>
          <p:cNvSpPr>
            <a:spLocks noChangeShapeType="1"/>
          </p:cNvSpPr>
          <p:nvPr/>
        </p:nvSpPr>
        <p:spPr bwMode="auto">
          <a:xfrm>
            <a:off x="1639888" y="1828800"/>
            <a:ext cx="0" cy="30480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grpSp>
        <p:nvGrpSpPr>
          <p:cNvPr id="46091" name="Group 11"/>
          <p:cNvGrpSpPr>
            <a:grpSpLocks/>
          </p:cNvGrpSpPr>
          <p:nvPr/>
        </p:nvGrpSpPr>
        <p:grpSpPr bwMode="auto">
          <a:xfrm>
            <a:off x="1295400" y="2209800"/>
            <a:ext cx="2590800" cy="2438400"/>
            <a:chOff x="816" y="1392"/>
            <a:chExt cx="1632" cy="1536"/>
          </a:xfrm>
        </p:grpSpPr>
        <p:grpSp>
          <p:nvGrpSpPr>
            <p:cNvPr id="46398" name="Group 12"/>
            <p:cNvGrpSpPr>
              <a:grpSpLocks/>
            </p:cNvGrpSpPr>
            <p:nvPr/>
          </p:nvGrpSpPr>
          <p:grpSpPr bwMode="auto">
            <a:xfrm>
              <a:off x="816" y="1392"/>
              <a:ext cx="417" cy="385"/>
              <a:chOff x="816" y="1392"/>
              <a:chExt cx="417" cy="385"/>
            </a:xfrm>
          </p:grpSpPr>
          <p:grpSp>
            <p:nvGrpSpPr>
              <p:cNvPr id="46474" name="Group 13"/>
              <p:cNvGrpSpPr>
                <a:grpSpLocks/>
              </p:cNvGrpSpPr>
              <p:nvPr/>
            </p:nvGrpSpPr>
            <p:grpSpPr bwMode="auto">
              <a:xfrm>
                <a:off x="816" y="1392"/>
                <a:ext cx="417" cy="385"/>
                <a:chOff x="774" y="1062"/>
                <a:chExt cx="417" cy="385"/>
              </a:xfrm>
            </p:grpSpPr>
            <p:sp>
              <p:nvSpPr>
                <p:cNvPr id="46476" name="Rectangle 1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77" name="Rectangle 1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75" name="Text Box 1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399" name="Group 17"/>
            <p:cNvGrpSpPr>
              <a:grpSpLocks/>
            </p:cNvGrpSpPr>
            <p:nvPr/>
          </p:nvGrpSpPr>
          <p:grpSpPr bwMode="auto">
            <a:xfrm>
              <a:off x="1221" y="1392"/>
              <a:ext cx="417" cy="385"/>
              <a:chOff x="816" y="1392"/>
              <a:chExt cx="417" cy="385"/>
            </a:xfrm>
          </p:grpSpPr>
          <p:grpSp>
            <p:nvGrpSpPr>
              <p:cNvPr id="46470" name="Group 18"/>
              <p:cNvGrpSpPr>
                <a:grpSpLocks/>
              </p:cNvGrpSpPr>
              <p:nvPr/>
            </p:nvGrpSpPr>
            <p:grpSpPr bwMode="auto">
              <a:xfrm>
                <a:off x="816" y="1392"/>
                <a:ext cx="417" cy="385"/>
                <a:chOff x="774" y="1062"/>
                <a:chExt cx="417" cy="385"/>
              </a:xfrm>
            </p:grpSpPr>
            <p:sp>
              <p:nvSpPr>
                <p:cNvPr id="46472" name="Rectangle 1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73" name="Rectangle 2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71" name="Text Box 2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0" name="Group 22"/>
            <p:cNvGrpSpPr>
              <a:grpSpLocks/>
            </p:cNvGrpSpPr>
            <p:nvPr/>
          </p:nvGrpSpPr>
          <p:grpSpPr bwMode="auto">
            <a:xfrm>
              <a:off x="1626" y="1392"/>
              <a:ext cx="417" cy="385"/>
              <a:chOff x="816" y="1392"/>
              <a:chExt cx="417" cy="385"/>
            </a:xfrm>
          </p:grpSpPr>
          <p:grpSp>
            <p:nvGrpSpPr>
              <p:cNvPr id="46466" name="Group 23"/>
              <p:cNvGrpSpPr>
                <a:grpSpLocks/>
              </p:cNvGrpSpPr>
              <p:nvPr/>
            </p:nvGrpSpPr>
            <p:grpSpPr bwMode="auto">
              <a:xfrm>
                <a:off x="816" y="1392"/>
                <a:ext cx="417" cy="385"/>
                <a:chOff x="774" y="1062"/>
                <a:chExt cx="417" cy="385"/>
              </a:xfrm>
            </p:grpSpPr>
            <p:sp>
              <p:nvSpPr>
                <p:cNvPr id="46468" name="Rectangle 2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69" name="Rectangle 2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67" name="Text Box 2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1" name="Group 27"/>
            <p:cNvGrpSpPr>
              <a:grpSpLocks/>
            </p:cNvGrpSpPr>
            <p:nvPr/>
          </p:nvGrpSpPr>
          <p:grpSpPr bwMode="auto">
            <a:xfrm>
              <a:off x="2031" y="1392"/>
              <a:ext cx="417" cy="385"/>
              <a:chOff x="816" y="1392"/>
              <a:chExt cx="417" cy="385"/>
            </a:xfrm>
          </p:grpSpPr>
          <p:grpSp>
            <p:nvGrpSpPr>
              <p:cNvPr id="46462" name="Group 28"/>
              <p:cNvGrpSpPr>
                <a:grpSpLocks/>
              </p:cNvGrpSpPr>
              <p:nvPr/>
            </p:nvGrpSpPr>
            <p:grpSpPr bwMode="auto">
              <a:xfrm>
                <a:off x="816" y="1392"/>
                <a:ext cx="417" cy="385"/>
                <a:chOff x="774" y="1062"/>
                <a:chExt cx="417" cy="385"/>
              </a:xfrm>
            </p:grpSpPr>
            <p:sp>
              <p:nvSpPr>
                <p:cNvPr id="46464" name="Rectangle 2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65" name="Rectangle 3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63" name="Text Box 3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2" name="Group 32"/>
            <p:cNvGrpSpPr>
              <a:grpSpLocks/>
            </p:cNvGrpSpPr>
            <p:nvPr/>
          </p:nvGrpSpPr>
          <p:grpSpPr bwMode="auto">
            <a:xfrm>
              <a:off x="816" y="1776"/>
              <a:ext cx="417" cy="385"/>
              <a:chOff x="816" y="1392"/>
              <a:chExt cx="417" cy="385"/>
            </a:xfrm>
          </p:grpSpPr>
          <p:grpSp>
            <p:nvGrpSpPr>
              <p:cNvPr id="46458" name="Group 33"/>
              <p:cNvGrpSpPr>
                <a:grpSpLocks/>
              </p:cNvGrpSpPr>
              <p:nvPr/>
            </p:nvGrpSpPr>
            <p:grpSpPr bwMode="auto">
              <a:xfrm>
                <a:off x="816" y="1392"/>
                <a:ext cx="417" cy="385"/>
                <a:chOff x="774" y="1062"/>
                <a:chExt cx="417" cy="385"/>
              </a:xfrm>
            </p:grpSpPr>
            <p:sp>
              <p:nvSpPr>
                <p:cNvPr id="46460" name="Rectangle 3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61" name="Rectangle 3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59" name="Text Box 3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3" name="Group 37"/>
            <p:cNvGrpSpPr>
              <a:grpSpLocks/>
            </p:cNvGrpSpPr>
            <p:nvPr/>
          </p:nvGrpSpPr>
          <p:grpSpPr bwMode="auto">
            <a:xfrm>
              <a:off x="1221" y="1776"/>
              <a:ext cx="417" cy="385"/>
              <a:chOff x="816" y="1392"/>
              <a:chExt cx="417" cy="385"/>
            </a:xfrm>
          </p:grpSpPr>
          <p:grpSp>
            <p:nvGrpSpPr>
              <p:cNvPr id="46454" name="Group 38"/>
              <p:cNvGrpSpPr>
                <a:grpSpLocks/>
              </p:cNvGrpSpPr>
              <p:nvPr/>
            </p:nvGrpSpPr>
            <p:grpSpPr bwMode="auto">
              <a:xfrm>
                <a:off x="816" y="1392"/>
                <a:ext cx="417" cy="385"/>
                <a:chOff x="774" y="1062"/>
                <a:chExt cx="417" cy="385"/>
              </a:xfrm>
            </p:grpSpPr>
            <p:sp>
              <p:nvSpPr>
                <p:cNvPr id="46456" name="Rectangle 3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57" name="Rectangle 4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55" name="Text Box 4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4" name="Group 42"/>
            <p:cNvGrpSpPr>
              <a:grpSpLocks/>
            </p:cNvGrpSpPr>
            <p:nvPr/>
          </p:nvGrpSpPr>
          <p:grpSpPr bwMode="auto">
            <a:xfrm>
              <a:off x="1626" y="1776"/>
              <a:ext cx="417" cy="385"/>
              <a:chOff x="816" y="1392"/>
              <a:chExt cx="417" cy="385"/>
            </a:xfrm>
          </p:grpSpPr>
          <p:grpSp>
            <p:nvGrpSpPr>
              <p:cNvPr id="46450" name="Group 43"/>
              <p:cNvGrpSpPr>
                <a:grpSpLocks/>
              </p:cNvGrpSpPr>
              <p:nvPr/>
            </p:nvGrpSpPr>
            <p:grpSpPr bwMode="auto">
              <a:xfrm>
                <a:off x="816" y="1392"/>
                <a:ext cx="417" cy="385"/>
                <a:chOff x="774" y="1062"/>
                <a:chExt cx="417" cy="385"/>
              </a:xfrm>
            </p:grpSpPr>
            <p:sp>
              <p:nvSpPr>
                <p:cNvPr id="46452" name="Rectangle 4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53" name="Rectangle 4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51" name="Text Box 4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5" name="Group 47"/>
            <p:cNvGrpSpPr>
              <a:grpSpLocks/>
            </p:cNvGrpSpPr>
            <p:nvPr/>
          </p:nvGrpSpPr>
          <p:grpSpPr bwMode="auto">
            <a:xfrm>
              <a:off x="2031" y="1776"/>
              <a:ext cx="417" cy="385"/>
              <a:chOff x="816" y="1392"/>
              <a:chExt cx="417" cy="385"/>
            </a:xfrm>
          </p:grpSpPr>
          <p:grpSp>
            <p:nvGrpSpPr>
              <p:cNvPr id="46446" name="Group 48"/>
              <p:cNvGrpSpPr>
                <a:grpSpLocks/>
              </p:cNvGrpSpPr>
              <p:nvPr/>
            </p:nvGrpSpPr>
            <p:grpSpPr bwMode="auto">
              <a:xfrm>
                <a:off x="816" y="1392"/>
                <a:ext cx="417" cy="385"/>
                <a:chOff x="774" y="1062"/>
                <a:chExt cx="417" cy="385"/>
              </a:xfrm>
            </p:grpSpPr>
            <p:sp>
              <p:nvSpPr>
                <p:cNvPr id="46448" name="Rectangle 4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49" name="Rectangle 5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47" name="Text Box 5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6" name="Group 52"/>
            <p:cNvGrpSpPr>
              <a:grpSpLocks/>
            </p:cNvGrpSpPr>
            <p:nvPr/>
          </p:nvGrpSpPr>
          <p:grpSpPr bwMode="auto">
            <a:xfrm>
              <a:off x="816" y="2160"/>
              <a:ext cx="417" cy="385"/>
              <a:chOff x="816" y="1392"/>
              <a:chExt cx="417" cy="385"/>
            </a:xfrm>
          </p:grpSpPr>
          <p:grpSp>
            <p:nvGrpSpPr>
              <p:cNvPr id="46442" name="Group 53"/>
              <p:cNvGrpSpPr>
                <a:grpSpLocks/>
              </p:cNvGrpSpPr>
              <p:nvPr/>
            </p:nvGrpSpPr>
            <p:grpSpPr bwMode="auto">
              <a:xfrm>
                <a:off x="816" y="1392"/>
                <a:ext cx="417" cy="385"/>
                <a:chOff x="774" y="1062"/>
                <a:chExt cx="417" cy="385"/>
              </a:xfrm>
            </p:grpSpPr>
            <p:sp>
              <p:nvSpPr>
                <p:cNvPr id="46444" name="Rectangle 5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45" name="Rectangle 5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43" name="Text Box 5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7" name="Group 57"/>
            <p:cNvGrpSpPr>
              <a:grpSpLocks/>
            </p:cNvGrpSpPr>
            <p:nvPr/>
          </p:nvGrpSpPr>
          <p:grpSpPr bwMode="auto">
            <a:xfrm>
              <a:off x="1221" y="2160"/>
              <a:ext cx="417" cy="385"/>
              <a:chOff x="816" y="1392"/>
              <a:chExt cx="417" cy="385"/>
            </a:xfrm>
          </p:grpSpPr>
          <p:grpSp>
            <p:nvGrpSpPr>
              <p:cNvPr id="46438" name="Group 58"/>
              <p:cNvGrpSpPr>
                <a:grpSpLocks/>
              </p:cNvGrpSpPr>
              <p:nvPr/>
            </p:nvGrpSpPr>
            <p:grpSpPr bwMode="auto">
              <a:xfrm>
                <a:off x="816" y="1392"/>
                <a:ext cx="417" cy="385"/>
                <a:chOff x="774" y="1062"/>
                <a:chExt cx="417" cy="385"/>
              </a:xfrm>
            </p:grpSpPr>
            <p:sp>
              <p:nvSpPr>
                <p:cNvPr id="46440" name="Rectangle 5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41" name="Rectangle 6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39" name="Text Box 6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8" name="Group 62"/>
            <p:cNvGrpSpPr>
              <a:grpSpLocks/>
            </p:cNvGrpSpPr>
            <p:nvPr/>
          </p:nvGrpSpPr>
          <p:grpSpPr bwMode="auto">
            <a:xfrm>
              <a:off x="1626" y="2160"/>
              <a:ext cx="417" cy="385"/>
              <a:chOff x="816" y="1392"/>
              <a:chExt cx="417" cy="385"/>
            </a:xfrm>
          </p:grpSpPr>
          <p:grpSp>
            <p:nvGrpSpPr>
              <p:cNvPr id="46434" name="Group 63"/>
              <p:cNvGrpSpPr>
                <a:grpSpLocks/>
              </p:cNvGrpSpPr>
              <p:nvPr/>
            </p:nvGrpSpPr>
            <p:grpSpPr bwMode="auto">
              <a:xfrm>
                <a:off x="816" y="1392"/>
                <a:ext cx="417" cy="385"/>
                <a:chOff x="774" y="1062"/>
                <a:chExt cx="417" cy="385"/>
              </a:xfrm>
            </p:grpSpPr>
            <p:sp>
              <p:nvSpPr>
                <p:cNvPr id="46436" name="Rectangle 6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37" name="Rectangle 6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35" name="Text Box 6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09" name="Group 67"/>
            <p:cNvGrpSpPr>
              <a:grpSpLocks/>
            </p:cNvGrpSpPr>
            <p:nvPr/>
          </p:nvGrpSpPr>
          <p:grpSpPr bwMode="auto">
            <a:xfrm>
              <a:off x="2031" y="2160"/>
              <a:ext cx="417" cy="385"/>
              <a:chOff x="816" y="1392"/>
              <a:chExt cx="417" cy="385"/>
            </a:xfrm>
          </p:grpSpPr>
          <p:grpSp>
            <p:nvGrpSpPr>
              <p:cNvPr id="46430" name="Group 68"/>
              <p:cNvGrpSpPr>
                <a:grpSpLocks/>
              </p:cNvGrpSpPr>
              <p:nvPr/>
            </p:nvGrpSpPr>
            <p:grpSpPr bwMode="auto">
              <a:xfrm>
                <a:off x="816" y="1392"/>
                <a:ext cx="417" cy="385"/>
                <a:chOff x="774" y="1062"/>
                <a:chExt cx="417" cy="385"/>
              </a:xfrm>
            </p:grpSpPr>
            <p:sp>
              <p:nvSpPr>
                <p:cNvPr id="46432" name="Rectangle 6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33" name="Rectangle 7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31" name="Text Box 7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10" name="Group 72"/>
            <p:cNvGrpSpPr>
              <a:grpSpLocks/>
            </p:cNvGrpSpPr>
            <p:nvPr/>
          </p:nvGrpSpPr>
          <p:grpSpPr bwMode="auto">
            <a:xfrm>
              <a:off x="816" y="2543"/>
              <a:ext cx="417" cy="385"/>
              <a:chOff x="816" y="1392"/>
              <a:chExt cx="417" cy="385"/>
            </a:xfrm>
          </p:grpSpPr>
          <p:grpSp>
            <p:nvGrpSpPr>
              <p:cNvPr id="46426" name="Group 73"/>
              <p:cNvGrpSpPr>
                <a:grpSpLocks/>
              </p:cNvGrpSpPr>
              <p:nvPr/>
            </p:nvGrpSpPr>
            <p:grpSpPr bwMode="auto">
              <a:xfrm>
                <a:off x="816" y="1392"/>
                <a:ext cx="417" cy="385"/>
                <a:chOff x="774" y="1062"/>
                <a:chExt cx="417" cy="385"/>
              </a:xfrm>
            </p:grpSpPr>
            <p:sp>
              <p:nvSpPr>
                <p:cNvPr id="46428" name="Rectangle 7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29" name="Rectangle 7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27" name="Text Box 7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11" name="Group 77"/>
            <p:cNvGrpSpPr>
              <a:grpSpLocks/>
            </p:cNvGrpSpPr>
            <p:nvPr/>
          </p:nvGrpSpPr>
          <p:grpSpPr bwMode="auto">
            <a:xfrm>
              <a:off x="1221" y="2543"/>
              <a:ext cx="417" cy="385"/>
              <a:chOff x="816" y="1392"/>
              <a:chExt cx="417" cy="385"/>
            </a:xfrm>
          </p:grpSpPr>
          <p:grpSp>
            <p:nvGrpSpPr>
              <p:cNvPr id="46422" name="Group 78"/>
              <p:cNvGrpSpPr>
                <a:grpSpLocks/>
              </p:cNvGrpSpPr>
              <p:nvPr/>
            </p:nvGrpSpPr>
            <p:grpSpPr bwMode="auto">
              <a:xfrm>
                <a:off x="816" y="1392"/>
                <a:ext cx="417" cy="385"/>
                <a:chOff x="774" y="1062"/>
                <a:chExt cx="417" cy="385"/>
              </a:xfrm>
            </p:grpSpPr>
            <p:sp>
              <p:nvSpPr>
                <p:cNvPr id="46424" name="Rectangle 7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25" name="Rectangle 8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23" name="Text Box 8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12" name="Group 82"/>
            <p:cNvGrpSpPr>
              <a:grpSpLocks/>
            </p:cNvGrpSpPr>
            <p:nvPr/>
          </p:nvGrpSpPr>
          <p:grpSpPr bwMode="auto">
            <a:xfrm>
              <a:off x="1626" y="2543"/>
              <a:ext cx="417" cy="385"/>
              <a:chOff x="816" y="1392"/>
              <a:chExt cx="417" cy="385"/>
            </a:xfrm>
          </p:grpSpPr>
          <p:grpSp>
            <p:nvGrpSpPr>
              <p:cNvPr id="46418" name="Group 83"/>
              <p:cNvGrpSpPr>
                <a:grpSpLocks/>
              </p:cNvGrpSpPr>
              <p:nvPr/>
            </p:nvGrpSpPr>
            <p:grpSpPr bwMode="auto">
              <a:xfrm>
                <a:off x="816" y="1392"/>
                <a:ext cx="417" cy="385"/>
                <a:chOff x="774" y="1062"/>
                <a:chExt cx="417" cy="385"/>
              </a:xfrm>
            </p:grpSpPr>
            <p:sp>
              <p:nvSpPr>
                <p:cNvPr id="46420" name="Rectangle 8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21" name="Rectangle 8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19" name="Text Box 8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6413" name="Group 87"/>
            <p:cNvGrpSpPr>
              <a:grpSpLocks/>
            </p:cNvGrpSpPr>
            <p:nvPr/>
          </p:nvGrpSpPr>
          <p:grpSpPr bwMode="auto">
            <a:xfrm>
              <a:off x="2031" y="2543"/>
              <a:ext cx="417" cy="385"/>
              <a:chOff x="816" y="1392"/>
              <a:chExt cx="417" cy="385"/>
            </a:xfrm>
          </p:grpSpPr>
          <p:grpSp>
            <p:nvGrpSpPr>
              <p:cNvPr id="46414" name="Group 88"/>
              <p:cNvGrpSpPr>
                <a:grpSpLocks/>
              </p:cNvGrpSpPr>
              <p:nvPr/>
            </p:nvGrpSpPr>
            <p:grpSpPr bwMode="auto">
              <a:xfrm>
                <a:off x="816" y="1392"/>
                <a:ext cx="417" cy="385"/>
                <a:chOff x="774" y="1062"/>
                <a:chExt cx="417" cy="385"/>
              </a:xfrm>
            </p:grpSpPr>
            <p:sp>
              <p:nvSpPr>
                <p:cNvPr id="46416" name="Rectangle 8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6417" name="Rectangle 9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6415" name="Text Box 9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grpSp>
        <p:nvGrpSpPr>
          <p:cNvPr id="46092" name="Group 92"/>
          <p:cNvGrpSpPr>
            <a:grpSpLocks/>
          </p:cNvGrpSpPr>
          <p:nvPr/>
        </p:nvGrpSpPr>
        <p:grpSpPr bwMode="auto">
          <a:xfrm>
            <a:off x="4191000" y="2209800"/>
            <a:ext cx="2590800" cy="2438400"/>
            <a:chOff x="816" y="1392"/>
            <a:chExt cx="1632" cy="1536"/>
          </a:xfrm>
        </p:grpSpPr>
        <p:grpSp>
          <p:nvGrpSpPr>
            <p:cNvPr id="46318" name="Group 93"/>
            <p:cNvGrpSpPr>
              <a:grpSpLocks/>
            </p:cNvGrpSpPr>
            <p:nvPr/>
          </p:nvGrpSpPr>
          <p:grpSpPr bwMode="auto">
            <a:xfrm>
              <a:off x="816" y="1392"/>
              <a:ext cx="417" cy="385"/>
              <a:chOff x="816" y="1392"/>
              <a:chExt cx="417" cy="385"/>
            </a:xfrm>
          </p:grpSpPr>
          <p:grpSp>
            <p:nvGrpSpPr>
              <p:cNvPr id="46394" name="Group 94"/>
              <p:cNvGrpSpPr>
                <a:grpSpLocks/>
              </p:cNvGrpSpPr>
              <p:nvPr/>
            </p:nvGrpSpPr>
            <p:grpSpPr bwMode="auto">
              <a:xfrm>
                <a:off x="816" y="1392"/>
                <a:ext cx="417" cy="385"/>
                <a:chOff x="774" y="1062"/>
                <a:chExt cx="417" cy="385"/>
              </a:xfrm>
            </p:grpSpPr>
            <p:sp>
              <p:nvSpPr>
                <p:cNvPr id="46396" name="Rectangle 9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97" name="Rectangle 9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95" name="Text Box 9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19" name="Group 98"/>
            <p:cNvGrpSpPr>
              <a:grpSpLocks/>
            </p:cNvGrpSpPr>
            <p:nvPr/>
          </p:nvGrpSpPr>
          <p:grpSpPr bwMode="auto">
            <a:xfrm>
              <a:off x="1221" y="1392"/>
              <a:ext cx="417" cy="385"/>
              <a:chOff x="816" y="1392"/>
              <a:chExt cx="417" cy="385"/>
            </a:xfrm>
          </p:grpSpPr>
          <p:grpSp>
            <p:nvGrpSpPr>
              <p:cNvPr id="46390" name="Group 99"/>
              <p:cNvGrpSpPr>
                <a:grpSpLocks/>
              </p:cNvGrpSpPr>
              <p:nvPr/>
            </p:nvGrpSpPr>
            <p:grpSpPr bwMode="auto">
              <a:xfrm>
                <a:off x="816" y="1392"/>
                <a:ext cx="417" cy="385"/>
                <a:chOff x="774" y="1062"/>
                <a:chExt cx="417" cy="385"/>
              </a:xfrm>
            </p:grpSpPr>
            <p:sp>
              <p:nvSpPr>
                <p:cNvPr id="46392" name="Rectangle 10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93" name="Rectangle 10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91" name="Text Box 10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0" name="Group 103"/>
            <p:cNvGrpSpPr>
              <a:grpSpLocks/>
            </p:cNvGrpSpPr>
            <p:nvPr/>
          </p:nvGrpSpPr>
          <p:grpSpPr bwMode="auto">
            <a:xfrm>
              <a:off x="1626" y="1392"/>
              <a:ext cx="417" cy="385"/>
              <a:chOff x="816" y="1392"/>
              <a:chExt cx="417" cy="385"/>
            </a:xfrm>
          </p:grpSpPr>
          <p:grpSp>
            <p:nvGrpSpPr>
              <p:cNvPr id="46386" name="Group 104"/>
              <p:cNvGrpSpPr>
                <a:grpSpLocks/>
              </p:cNvGrpSpPr>
              <p:nvPr/>
            </p:nvGrpSpPr>
            <p:grpSpPr bwMode="auto">
              <a:xfrm>
                <a:off x="816" y="1392"/>
                <a:ext cx="417" cy="385"/>
                <a:chOff x="774" y="1062"/>
                <a:chExt cx="417" cy="385"/>
              </a:xfrm>
            </p:grpSpPr>
            <p:sp>
              <p:nvSpPr>
                <p:cNvPr id="46388" name="Rectangle 10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89" name="Rectangle 10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87" name="Text Box 10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1" name="Group 108"/>
            <p:cNvGrpSpPr>
              <a:grpSpLocks/>
            </p:cNvGrpSpPr>
            <p:nvPr/>
          </p:nvGrpSpPr>
          <p:grpSpPr bwMode="auto">
            <a:xfrm>
              <a:off x="2031" y="1392"/>
              <a:ext cx="417" cy="385"/>
              <a:chOff x="816" y="1392"/>
              <a:chExt cx="417" cy="385"/>
            </a:xfrm>
          </p:grpSpPr>
          <p:grpSp>
            <p:nvGrpSpPr>
              <p:cNvPr id="46382" name="Group 109"/>
              <p:cNvGrpSpPr>
                <a:grpSpLocks/>
              </p:cNvGrpSpPr>
              <p:nvPr/>
            </p:nvGrpSpPr>
            <p:grpSpPr bwMode="auto">
              <a:xfrm>
                <a:off x="816" y="1392"/>
                <a:ext cx="417" cy="385"/>
                <a:chOff x="774" y="1062"/>
                <a:chExt cx="417" cy="385"/>
              </a:xfrm>
            </p:grpSpPr>
            <p:sp>
              <p:nvSpPr>
                <p:cNvPr id="46384" name="Rectangle 11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85" name="Rectangle 11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83" name="Text Box 11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2" name="Group 113"/>
            <p:cNvGrpSpPr>
              <a:grpSpLocks/>
            </p:cNvGrpSpPr>
            <p:nvPr/>
          </p:nvGrpSpPr>
          <p:grpSpPr bwMode="auto">
            <a:xfrm>
              <a:off x="816" y="1776"/>
              <a:ext cx="417" cy="385"/>
              <a:chOff x="816" y="1392"/>
              <a:chExt cx="417" cy="385"/>
            </a:xfrm>
          </p:grpSpPr>
          <p:grpSp>
            <p:nvGrpSpPr>
              <p:cNvPr id="46378" name="Group 114"/>
              <p:cNvGrpSpPr>
                <a:grpSpLocks/>
              </p:cNvGrpSpPr>
              <p:nvPr/>
            </p:nvGrpSpPr>
            <p:grpSpPr bwMode="auto">
              <a:xfrm>
                <a:off x="816" y="1392"/>
                <a:ext cx="417" cy="385"/>
                <a:chOff x="774" y="1062"/>
                <a:chExt cx="417" cy="385"/>
              </a:xfrm>
            </p:grpSpPr>
            <p:sp>
              <p:nvSpPr>
                <p:cNvPr id="46380" name="Rectangle 11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81" name="Rectangle 11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79" name="Text Box 11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3" name="Group 118"/>
            <p:cNvGrpSpPr>
              <a:grpSpLocks/>
            </p:cNvGrpSpPr>
            <p:nvPr/>
          </p:nvGrpSpPr>
          <p:grpSpPr bwMode="auto">
            <a:xfrm>
              <a:off x="1221" y="1776"/>
              <a:ext cx="417" cy="385"/>
              <a:chOff x="816" y="1392"/>
              <a:chExt cx="417" cy="385"/>
            </a:xfrm>
          </p:grpSpPr>
          <p:grpSp>
            <p:nvGrpSpPr>
              <p:cNvPr id="46374" name="Group 119"/>
              <p:cNvGrpSpPr>
                <a:grpSpLocks/>
              </p:cNvGrpSpPr>
              <p:nvPr/>
            </p:nvGrpSpPr>
            <p:grpSpPr bwMode="auto">
              <a:xfrm>
                <a:off x="816" y="1392"/>
                <a:ext cx="417" cy="385"/>
                <a:chOff x="774" y="1062"/>
                <a:chExt cx="417" cy="385"/>
              </a:xfrm>
            </p:grpSpPr>
            <p:sp>
              <p:nvSpPr>
                <p:cNvPr id="46376" name="Rectangle 12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77" name="Rectangle 12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75" name="Text Box 12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4" name="Group 123"/>
            <p:cNvGrpSpPr>
              <a:grpSpLocks/>
            </p:cNvGrpSpPr>
            <p:nvPr/>
          </p:nvGrpSpPr>
          <p:grpSpPr bwMode="auto">
            <a:xfrm>
              <a:off x="1626" y="1776"/>
              <a:ext cx="417" cy="385"/>
              <a:chOff x="816" y="1392"/>
              <a:chExt cx="417" cy="385"/>
            </a:xfrm>
          </p:grpSpPr>
          <p:grpSp>
            <p:nvGrpSpPr>
              <p:cNvPr id="46370" name="Group 124"/>
              <p:cNvGrpSpPr>
                <a:grpSpLocks/>
              </p:cNvGrpSpPr>
              <p:nvPr/>
            </p:nvGrpSpPr>
            <p:grpSpPr bwMode="auto">
              <a:xfrm>
                <a:off x="816" y="1392"/>
                <a:ext cx="417" cy="385"/>
                <a:chOff x="774" y="1062"/>
                <a:chExt cx="417" cy="385"/>
              </a:xfrm>
            </p:grpSpPr>
            <p:sp>
              <p:nvSpPr>
                <p:cNvPr id="46372" name="Rectangle 12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73" name="Rectangle 12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71" name="Text Box 12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5" name="Group 128"/>
            <p:cNvGrpSpPr>
              <a:grpSpLocks/>
            </p:cNvGrpSpPr>
            <p:nvPr/>
          </p:nvGrpSpPr>
          <p:grpSpPr bwMode="auto">
            <a:xfrm>
              <a:off x="2031" y="1776"/>
              <a:ext cx="417" cy="385"/>
              <a:chOff x="816" y="1392"/>
              <a:chExt cx="417" cy="385"/>
            </a:xfrm>
          </p:grpSpPr>
          <p:grpSp>
            <p:nvGrpSpPr>
              <p:cNvPr id="46366" name="Group 129"/>
              <p:cNvGrpSpPr>
                <a:grpSpLocks/>
              </p:cNvGrpSpPr>
              <p:nvPr/>
            </p:nvGrpSpPr>
            <p:grpSpPr bwMode="auto">
              <a:xfrm>
                <a:off x="816" y="1392"/>
                <a:ext cx="417" cy="385"/>
                <a:chOff x="774" y="1062"/>
                <a:chExt cx="417" cy="385"/>
              </a:xfrm>
            </p:grpSpPr>
            <p:sp>
              <p:nvSpPr>
                <p:cNvPr id="46368" name="Rectangle 13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69" name="Rectangle 13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67" name="Text Box 13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6" name="Group 133"/>
            <p:cNvGrpSpPr>
              <a:grpSpLocks/>
            </p:cNvGrpSpPr>
            <p:nvPr/>
          </p:nvGrpSpPr>
          <p:grpSpPr bwMode="auto">
            <a:xfrm>
              <a:off x="816" y="2160"/>
              <a:ext cx="417" cy="385"/>
              <a:chOff x="816" y="1392"/>
              <a:chExt cx="417" cy="385"/>
            </a:xfrm>
          </p:grpSpPr>
          <p:grpSp>
            <p:nvGrpSpPr>
              <p:cNvPr id="46362" name="Group 134"/>
              <p:cNvGrpSpPr>
                <a:grpSpLocks/>
              </p:cNvGrpSpPr>
              <p:nvPr/>
            </p:nvGrpSpPr>
            <p:grpSpPr bwMode="auto">
              <a:xfrm>
                <a:off x="816" y="1392"/>
                <a:ext cx="417" cy="385"/>
                <a:chOff x="774" y="1062"/>
                <a:chExt cx="417" cy="385"/>
              </a:xfrm>
            </p:grpSpPr>
            <p:sp>
              <p:nvSpPr>
                <p:cNvPr id="46364" name="Rectangle 13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65" name="Rectangle 13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63" name="Text Box 13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7" name="Group 138"/>
            <p:cNvGrpSpPr>
              <a:grpSpLocks/>
            </p:cNvGrpSpPr>
            <p:nvPr/>
          </p:nvGrpSpPr>
          <p:grpSpPr bwMode="auto">
            <a:xfrm>
              <a:off x="1221" y="2160"/>
              <a:ext cx="417" cy="385"/>
              <a:chOff x="816" y="1392"/>
              <a:chExt cx="417" cy="385"/>
            </a:xfrm>
          </p:grpSpPr>
          <p:grpSp>
            <p:nvGrpSpPr>
              <p:cNvPr id="46358" name="Group 139"/>
              <p:cNvGrpSpPr>
                <a:grpSpLocks/>
              </p:cNvGrpSpPr>
              <p:nvPr/>
            </p:nvGrpSpPr>
            <p:grpSpPr bwMode="auto">
              <a:xfrm>
                <a:off x="816" y="1392"/>
                <a:ext cx="417" cy="385"/>
                <a:chOff x="774" y="1062"/>
                <a:chExt cx="417" cy="385"/>
              </a:xfrm>
            </p:grpSpPr>
            <p:sp>
              <p:nvSpPr>
                <p:cNvPr id="46360" name="Rectangle 14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61" name="Rectangle 14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59" name="Text Box 14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8" name="Group 143"/>
            <p:cNvGrpSpPr>
              <a:grpSpLocks/>
            </p:cNvGrpSpPr>
            <p:nvPr/>
          </p:nvGrpSpPr>
          <p:grpSpPr bwMode="auto">
            <a:xfrm>
              <a:off x="1626" y="2160"/>
              <a:ext cx="417" cy="385"/>
              <a:chOff x="816" y="1392"/>
              <a:chExt cx="417" cy="385"/>
            </a:xfrm>
          </p:grpSpPr>
          <p:grpSp>
            <p:nvGrpSpPr>
              <p:cNvPr id="46354" name="Group 144"/>
              <p:cNvGrpSpPr>
                <a:grpSpLocks/>
              </p:cNvGrpSpPr>
              <p:nvPr/>
            </p:nvGrpSpPr>
            <p:grpSpPr bwMode="auto">
              <a:xfrm>
                <a:off x="816" y="1392"/>
                <a:ext cx="417" cy="385"/>
                <a:chOff x="774" y="1062"/>
                <a:chExt cx="417" cy="385"/>
              </a:xfrm>
            </p:grpSpPr>
            <p:sp>
              <p:nvSpPr>
                <p:cNvPr id="46356" name="Rectangle 14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57" name="Rectangle 14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55" name="Text Box 14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29" name="Group 148"/>
            <p:cNvGrpSpPr>
              <a:grpSpLocks/>
            </p:cNvGrpSpPr>
            <p:nvPr/>
          </p:nvGrpSpPr>
          <p:grpSpPr bwMode="auto">
            <a:xfrm>
              <a:off x="2031" y="2160"/>
              <a:ext cx="417" cy="385"/>
              <a:chOff x="816" y="1392"/>
              <a:chExt cx="417" cy="385"/>
            </a:xfrm>
          </p:grpSpPr>
          <p:grpSp>
            <p:nvGrpSpPr>
              <p:cNvPr id="46350" name="Group 149"/>
              <p:cNvGrpSpPr>
                <a:grpSpLocks/>
              </p:cNvGrpSpPr>
              <p:nvPr/>
            </p:nvGrpSpPr>
            <p:grpSpPr bwMode="auto">
              <a:xfrm>
                <a:off x="816" y="1392"/>
                <a:ext cx="417" cy="385"/>
                <a:chOff x="774" y="1062"/>
                <a:chExt cx="417" cy="385"/>
              </a:xfrm>
            </p:grpSpPr>
            <p:sp>
              <p:nvSpPr>
                <p:cNvPr id="46352" name="Rectangle 15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53" name="Rectangle 15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51" name="Text Box 15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30" name="Group 153"/>
            <p:cNvGrpSpPr>
              <a:grpSpLocks/>
            </p:cNvGrpSpPr>
            <p:nvPr/>
          </p:nvGrpSpPr>
          <p:grpSpPr bwMode="auto">
            <a:xfrm>
              <a:off x="816" y="2543"/>
              <a:ext cx="417" cy="385"/>
              <a:chOff x="816" y="1392"/>
              <a:chExt cx="417" cy="385"/>
            </a:xfrm>
          </p:grpSpPr>
          <p:grpSp>
            <p:nvGrpSpPr>
              <p:cNvPr id="46346" name="Group 154"/>
              <p:cNvGrpSpPr>
                <a:grpSpLocks/>
              </p:cNvGrpSpPr>
              <p:nvPr/>
            </p:nvGrpSpPr>
            <p:grpSpPr bwMode="auto">
              <a:xfrm>
                <a:off x="816" y="1392"/>
                <a:ext cx="417" cy="385"/>
                <a:chOff x="774" y="1062"/>
                <a:chExt cx="417" cy="385"/>
              </a:xfrm>
            </p:grpSpPr>
            <p:sp>
              <p:nvSpPr>
                <p:cNvPr id="46348" name="Rectangle 15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49" name="Rectangle 15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47" name="Text Box 15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31" name="Group 158"/>
            <p:cNvGrpSpPr>
              <a:grpSpLocks/>
            </p:cNvGrpSpPr>
            <p:nvPr/>
          </p:nvGrpSpPr>
          <p:grpSpPr bwMode="auto">
            <a:xfrm>
              <a:off x="1221" y="2543"/>
              <a:ext cx="417" cy="385"/>
              <a:chOff x="816" y="1392"/>
              <a:chExt cx="417" cy="385"/>
            </a:xfrm>
          </p:grpSpPr>
          <p:grpSp>
            <p:nvGrpSpPr>
              <p:cNvPr id="46342" name="Group 159"/>
              <p:cNvGrpSpPr>
                <a:grpSpLocks/>
              </p:cNvGrpSpPr>
              <p:nvPr/>
            </p:nvGrpSpPr>
            <p:grpSpPr bwMode="auto">
              <a:xfrm>
                <a:off x="816" y="1392"/>
                <a:ext cx="417" cy="385"/>
                <a:chOff x="774" y="1062"/>
                <a:chExt cx="417" cy="385"/>
              </a:xfrm>
            </p:grpSpPr>
            <p:sp>
              <p:nvSpPr>
                <p:cNvPr id="46344" name="Rectangle 16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45" name="Rectangle 16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43" name="Text Box 16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32" name="Group 163"/>
            <p:cNvGrpSpPr>
              <a:grpSpLocks/>
            </p:cNvGrpSpPr>
            <p:nvPr/>
          </p:nvGrpSpPr>
          <p:grpSpPr bwMode="auto">
            <a:xfrm>
              <a:off x="1626" y="2543"/>
              <a:ext cx="417" cy="385"/>
              <a:chOff x="816" y="1392"/>
              <a:chExt cx="417" cy="385"/>
            </a:xfrm>
          </p:grpSpPr>
          <p:grpSp>
            <p:nvGrpSpPr>
              <p:cNvPr id="46338" name="Group 164"/>
              <p:cNvGrpSpPr>
                <a:grpSpLocks/>
              </p:cNvGrpSpPr>
              <p:nvPr/>
            </p:nvGrpSpPr>
            <p:grpSpPr bwMode="auto">
              <a:xfrm>
                <a:off x="816" y="1392"/>
                <a:ext cx="417" cy="385"/>
                <a:chOff x="774" y="1062"/>
                <a:chExt cx="417" cy="385"/>
              </a:xfrm>
            </p:grpSpPr>
            <p:sp>
              <p:nvSpPr>
                <p:cNvPr id="46340" name="Rectangle 16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41" name="Rectangle 16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39" name="Text Box 16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6333" name="Group 168"/>
            <p:cNvGrpSpPr>
              <a:grpSpLocks/>
            </p:cNvGrpSpPr>
            <p:nvPr/>
          </p:nvGrpSpPr>
          <p:grpSpPr bwMode="auto">
            <a:xfrm>
              <a:off x="2031" y="2543"/>
              <a:ext cx="417" cy="385"/>
              <a:chOff x="816" y="1392"/>
              <a:chExt cx="417" cy="385"/>
            </a:xfrm>
          </p:grpSpPr>
          <p:grpSp>
            <p:nvGrpSpPr>
              <p:cNvPr id="46334" name="Group 169"/>
              <p:cNvGrpSpPr>
                <a:grpSpLocks/>
              </p:cNvGrpSpPr>
              <p:nvPr/>
            </p:nvGrpSpPr>
            <p:grpSpPr bwMode="auto">
              <a:xfrm>
                <a:off x="816" y="1392"/>
                <a:ext cx="417" cy="385"/>
                <a:chOff x="774" y="1062"/>
                <a:chExt cx="417" cy="385"/>
              </a:xfrm>
            </p:grpSpPr>
            <p:sp>
              <p:nvSpPr>
                <p:cNvPr id="46336" name="Rectangle 17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6337" name="Rectangle 17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6335" name="Text Box 17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grpSp>
        <p:nvGrpSpPr>
          <p:cNvPr id="46093" name="Group 173"/>
          <p:cNvGrpSpPr>
            <a:grpSpLocks/>
          </p:cNvGrpSpPr>
          <p:nvPr/>
        </p:nvGrpSpPr>
        <p:grpSpPr bwMode="auto">
          <a:xfrm>
            <a:off x="7086600" y="2209800"/>
            <a:ext cx="2590800" cy="2438400"/>
            <a:chOff x="816" y="1392"/>
            <a:chExt cx="1632" cy="1536"/>
          </a:xfrm>
        </p:grpSpPr>
        <p:grpSp>
          <p:nvGrpSpPr>
            <p:cNvPr id="46238" name="Group 174"/>
            <p:cNvGrpSpPr>
              <a:grpSpLocks/>
            </p:cNvGrpSpPr>
            <p:nvPr/>
          </p:nvGrpSpPr>
          <p:grpSpPr bwMode="auto">
            <a:xfrm>
              <a:off x="816" y="1392"/>
              <a:ext cx="417" cy="385"/>
              <a:chOff x="816" y="1392"/>
              <a:chExt cx="417" cy="385"/>
            </a:xfrm>
          </p:grpSpPr>
          <p:grpSp>
            <p:nvGrpSpPr>
              <p:cNvPr id="46314" name="Group 175"/>
              <p:cNvGrpSpPr>
                <a:grpSpLocks/>
              </p:cNvGrpSpPr>
              <p:nvPr/>
            </p:nvGrpSpPr>
            <p:grpSpPr bwMode="auto">
              <a:xfrm>
                <a:off x="816" y="1392"/>
                <a:ext cx="417" cy="385"/>
                <a:chOff x="774" y="1062"/>
                <a:chExt cx="417" cy="385"/>
              </a:xfrm>
            </p:grpSpPr>
            <p:sp>
              <p:nvSpPr>
                <p:cNvPr id="46316" name="Rectangle 17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317" name="Rectangle 17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315" name="Text Box 17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39" name="Group 179"/>
            <p:cNvGrpSpPr>
              <a:grpSpLocks/>
            </p:cNvGrpSpPr>
            <p:nvPr/>
          </p:nvGrpSpPr>
          <p:grpSpPr bwMode="auto">
            <a:xfrm>
              <a:off x="1221" y="1392"/>
              <a:ext cx="417" cy="385"/>
              <a:chOff x="816" y="1392"/>
              <a:chExt cx="417" cy="385"/>
            </a:xfrm>
          </p:grpSpPr>
          <p:grpSp>
            <p:nvGrpSpPr>
              <p:cNvPr id="46310" name="Group 180"/>
              <p:cNvGrpSpPr>
                <a:grpSpLocks/>
              </p:cNvGrpSpPr>
              <p:nvPr/>
            </p:nvGrpSpPr>
            <p:grpSpPr bwMode="auto">
              <a:xfrm>
                <a:off x="816" y="1392"/>
                <a:ext cx="417" cy="385"/>
                <a:chOff x="774" y="1062"/>
                <a:chExt cx="417" cy="385"/>
              </a:xfrm>
            </p:grpSpPr>
            <p:sp>
              <p:nvSpPr>
                <p:cNvPr id="46312" name="Rectangle 18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313" name="Rectangle 18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311" name="Text Box 18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0" name="Group 184"/>
            <p:cNvGrpSpPr>
              <a:grpSpLocks/>
            </p:cNvGrpSpPr>
            <p:nvPr/>
          </p:nvGrpSpPr>
          <p:grpSpPr bwMode="auto">
            <a:xfrm>
              <a:off x="1626" y="1392"/>
              <a:ext cx="417" cy="385"/>
              <a:chOff x="816" y="1392"/>
              <a:chExt cx="417" cy="385"/>
            </a:xfrm>
          </p:grpSpPr>
          <p:grpSp>
            <p:nvGrpSpPr>
              <p:cNvPr id="46306" name="Group 185"/>
              <p:cNvGrpSpPr>
                <a:grpSpLocks/>
              </p:cNvGrpSpPr>
              <p:nvPr/>
            </p:nvGrpSpPr>
            <p:grpSpPr bwMode="auto">
              <a:xfrm>
                <a:off x="816" y="1392"/>
                <a:ext cx="417" cy="385"/>
                <a:chOff x="774" y="1062"/>
                <a:chExt cx="417" cy="385"/>
              </a:xfrm>
            </p:grpSpPr>
            <p:sp>
              <p:nvSpPr>
                <p:cNvPr id="46308" name="Rectangle 18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309" name="Rectangle 18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307" name="Text Box 18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1" name="Group 189"/>
            <p:cNvGrpSpPr>
              <a:grpSpLocks/>
            </p:cNvGrpSpPr>
            <p:nvPr/>
          </p:nvGrpSpPr>
          <p:grpSpPr bwMode="auto">
            <a:xfrm>
              <a:off x="2031" y="1392"/>
              <a:ext cx="417" cy="385"/>
              <a:chOff x="816" y="1392"/>
              <a:chExt cx="417" cy="385"/>
            </a:xfrm>
          </p:grpSpPr>
          <p:grpSp>
            <p:nvGrpSpPr>
              <p:cNvPr id="46302" name="Group 190"/>
              <p:cNvGrpSpPr>
                <a:grpSpLocks/>
              </p:cNvGrpSpPr>
              <p:nvPr/>
            </p:nvGrpSpPr>
            <p:grpSpPr bwMode="auto">
              <a:xfrm>
                <a:off x="816" y="1392"/>
                <a:ext cx="417" cy="385"/>
                <a:chOff x="774" y="1062"/>
                <a:chExt cx="417" cy="385"/>
              </a:xfrm>
            </p:grpSpPr>
            <p:sp>
              <p:nvSpPr>
                <p:cNvPr id="46304" name="Rectangle 19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305" name="Rectangle 19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303" name="Text Box 19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2" name="Group 194"/>
            <p:cNvGrpSpPr>
              <a:grpSpLocks/>
            </p:cNvGrpSpPr>
            <p:nvPr/>
          </p:nvGrpSpPr>
          <p:grpSpPr bwMode="auto">
            <a:xfrm>
              <a:off x="816" y="1776"/>
              <a:ext cx="417" cy="385"/>
              <a:chOff x="816" y="1392"/>
              <a:chExt cx="417" cy="385"/>
            </a:xfrm>
          </p:grpSpPr>
          <p:grpSp>
            <p:nvGrpSpPr>
              <p:cNvPr id="46298" name="Group 195"/>
              <p:cNvGrpSpPr>
                <a:grpSpLocks/>
              </p:cNvGrpSpPr>
              <p:nvPr/>
            </p:nvGrpSpPr>
            <p:grpSpPr bwMode="auto">
              <a:xfrm>
                <a:off x="816" y="1392"/>
                <a:ext cx="417" cy="385"/>
                <a:chOff x="774" y="1062"/>
                <a:chExt cx="417" cy="385"/>
              </a:xfrm>
            </p:grpSpPr>
            <p:sp>
              <p:nvSpPr>
                <p:cNvPr id="46300" name="Rectangle 19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301" name="Rectangle 19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99" name="Text Box 19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3" name="Group 199"/>
            <p:cNvGrpSpPr>
              <a:grpSpLocks/>
            </p:cNvGrpSpPr>
            <p:nvPr/>
          </p:nvGrpSpPr>
          <p:grpSpPr bwMode="auto">
            <a:xfrm>
              <a:off x="1221" y="1776"/>
              <a:ext cx="417" cy="385"/>
              <a:chOff x="816" y="1392"/>
              <a:chExt cx="417" cy="385"/>
            </a:xfrm>
          </p:grpSpPr>
          <p:grpSp>
            <p:nvGrpSpPr>
              <p:cNvPr id="46294" name="Group 200"/>
              <p:cNvGrpSpPr>
                <a:grpSpLocks/>
              </p:cNvGrpSpPr>
              <p:nvPr/>
            </p:nvGrpSpPr>
            <p:grpSpPr bwMode="auto">
              <a:xfrm>
                <a:off x="816" y="1392"/>
                <a:ext cx="417" cy="385"/>
                <a:chOff x="774" y="1062"/>
                <a:chExt cx="417" cy="385"/>
              </a:xfrm>
            </p:grpSpPr>
            <p:sp>
              <p:nvSpPr>
                <p:cNvPr id="46296" name="Rectangle 20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97" name="Rectangle 20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95" name="Text Box 20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4" name="Group 204"/>
            <p:cNvGrpSpPr>
              <a:grpSpLocks/>
            </p:cNvGrpSpPr>
            <p:nvPr/>
          </p:nvGrpSpPr>
          <p:grpSpPr bwMode="auto">
            <a:xfrm>
              <a:off x="1626" y="1776"/>
              <a:ext cx="417" cy="385"/>
              <a:chOff x="816" y="1392"/>
              <a:chExt cx="417" cy="385"/>
            </a:xfrm>
          </p:grpSpPr>
          <p:grpSp>
            <p:nvGrpSpPr>
              <p:cNvPr id="46290" name="Group 205"/>
              <p:cNvGrpSpPr>
                <a:grpSpLocks/>
              </p:cNvGrpSpPr>
              <p:nvPr/>
            </p:nvGrpSpPr>
            <p:grpSpPr bwMode="auto">
              <a:xfrm>
                <a:off x="816" y="1392"/>
                <a:ext cx="417" cy="385"/>
                <a:chOff x="774" y="1062"/>
                <a:chExt cx="417" cy="385"/>
              </a:xfrm>
            </p:grpSpPr>
            <p:sp>
              <p:nvSpPr>
                <p:cNvPr id="46292" name="Rectangle 20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93" name="Rectangle 20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91" name="Text Box 20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5" name="Group 209"/>
            <p:cNvGrpSpPr>
              <a:grpSpLocks/>
            </p:cNvGrpSpPr>
            <p:nvPr/>
          </p:nvGrpSpPr>
          <p:grpSpPr bwMode="auto">
            <a:xfrm>
              <a:off x="2031" y="1776"/>
              <a:ext cx="417" cy="385"/>
              <a:chOff x="816" y="1392"/>
              <a:chExt cx="417" cy="385"/>
            </a:xfrm>
          </p:grpSpPr>
          <p:grpSp>
            <p:nvGrpSpPr>
              <p:cNvPr id="46286" name="Group 210"/>
              <p:cNvGrpSpPr>
                <a:grpSpLocks/>
              </p:cNvGrpSpPr>
              <p:nvPr/>
            </p:nvGrpSpPr>
            <p:grpSpPr bwMode="auto">
              <a:xfrm>
                <a:off x="816" y="1392"/>
                <a:ext cx="417" cy="385"/>
                <a:chOff x="774" y="1062"/>
                <a:chExt cx="417" cy="385"/>
              </a:xfrm>
            </p:grpSpPr>
            <p:sp>
              <p:nvSpPr>
                <p:cNvPr id="46288" name="Rectangle 21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89" name="Rectangle 21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87" name="Text Box 21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6" name="Group 214"/>
            <p:cNvGrpSpPr>
              <a:grpSpLocks/>
            </p:cNvGrpSpPr>
            <p:nvPr/>
          </p:nvGrpSpPr>
          <p:grpSpPr bwMode="auto">
            <a:xfrm>
              <a:off x="816" y="2160"/>
              <a:ext cx="417" cy="385"/>
              <a:chOff x="816" y="1392"/>
              <a:chExt cx="417" cy="385"/>
            </a:xfrm>
          </p:grpSpPr>
          <p:grpSp>
            <p:nvGrpSpPr>
              <p:cNvPr id="46282" name="Group 215"/>
              <p:cNvGrpSpPr>
                <a:grpSpLocks/>
              </p:cNvGrpSpPr>
              <p:nvPr/>
            </p:nvGrpSpPr>
            <p:grpSpPr bwMode="auto">
              <a:xfrm>
                <a:off x="816" y="1392"/>
                <a:ext cx="417" cy="385"/>
                <a:chOff x="774" y="1062"/>
                <a:chExt cx="417" cy="385"/>
              </a:xfrm>
            </p:grpSpPr>
            <p:sp>
              <p:nvSpPr>
                <p:cNvPr id="46284" name="Rectangle 21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85" name="Rectangle 21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83" name="Text Box 21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7" name="Group 219"/>
            <p:cNvGrpSpPr>
              <a:grpSpLocks/>
            </p:cNvGrpSpPr>
            <p:nvPr/>
          </p:nvGrpSpPr>
          <p:grpSpPr bwMode="auto">
            <a:xfrm>
              <a:off x="1221" y="2160"/>
              <a:ext cx="417" cy="385"/>
              <a:chOff x="816" y="1392"/>
              <a:chExt cx="417" cy="385"/>
            </a:xfrm>
          </p:grpSpPr>
          <p:grpSp>
            <p:nvGrpSpPr>
              <p:cNvPr id="46278" name="Group 220"/>
              <p:cNvGrpSpPr>
                <a:grpSpLocks/>
              </p:cNvGrpSpPr>
              <p:nvPr/>
            </p:nvGrpSpPr>
            <p:grpSpPr bwMode="auto">
              <a:xfrm>
                <a:off x="816" y="1392"/>
                <a:ext cx="417" cy="385"/>
                <a:chOff x="774" y="1062"/>
                <a:chExt cx="417" cy="385"/>
              </a:xfrm>
            </p:grpSpPr>
            <p:sp>
              <p:nvSpPr>
                <p:cNvPr id="46280" name="Rectangle 22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81" name="Rectangle 22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79" name="Text Box 22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8" name="Group 224"/>
            <p:cNvGrpSpPr>
              <a:grpSpLocks/>
            </p:cNvGrpSpPr>
            <p:nvPr/>
          </p:nvGrpSpPr>
          <p:grpSpPr bwMode="auto">
            <a:xfrm>
              <a:off x="1626" y="2160"/>
              <a:ext cx="417" cy="385"/>
              <a:chOff x="816" y="1392"/>
              <a:chExt cx="417" cy="385"/>
            </a:xfrm>
          </p:grpSpPr>
          <p:grpSp>
            <p:nvGrpSpPr>
              <p:cNvPr id="46274" name="Group 225"/>
              <p:cNvGrpSpPr>
                <a:grpSpLocks/>
              </p:cNvGrpSpPr>
              <p:nvPr/>
            </p:nvGrpSpPr>
            <p:grpSpPr bwMode="auto">
              <a:xfrm>
                <a:off x="816" y="1392"/>
                <a:ext cx="417" cy="385"/>
                <a:chOff x="774" y="1062"/>
                <a:chExt cx="417" cy="385"/>
              </a:xfrm>
            </p:grpSpPr>
            <p:sp>
              <p:nvSpPr>
                <p:cNvPr id="46276" name="Rectangle 22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77" name="Rectangle 22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75" name="Text Box 22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49" name="Group 229"/>
            <p:cNvGrpSpPr>
              <a:grpSpLocks/>
            </p:cNvGrpSpPr>
            <p:nvPr/>
          </p:nvGrpSpPr>
          <p:grpSpPr bwMode="auto">
            <a:xfrm>
              <a:off x="2031" y="2160"/>
              <a:ext cx="417" cy="385"/>
              <a:chOff x="816" y="1392"/>
              <a:chExt cx="417" cy="385"/>
            </a:xfrm>
          </p:grpSpPr>
          <p:grpSp>
            <p:nvGrpSpPr>
              <p:cNvPr id="46270" name="Group 230"/>
              <p:cNvGrpSpPr>
                <a:grpSpLocks/>
              </p:cNvGrpSpPr>
              <p:nvPr/>
            </p:nvGrpSpPr>
            <p:grpSpPr bwMode="auto">
              <a:xfrm>
                <a:off x="816" y="1392"/>
                <a:ext cx="417" cy="385"/>
                <a:chOff x="774" y="1062"/>
                <a:chExt cx="417" cy="385"/>
              </a:xfrm>
            </p:grpSpPr>
            <p:sp>
              <p:nvSpPr>
                <p:cNvPr id="46272" name="Rectangle 23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73" name="Rectangle 23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71" name="Text Box 23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50" name="Group 234"/>
            <p:cNvGrpSpPr>
              <a:grpSpLocks/>
            </p:cNvGrpSpPr>
            <p:nvPr/>
          </p:nvGrpSpPr>
          <p:grpSpPr bwMode="auto">
            <a:xfrm>
              <a:off x="816" y="2543"/>
              <a:ext cx="417" cy="385"/>
              <a:chOff x="816" y="1392"/>
              <a:chExt cx="417" cy="385"/>
            </a:xfrm>
          </p:grpSpPr>
          <p:grpSp>
            <p:nvGrpSpPr>
              <p:cNvPr id="46266" name="Group 235"/>
              <p:cNvGrpSpPr>
                <a:grpSpLocks/>
              </p:cNvGrpSpPr>
              <p:nvPr/>
            </p:nvGrpSpPr>
            <p:grpSpPr bwMode="auto">
              <a:xfrm>
                <a:off x="816" y="1392"/>
                <a:ext cx="417" cy="385"/>
                <a:chOff x="774" y="1062"/>
                <a:chExt cx="417" cy="385"/>
              </a:xfrm>
            </p:grpSpPr>
            <p:sp>
              <p:nvSpPr>
                <p:cNvPr id="46268" name="Rectangle 23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69" name="Rectangle 23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67" name="Text Box 23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51" name="Group 239"/>
            <p:cNvGrpSpPr>
              <a:grpSpLocks/>
            </p:cNvGrpSpPr>
            <p:nvPr/>
          </p:nvGrpSpPr>
          <p:grpSpPr bwMode="auto">
            <a:xfrm>
              <a:off x="1221" y="2543"/>
              <a:ext cx="417" cy="385"/>
              <a:chOff x="816" y="1392"/>
              <a:chExt cx="417" cy="385"/>
            </a:xfrm>
          </p:grpSpPr>
          <p:grpSp>
            <p:nvGrpSpPr>
              <p:cNvPr id="46262" name="Group 240"/>
              <p:cNvGrpSpPr>
                <a:grpSpLocks/>
              </p:cNvGrpSpPr>
              <p:nvPr/>
            </p:nvGrpSpPr>
            <p:grpSpPr bwMode="auto">
              <a:xfrm>
                <a:off x="816" y="1392"/>
                <a:ext cx="417" cy="385"/>
                <a:chOff x="774" y="1062"/>
                <a:chExt cx="417" cy="385"/>
              </a:xfrm>
            </p:grpSpPr>
            <p:sp>
              <p:nvSpPr>
                <p:cNvPr id="46264" name="Rectangle 24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65" name="Rectangle 24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63" name="Text Box 24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52" name="Group 244"/>
            <p:cNvGrpSpPr>
              <a:grpSpLocks/>
            </p:cNvGrpSpPr>
            <p:nvPr/>
          </p:nvGrpSpPr>
          <p:grpSpPr bwMode="auto">
            <a:xfrm>
              <a:off x="1626" y="2543"/>
              <a:ext cx="417" cy="385"/>
              <a:chOff x="816" y="1392"/>
              <a:chExt cx="417" cy="385"/>
            </a:xfrm>
          </p:grpSpPr>
          <p:grpSp>
            <p:nvGrpSpPr>
              <p:cNvPr id="46258" name="Group 245"/>
              <p:cNvGrpSpPr>
                <a:grpSpLocks/>
              </p:cNvGrpSpPr>
              <p:nvPr/>
            </p:nvGrpSpPr>
            <p:grpSpPr bwMode="auto">
              <a:xfrm>
                <a:off x="816" y="1392"/>
                <a:ext cx="417" cy="385"/>
                <a:chOff x="774" y="1062"/>
                <a:chExt cx="417" cy="385"/>
              </a:xfrm>
            </p:grpSpPr>
            <p:sp>
              <p:nvSpPr>
                <p:cNvPr id="46260" name="Rectangle 24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61" name="Rectangle 24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59" name="Text Box 24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6253" name="Group 249"/>
            <p:cNvGrpSpPr>
              <a:grpSpLocks/>
            </p:cNvGrpSpPr>
            <p:nvPr/>
          </p:nvGrpSpPr>
          <p:grpSpPr bwMode="auto">
            <a:xfrm>
              <a:off x="2031" y="2543"/>
              <a:ext cx="417" cy="385"/>
              <a:chOff x="816" y="1392"/>
              <a:chExt cx="417" cy="385"/>
            </a:xfrm>
          </p:grpSpPr>
          <p:grpSp>
            <p:nvGrpSpPr>
              <p:cNvPr id="46254" name="Group 250"/>
              <p:cNvGrpSpPr>
                <a:grpSpLocks/>
              </p:cNvGrpSpPr>
              <p:nvPr/>
            </p:nvGrpSpPr>
            <p:grpSpPr bwMode="auto">
              <a:xfrm>
                <a:off x="816" y="1392"/>
                <a:ext cx="417" cy="385"/>
                <a:chOff x="774" y="1062"/>
                <a:chExt cx="417" cy="385"/>
              </a:xfrm>
            </p:grpSpPr>
            <p:sp>
              <p:nvSpPr>
                <p:cNvPr id="46256" name="Rectangle 25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6257" name="Rectangle 25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6255" name="Text Box 25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grpSp>
        <p:nvGrpSpPr>
          <p:cNvPr id="46094" name="Group 254"/>
          <p:cNvGrpSpPr>
            <a:grpSpLocks/>
          </p:cNvGrpSpPr>
          <p:nvPr/>
        </p:nvGrpSpPr>
        <p:grpSpPr bwMode="auto">
          <a:xfrm>
            <a:off x="1295400" y="5245100"/>
            <a:ext cx="228600" cy="241300"/>
            <a:chOff x="960" y="3251"/>
            <a:chExt cx="144" cy="152"/>
          </a:xfrm>
        </p:grpSpPr>
        <p:sp>
          <p:nvSpPr>
            <p:cNvPr id="46236" name="Rectangle 255"/>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37" name="Text Box 256"/>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095" name="Group 257"/>
          <p:cNvGrpSpPr>
            <a:grpSpLocks/>
          </p:cNvGrpSpPr>
          <p:nvPr/>
        </p:nvGrpSpPr>
        <p:grpSpPr bwMode="auto">
          <a:xfrm>
            <a:off x="1524000" y="5245100"/>
            <a:ext cx="228600" cy="241300"/>
            <a:chOff x="960" y="3251"/>
            <a:chExt cx="144" cy="152"/>
          </a:xfrm>
        </p:grpSpPr>
        <p:sp>
          <p:nvSpPr>
            <p:cNvPr id="46234" name="Rectangle 258"/>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35" name="Text Box 259"/>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096" name="Group 260"/>
          <p:cNvGrpSpPr>
            <a:grpSpLocks/>
          </p:cNvGrpSpPr>
          <p:nvPr/>
        </p:nvGrpSpPr>
        <p:grpSpPr bwMode="auto">
          <a:xfrm>
            <a:off x="1752600" y="5245100"/>
            <a:ext cx="228600" cy="241300"/>
            <a:chOff x="960" y="3251"/>
            <a:chExt cx="144" cy="152"/>
          </a:xfrm>
        </p:grpSpPr>
        <p:sp>
          <p:nvSpPr>
            <p:cNvPr id="46232" name="Rectangle 261"/>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33" name="Text Box 262"/>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097" name="Group 263"/>
          <p:cNvGrpSpPr>
            <a:grpSpLocks/>
          </p:cNvGrpSpPr>
          <p:nvPr/>
        </p:nvGrpSpPr>
        <p:grpSpPr bwMode="auto">
          <a:xfrm>
            <a:off x="1981200" y="5245100"/>
            <a:ext cx="228600" cy="241300"/>
            <a:chOff x="960" y="3251"/>
            <a:chExt cx="144" cy="152"/>
          </a:xfrm>
        </p:grpSpPr>
        <p:sp>
          <p:nvSpPr>
            <p:cNvPr id="46230" name="Rectangle 26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31" name="Text Box 26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098" name="Group 266"/>
          <p:cNvGrpSpPr>
            <a:grpSpLocks/>
          </p:cNvGrpSpPr>
          <p:nvPr/>
        </p:nvGrpSpPr>
        <p:grpSpPr bwMode="auto">
          <a:xfrm>
            <a:off x="2667000" y="5549900"/>
            <a:ext cx="228600" cy="241300"/>
            <a:chOff x="960" y="3251"/>
            <a:chExt cx="144" cy="152"/>
          </a:xfrm>
        </p:grpSpPr>
        <p:sp>
          <p:nvSpPr>
            <p:cNvPr id="46228" name="Rectangle 267"/>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29" name="Text Box 268"/>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099" name="Group 269"/>
          <p:cNvGrpSpPr>
            <a:grpSpLocks/>
          </p:cNvGrpSpPr>
          <p:nvPr/>
        </p:nvGrpSpPr>
        <p:grpSpPr bwMode="auto">
          <a:xfrm>
            <a:off x="2895600" y="5549900"/>
            <a:ext cx="228600" cy="241300"/>
            <a:chOff x="960" y="3251"/>
            <a:chExt cx="144" cy="152"/>
          </a:xfrm>
        </p:grpSpPr>
        <p:sp>
          <p:nvSpPr>
            <p:cNvPr id="46226" name="Rectangle 27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27" name="Text Box 27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0" name="Group 272"/>
          <p:cNvGrpSpPr>
            <a:grpSpLocks/>
          </p:cNvGrpSpPr>
          <p:nvPr/>
        </p:nvGrpSpPr>
        <p:grpSpPr bwMode="auto">
          <a:xfrm>
            <a:off x="3124200" y="5549900"/>
            <a:ext cx="228600" cy="241300"/>
            <a:chOff x="960" y="3251"/>
            <a:chExt cx="144" cy="152"/>
          </a:xfrm>
        </p:grpSpPr>
        <p:sp>
          <p:nvSpPr>
            <p:cNvPr id="46224" name="Rectangle 273"/>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25" name="Text Box 274"/>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1" name="Group 275"/>
          <p:cNvGrpSpPr>
            <a:grpSpLocks/>
          </p:cNvGrpSpPr>
          <p:nvPr/>
        </p:nvGrpSpPr>
        <p:grpSpPr bwMode="auto">
          <a:xfrm>
            <a:off x="3352800" y="5549900"/>
            <a:ext cx="228600" cy="241300"/>
            <a:chOff x="960" y="3251"/>
            <a:chExt cx="144" cy="152"/>
          </a:xfrm>
        </p:grpSpPr>
        <p:sp>
          <p:nvSpPr>
            <p:cNvPr id="46222" name="Rectangle 276"/>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23" name="Text Box 277"/>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2" name="Group 278"/>
          <p:cNvGrpSpPr>
            <a:grpSpLocks/>
          </p:cNvGrpSpPr>
          <p:nvPr/>
        </p:nvGrpSpPr>
        <p:grpSpPr bwMode="auto">
          <a:xfrm>
            <a:off x="6781800" y="5245100"/>
            <a:ext cx="228600" cy="241300"/>
            <a:chOff x="960" y="3251"/>
            <a:chExt cx="144" cy="152"/>
          </a:xfrm>
        </p:grpSpPr>
        <p:sp>
          <p:nvSpPr>
            <p:cNvPr id="46220" name="Rectangle 279"/>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21" name="Text Box 280"/>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3" name="Group 281"/>
          <p:cNvGrpSpPr>
            <a:grpSpLocks/>
          </p:cNvGrpSpPr>
          <p:nvPr/>
        </p:nvGrpSpPr>
        <p:grpSpPr bwMode="auto">
          <a:xfrm>
            <a:off x="7010400" y="5245100"/>
            <a:ext cx="228600" cy="241300"/>
            <a:chOff x="960" y="3251"/>
            <a:chExt cx="144" cy="152"/>
          </a:xfrm>
        </p:grpSpPr>
        <p:sp>
          <p:nvSpPr>
            <p:cNvPr id="46218" name="Rectangle 282"/>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19" name="Text Box 283"/>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4" name="Group 284"/>
          <p:cNvGrpSpPr>
            <a:grpSpLocks/>
          </p:cNvGrpSpPr>
          <p:nvPr/>
        </p:nvGrpSpPr>
        <p:grpSpPr bwMode="auto">
          <a:xfrm>
            <a:off x="7239000" y="5245100"/>
            <a:ext cx="228600" cy="241300"/>
            <a:chOff x="960" y="3251"/>
            <a:chExt cx="144" cy="152"/>
          </a:xfrm>
        </p:grpSpPr>
        <p:sp>
          <p:nvSpPr>
            <p:cNvPr id="46216" name="Rectangle 285"/>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17" name="Text Box 286"/>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5" name="Group 287"/>
          <p:cNvGrpSpPr>
            <a:grpSpLocks/>
          </p:cNvGrpSpPr>
          <p:nvPr/>
        </p:nvGrpSpPr>
        <p:grpSpPr bwMode="auto">
          <a:xfrm>
            <a:off x="7467600" y="5245100"/>
            <a:ext cx="228600" cy="241300"/>
            <a:chOff x="960" y="3251"/>
            <a:chExt cx="144" cy="152"/>
          </a:xfrm>
        </p:grpSpPr>
        <p:sp>
          <p:nvSpPr>
            <p:cNvPr id="46214" name="Rectangle 288"/>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15" name="Text Box 289"/>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6" name="Group 290"/>
          <p:cNvGrpSpPr>
            <a:grpSpLocks/>
          </p:cNvGrpSpPr>
          <p:nvPr/>
        </p:nvGrpSpPr>
        <p:grpSpPr bwMode="auto">
          <a:xfrm>
            <a:off x="4038600" y="5245100"/>
            <a:ext cx="228600" cy="241300"/>
            <a:chOff x="960" y="3251"/>
            <a:chExt cx="144" cy="152"/>
          </a:xfrm>
        </p:grpSpPr>
        <p:sp>
          <p:nvSpPr>
            <p:cNvPr id="46212" name="Rectangle 291"/>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13" name="Text Box 292"/>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7" name="Group 293"/>
          <p:cNvGrpSpPr>
            <a:grpSpLocks/>
          </p:cNvGrpSpPr>
          <p:nvPr/>
        </p:nvGrpSpPr>
        <p:grpSpPr bwMode="auto">
          <a:xfrm>
            <a:off x="4267200" y="5245100"/>
            <a:ext cx="228600" cy="241300"/>
            <a:chOff x="960" y="3251"/>
            <a:chExt cx="144" cy="152"/>
          </a:xfrm>
        </p:grpSpPr>
        <p:sp>
          <p:nvSpPr>
            <p:cNvPr id="46210" name="Rectangle 29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11" name="Text Box 29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8" name="Group 296"/>
          <p:cNvGrpSpPr>
            <a:grpSpLocks/>
          </p:cNvGrpSpPr>
          <p:nvPr/>
        </p:nvGrpSpPr>
        <p:grpSpPr bwMode="auto">
          <a:xfrm>
            <a:off x="4495800" y="5245100"/>
            <a:ext cx="228600" cy="241300"/>
            <a:chOff x="960" y="3251"/>
            <a:chExt cx="144" cy="152"/>
          </a:xfrm>
        </p:grpSpPr>
        <p:sp>
          <p:nvSpPr>
            <p:cNvPr id="46208" name="Rectangle 297"/>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09" name="Text Box 298"/>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09" name="Group 299"/>
          <p:cNvGrpSpPr>
            <a:grpSpLocks/>
          </p:cNvGrpSpPr>
          <p:nvPr/>
        </p:nvGrpSpPr>
        <p:grpSpPr bwMode="auto">
          <a:xfrm>
            <a:off x="4724400" y="5245100"/>
            <a:ext cx="228600" cy="241300"/>
            <a:chOff x="960" y="3251"/>
            <a:chExt cx="144" cy="152"/>
          </a:xfrm>
        </p:grpSpPr>
        <p:sp>
          <p:nvSpPr>
            <p:cNvPr id="46206" name="Rectangle 30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6207" name="Text Box 30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6110" name="Group 302"/>
          <p:cNvGrpSpPr>
            <a:grpSpLocks/>
          </p:cNvGrpSpPr>
          <p:nvPr/>
        </p:nvGrpSpPr>
        <p:grpSpPr bwMode="auto">
          <a:xfrm>
            <a:off x="2209800" y="5245100"/>
            <a:ext cx="228600" cy="241300"/>
            <a:chOff x="3072" y="3400"/>
            <a:chExt cx="144" cy="152"/>
          </a:xfrm>
        </p:grpSpPr>
        <p:sp>
          <p:nvSpPr>
            <p:cNvPr id="46204" name="Rectangle 303"/>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205" name="Text Box 304"/>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1" name="Group 305"/>
          <p:cNvGrpSpPr>
            <a:grpSpLocks/>
          </p:cNvGrpSpPr>
          <p:nvPr/>
        </p:nvGrpSpPr>
        <p:grpSpPr bwMode="auto">
          <a:xfrm>
            <a:off x="4953000" y="5549900"/>
            <a:ext cx="228600" cy="241300"/>
            <a:chOff x="3360" y="3544"/>
            <a:chExt cx="144" cy="152"/>
          </a:xfrm>
        </p:grpSpPr>
        <p:sp>
          <p:nvSpPr>
            <p:cNvPr id="46202" name="Rectangle 30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203" name="Text Box 30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12" name="Group 308"/>
          <p:cNvGrpSpPr>
            <a:grpSpLocks/>
          </p:cNvGrpSpPr>
          <p:nvPr/>
        </p:nvGrpSpPr>
        <p:grpSpPr bwMode="auto">
          <a:xfrm>
            <a:off x="2438400" y="5245100"/>
            <a:ext cx="228600" cy="241300"/>
            <a:chOff x="3072" y="3400"/>
            <a:chExt cx="144" cy="152"/>
          </a:xfrm>
        </p:grpSpPr>
        <p:sp>
          <p:nvSpPr>
            <p:cNvPr id="46200" name="Rectangle 309"/>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201" name="Text Box 310"/>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3" name="Group 311"/>
          <p:cNvGrpSpPr>
            <a:grpSpLocks/>
          </p:cNvGrpSpPr>
          <p:nvPr/>
        </p:nvGrpSpPr>
        <p:grpSpPr bwMode="auto">
          <a:xfrm>
            <a:off x="2667000" y="5245100"/>
            <a:ext cx="228600" cy="241300"/>
            <a:chOff x="3072" y="3400"/>
            <a:chExt cx="144" cy="152"/>
          </a:xfrm>
        </p:grpSpPr>
        <p:sp>
          <p:nvSpPr>
            <p:cNvPr id="46198" name="Rectangle 312"/>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99" name="Text Box 313"/>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4" name="Group 314"/>
          <p:cNvGrpSpPr>
            <a:grpSpLocks/>
          </p:cNvGrpSpPr>
          <p:nvPr/>
        </p:nvGrpSpPr>
        <p:grpSpPr bwMode="auto">
          <a:xfrm>
            <a:off x="2895600" y="5245100"/>
            <a:ext cx="228600" cy="241300"/>
            <a:chOff x="3072" y="3400"/>
            <a:chExt cx="144" cy="152"/>
          </a:xfrm>
        </p:grpSpPr>
        <p:sp>
          <p:nvSpPr>
            <p:cNvPr id="46196" name="Rectangle 315"/>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97" name="Text Box 316"/>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5" name="Group 317"/>
          <p:cNvGrpSpPr>
            <a:grpSpLocks/>
          </p:cNvGrpSpPr>
          <p:nvPr/>
        </p:nvGrpSpPr>
        <p:grpSpPr bwMode="auto">
          <a:xfrm>
            <a:off x="4953000" y="5245100"/>
            <a:ext cx="228600" cy="241300"/>
            <a:chOff x="3072" y="3400"/>
            <a:chExt cx="144" cy="152"/>
          </a:xfrm>
        </p:grpSpPr>
        <p:sp>
          <p:nvSpPr>
            <p:cNvPr id="46194" name="Rectangle 31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95" name="Text Box 31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6" name="Group 320"/>
          <p:cNvGrpSpPr>
            <a:grpSpLocks/>
          </p:cNvGrpSpPr>
          <p:nvPr/>
        </p:nvGrpSpPr>
        <p:grpSpPr bwMode="auto">
          <a:xfrm>
            <a:off x="5181600" y="5245100"/>
            <a:ext cx="228600" cy="241300"/>
            <a:chOff x="3072" y="3400"/>
            <a:chExt cx="144" cy="152"/>
          </a:xfrm>
        </p:grpSpPr>
        <p:sp>
          <p:nvSpPr>
            <p:cNvPr id="46192" name="Rectangle 32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93" name="Text Box 32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7" name="Group 323"/>
          <p:cNvGrpSpPr>
            <a:grpSpLocks/>
          </p:cNvGrpSpPr>
          <p:nvPr/>
        </p:nvGrpSpPr>
        <p:grpSpPr bwMode="auto">
          <a:xfrm>
            <a:off x="5410200" y="5245100"/>
            <a:ext cx="228600" cy="241300"/>
            <a:chOff x="3072" y="3400"/>
            <a:chExt cx="144" cy="152"/>
          </a:xfrm>
        </p:grpSpPr>
        <p:sp>
          <p:nvSpPr>
            <p:cNvPr id="46190" name="Rectangle 324"/>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91" name="Text Box 325"/>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8" name="Group 326"/>
          <p:cNvGrpSpPr>
            <a:grpSpLocks/>
          </p:cNvGrpSpPr>
          <p:nvPr/>
        </p:nvGrpSpPr>
        <p:grpSpPr bwMode="auto">
          <a:xfrm>
            <a:off x="5638800" y="5245100"/>
            <a:ext cx="228600" cy="241300"/>
            <a:chOff x="3072" y="3400"/>
            <a:chExt cx="144" cy="152"/>
          </a:xfrm>
        </p:grpSpPr>
        <p:sp>
          <p:nvSpPr>
            <p:cNvPr id="46188" name="Rectangle 327"/>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89" name="Text Box 328"/>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19" name="Group 329"/>
          <p:cNvGrpSpPr>
            <a:grpSpLocks/>
          </p:cNvGrpSpPr>
          <p:nvPr/>
        </p:nvGrpSpPr>
        <p:grpSpPr bwMode="auto">
          <a:xfrm>
            <a:off x="3581400" y="5549900"/>
            <a:ext cx="228600" cy="241300"/>
            <a:chOff x="3072" y="3400"/>
            <a:chExt cx="144" cy="152"/>
          </a:xfrm>
        </p:grpSpPr>
        <p:sp>
          <p:nvSpPr>
            <p:cNvPr id="46186" name="Rectangle 330"/>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87" name="Text Box 331"/>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0" name="Group 332"/>
          <p:cNvGrpSpPr>
            <a:grpSpLocks/>
          </p:cNvGrpSpPr>
          <p:nvPr/>
        </p:nvGrpSpPr>
        <p:grpSpPr bwMode="auto">
          <a:xfrm>
            <a:off x="3810000" y="5549900"/>
            <a:ext cx="228600" cy="241300"/>
            <a:chOff x="3072" y="3400"/>
            <a:chExt cx="144" cy="152"/>
          </a:xfrm>
        </p:grpSpPr>
        <p:sp>
          <p:nvSpPr>
            <p:cNvPr id="46184" name="Rectangle 333"/>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85" name="Text Box 334"/>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1" name="Group 335"/>
          <p:cNvGrpSpPr>
            <a:grpSpLocks/>
          </p:cNvGrpSpPr>
          <p:nvPr/>
        </p:nvGrpSpPr>
        <p:grpSpPr bwMode="auto">
          <a:xfrm>
            <a:off x="4038600" y="5549900"/>
            <a:ext cx="228600" cy="241300"/>
            <a:chOff x="3072" y="3400"/>
            <a:chExt cx="144" cy="152"/>
          </a:xfrm>
        </p:grpSpPr>
        <p:sp>
          <p:nvSpPr>
            <p:cNvPr id="46182" name="Rectangle 336"/>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83" name="Text Box 337"/>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2" name="Group 338"/>
          <p:cNvGrpSpPr>
            <a:grpSpLocks/>
          </p:cNvGrpSpPr>
          <p:nvPr/>
        </p:nvGrpSpPr>
        <p:grpSpPr bwMode="auto">
          <a:xfrm>
            <a:off x="4267200" y="5549900"/>
            <a:ext cx="228600" cy="241300"/>
            <a:chOff x="3072" y="3400"/>
            <a:chExt cx="144" cy="152"/>
          </a:xfrm>
        </p:grpSpPr>
        <p:sp>
          <p:nvSpPr>
            <p:cNvPr id="46180" name="Rectangle 339"/>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81" name="Text Box 340"/>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3" name="Group 341"/>
          <p:cNvGrpSpPr>
            <a:grpSpLocks/>
          </p:cNvGrpSpPr>
          <p:nvPr/>
        </p:nvGrpSpPr>
        <p:grpSpPr bwMode="auto">
          <a:xfrm>
            <a:off x="7696200" y="5245100"/>
            <a:ext cx="228600" cy="241300"/>
            <a:chOff x="3072" y="3400"/>
            <a:chExt cx="144" cy="152"/>
          </a:xfrm>
        </p:grpSpPr>
        <p:sp>
          <p:nvSpPr>
            <p:cNvPr id="46178" name="Rectangle 342"/>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79" name="Text Box 343"/>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4" name="Group 344"/>
          <p:cNvGrpSpPr>
            <a:grpSpLocks/>
          </p:cNvGrpSpPr>
          <p:nvPr/>
        </p:nvGrpSpPr>
        <p:grpSpPr bwMode="auto">
          <a:xfrm>
            <a:off x="7924800" y="5245100"/>
            <a:ext cx="228600" cy="241300"/>
            <a:chOff x="3072" y="3400"/>
            <a:chExt cx="144" cy="152"/>
          </a:xfrm>
        </p:grpSpPr>
        <p:sp>
          <p:nvSpPr>
            <p:cNvPr id="46176" name="Rectangle 345"/>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77" name="Text Box 346"/>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5" name="Group 347"/>
          <p:cNvGrpSpPr>
            <a:grpSpLocks/>
          </p:cNvGrpSpPr>
          <p:nvPr/>
        </p:nvGrpSpPr>
        <p:grpSpPr bwMode="auto">
          <a:xfrm>
            <a:off x="1295400" y="5549900"/>
            <a:ext cx="228600" cy="241300"/>
            <a:chOff x="3072" y="3400"/>
            <a:chExt cx="144" cy="152"/>
          </a:xfrm>
        </p:grpSpPr>
        <p:sp>
          <p:nvSpPr>
            <p:cNvPr id="46174" name="Rectangle 34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75" name="Text Box 34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6" name="Group 350"/>
          <p:cNvGrpSpPr>
            <a:grpSpLocks/>
          </p:cNvGrpSpPr>
          <p:nvPr/>
        </p:nvGrpSpPr>
        <p:grpSpPr bwMode="auto">
          <a:xfrm>
            <a:off x="1524000" y="5549900"/>
            <a:ext cx="228600" cy="241300"/>
            <a:chOff x="3072" y="3400"/>
            <a:chExt cx="144" cy="152"/>
          </a:xfrm>
        </p:grpSpPr>
        <p:sp>
          <p:nvSpPr>
            <p:cNvPr id="46172" name="Rectangle 35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6173" name="Text Box 35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6127" name="Group 353"/>
          <p:cNvGrpSpPr>
            <a:grpSpLocks/>
          </p:cNvGrpSpPr>
          <p:nvPr/>
        </p:nvGrpSpPr>
        <p:grpSpPr bwMode="auto">
          <a:xfrm>
            <a:off x="5181600" y="5549900"/>
            <a:ext cx="228600" cy="241300"/>
            <a:chOff x="3360" y="3544"/>
            <a:chExt cx="144" cy="152"/>
          </a:xfrm>
        </p:grpSpPr>
        <p:sp>
          <p:nvSpPr>
            <p:cNvPr id="46170" name="Rectangle 354"/>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71" name="Text Box 355"/>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28" name="Group 356"/>
          <p:cNvGrpSpPr>
            <a:grpSpLocks/>
          </p:cNvGrpSpPr>
          <p:nvPr/>
        </p:nvGrpSpPr>
        <p:grpSpPr bwMode="auto">
          <a:xfrm>
            <a:off x="1752600" y="5549900"/>
            <a:ext cx="228600" cy="241300"/>
            <a:chOff x="3360" y="3544"/>
            <a:chExt cx="144" cy="152"/>
          </a:xfrm>
        </p:grpSpPr>
        <p:sp>
          <p:nvSpPr>
            <p:cNvPr id="46168" name="Rectangle 357"/>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69" name="Text Box 358"/>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29" name="Group 359"/>
          <p:cNvGrpSpPr>
            <a:grpSpLocks/>
          </p:cNvGrpSpPr>
          <p:nvPr/>
        </p:nvGrpSpPr>
        <p:grpSpPr bwMode="auto">
          <a:xfrm>
            <a:off x="1981200" y="5549900"/>
            <a:ext cx="228600" cy="241300"/>
            <a:chOff x="3360" y="3544"/>
            <a:chExt cx="144" cy="152"/>
          </a:xfrm>
        </p:grpSpPr>
        <p:sp>
          <p:nvSpPr>
            <p:cNvPr id="46166" name="Rectangle 360"/>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67" name="Text Box 361"/>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0" name="Group 362"/>
          <p:cNvGrpSpPr>
            <a:grpSpLocks/>
          </p:cNvGrpSpPr>
          <p:nvPr/>
        </p:nvGrpSpPr>
        <p:grpSpPr bwMode="auto">
          <a:xfrm>
            <a:off x="2209800" y="5549900"/>
            <a:ext cx="228600" cy="241300"/>
            <a:chOff x="3360" y="3544"/>
            <a:chExt cx="144" cy="152"/>
          </a:xfrm>
        </p:grpSpPr>
        <p:sp>
          <p:nvSpPr>
            <p:cNvPr id="46164" name="Rectangle 36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65" name="Text Box 36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1" name="Group 365"/>
          <p:cNvGrpSpPr>
            <a:grpSpLocks/>
          </p:cNvGrpSpPr>
          <p:nvPr/>
        </p:nvGrpSpPr>
        <p:grpSpPr bwMode="auto">
          <a:xfrm>
            <a:off x="2438400" y="5549900"/>
            <a:ext cx="228600" cy="241300"/>
            <a:chOff x="3360" y="3544"/>
            <a:chExt cx="144" cy="152"/>
          </a:xfrm>
        </p:grpSpPr>
        <p:sp>
          <p:nvSpPr>
            <p:cNvPr id="46162" name="Rectangle 36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63" name="Text Box 36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2" name="Group 368"/>
          <p:cNvGrpSpPr>
            <a:grpSpLocks/>
          </p:cNvGrpSpPr>
          <p:nvPr/>
        </p:nvGrpSpPr>
        <p:grpSpPr bwMode="auto">
          <a:xfrm>
            <a:off x="4495800" y="5549900"/>
            <a:ext cx="228600" cy="241300"/>
            <a:chOff x="3360" y="3544"/>
            <a:chExt cx="144" cy="152"/>
          </a:xfrm>
        </p:grpSpPr>
        <p:sp>
          <p:nvSpPr>
            <p:cNvPr id="46160" name="Rectangle 369"/>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61" name="Text Box 370"/>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3" name="Group 371"/>
          <p:cNvGrpSpPr>
            <a:grpSpLocks/>
          </p:cNvGrpSpPr>
          <p:nvPr/>
        </p:nvGrpSpPr>
        <p:grpSpPr bwMode="auto">
          <a:xfrm>
            <a:off x="4724400" y="5549900"/>
            <a:ext cx="228600" cy="241300"/>
            <a:chOff x="3360" y="3544"/>
            <a:chExt cx="144" cy="152"/>
          </a:xfrm>
        </p:grpSpPr>
        <p:sp>
          <p:nvSpPr>
            <p:cNvPr id="46158" name="Rectangle 372"/>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59" name="Text Box 373"/>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4" name="Group 374"/>
          <p:cNvGrpSpPr>
            <a:grpSpLocks/>
          </p:cNvGrpSpPr>
          <p:nvPr/>
        </p:nvGrpSpPr>
        <p:grpSpPr bwMode="auto">
          <a:xfrm>
            <a:off x="5867400" y="5245100"/>
            <a:ext cx="228600" cy="241300"/>
            <a:chOff x="3360" y="3544"/>
            <a:chExt cx="144" cy="152"/>
          </a:xfrm>
        </p:grpSpPr>
        <p:sp>
          <p:nvSpPr>
            <p:cNvPr id="46156" name="Rectangle 37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57" name="Text Box 37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5" name="Group 377"/>
          <p:cNvGrpSpPr>
            <a:grpSpLocks/>
          </p:cNvGrpSpPr>
          <p:nvPr/>
        </p:nvGrpSpPr>
        <p:grpSpPr bwMode="auto">
          <a:xfrm>
            <a:off x="6096000" y="5245100"/>
            <a:ext cx="228600" cy="241300"/>
            <a:chOff x="3360" y="3544"/>
            <a:chExt cx="144" cy="152"/>
          </a:xfrm>
        </p:grpSpPr>
        <p:sp>
          <p:nvSpPr>
            <p:cNvPr id="46154" name="Rectangle 378"/>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55" name="Text Box 379"/>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6" name="Group 380"/>
          <p:cNvGrpSpPr>
            <a:grpSpLocks/>
          </p:cNvGrpSpPr>
          <p:nvPr/>
        </p:nvGrpSpPr>
        <p:grpSpPr bwMode="auto">
          <a:xfrm>
            <a:off x="6324600" y="5245100"/>
            <a:ext cx="228600" cy="241300"/>
            <a:chOff x="3360" y="3544"/>
            <a:chExt cx="144" cy="152"/>
          </a:xfrm>
        </p:grpSpPr>
        <p:sp>
          <p:nvSpPr>
            <p:cNvPr id="46152" name="Rectangle 381"/>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53" name="Text Box 382"/>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7" name="Group 383"/>
          <p:cNvGrpSpPr>
            <a:grpSpLocks/>
          </p:cNvGrpSpPr>
          <p:nvPr/>
        </p:nvGrpSpPr>
        <p:grpSpPr bwMode="auto">
          <a:xfrm>
            <a:off x="6553200" y="5245100"/>
            <a:ext cx="228600" cy="241300"/>
            <a:chOff x="3360" y="3544"/>
            <a:chExt cx="144" cy="152"/>
          </a:xfrm>
        </p:grpSpPr>
        <p:sp>
          <p:nvSpPr>
            <p:cNvPr id="46150" name="Rectangle 384"/>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51" name="Text Box 385"/>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8" name="Group 386"/>
          <p:cNvGrpSpPr>
            <a:grpSpLocks/>
          </p:cNvGrpSpPr>
          <p:nvPr/>
        </p:nvGrpSpPr>
        <p:grpSpPr bwMode="auto">
          <a:xfrm>
            <a:off x="3124200" y="5245100"/>
            <a:ext cx="228600" cy="241300"/>
            <a:chOff x="3360" y="3544"/>
            <a:chExt cx="144" cy="152"/>
          </a:xfrm>
        </p:grpSpPr>
        <p:sp>
          <p:nvSpPr>
            <p:cNvPr id="46148" name="Rectangle 387"/>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49" name="Text Box 388"/>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39" name="Group 389"/>
          <p:cNvGrpSpPr>
            <a:grpSpLocks/>
          </p:cNvGrpSpPr>
          <p:nvPr/>
        </p:nvGrpSpPr>
        <p:grpSpPr bwMode="auto">
          <a:xfrm>
            <a:off x="3352800" y="5245100"/>
            <a:ext cx="228600" cy="241300"/>
            <a:chOff x="3360" y="3544"/>
            <a:chExt cx="144" cy="152"/>
          </a:xfrm>
        </p:grpSpPr>
        <p:sp>
          <p:nvSpPr>
            <p:cNvPr id="46146" name="Rectangle 390"/>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47" name="Text Box 391"/>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40" name="Group 392"/>
          <p:cNvGrpSpPr>
            <a:grpSpLocks/>
          </p:cNvGrpSpPr>
          <p:nvPr/>
        </p:nvGrpSpPr>
        <p:grpSpPr bwMode="auto">
          <a:xfrm>
            <a:off x="3581400" y="5245100"/>
            <a:ext cx="228600" cy="241300"/>
            <a:chOff x="3360" y="3544"/>
            <a:chExt cx="144" cy="152"/>
          </a:xfrm>
        </p:grpSpPr>
        <p:sp>
          <p:nvSpPr>
            <p:cNvPr id="46144" name="Rectangle 39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45" name="Text Box 39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6141" name="Group 395"/>
          <p:cNvGrpSpPr>
            <a:grpSpLocks/>
          </p:cNvGrpSpPr>
          <p:nvPr/>
        </p:nvGrpSpPr>
        <p:grpSpPr bwMode="auto">
          <a:xfrm>
            <a:off x="3810000" y="5245100"/>
            <a:ext cx="228600" cy="241300"/>
            <a:chOff x="3360" y="3544"/>
            <a:chExt cx="144" cy="152"/>
          </a:xfrm>
        </p:grpSpPr>
        <p:sp>
          <p:nvSpPr>
            <p:cNvPr id="46142" name="Rectangle 39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6143" name="Text Box 39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spTree>
  </p:cSld>
  <p:clrMapOvr>
    <a:masterClrMapping/>
  </p:clrMapOvr>
  <p:transition>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pPr lvl="0"/>
            <a:r>
              <a:rPr lang="en-US" smtClean="0"/>
              <a:t>NDVI Computation</a:t>
            </a:r>
            <a:endParaRPr lang="en-US" dirty="0" smtClean="0"/>
          </a:p>
        </p:txBody>
      </p:sp>
      <p:sp>
        <p:nvSpPr>
          <p:cNvPr id="13" name="Content Placeholder 12"/>
          <p:cNvSpPr>
            <a:spLocks noGrp="1"/>
          </p:cNvSpPr>
          <p:nvPr>
            <p:ph idx="1"/>
          </p:nvPr>
        </p:nvSpPr>
        <p:spPr>
          <a:xfrm>
            <a:off x="431673" y="1524000"/>
            <a:ext cx="6045327" cy="4572000"/>
          </a:xfrm>
        </p:spPr>
        <p:txBody>
          <a:bodyPr/>
          <a:lstStyle/>
          <a:p>
            <a:r>
              <a:rPr lang="en-US" sz="2400" dirty="0" smtClean="0"/>
              <a:t>A widely used index, enabling users to quickly identify vegetated areas and monitor the growth and condition of plants. </a:t>
            </a:r>
          </a:p>
          <a:p>
            <a:r>
              <a:rPr lang="en-US" sz="2400" dirty="0" smtClean="0"/>
              <a:t>Calculated from the visible and near-infrared light reflected by vegetation.</a:t>
            </a:r>
          </a:p>
          <a:p>
            <a:pPr algn="ctr">
              <a:buNone/>
            </a:pPr>
            <a:r>
              <a:rPr lang="en-US" sz="2400" i="1" dirty="0" smtClean="0">
                <a:solidFill>
                  <a:srgbClr val="FF0000"/>
                </a:solidFill>
              </a:rPr>
              <a:t>NDVI = (NIR — VIS)/(NIR + VIS)</a:t>
            </a:r>
          </a:p>
          <a:p>
            <a:r>
              <a:rPr lang="en-US" dirty="0" smtClean="0"/>
              <a:t>Values range from -1.0 to 1.0:</a:t>
            </a:r>
          </a:p>
          <a:p>
            <a:pPr lvl="1"/>
            <a:r>
              <a:rPr lang="en-US" dirty="0" smtClean="0"/>
              <a:t>water ~ -1.0 </a:t>
            </a:r>
          </a:p>
          <a:p>
            <a:pPr lvl="1"/>
            <a:r>
              <a:rPr lang="en-US" dirty="0" smtClean="0"/>
              <a:t>barren area ~ 0.0 </a:t>
            </a:r>
          </a:p>
          <a:p>
            <a:pPr lvl="1"/>
            <a:r>
              <a:rPr lang="en-US" dirty="0" smtClean="0"/>
              <a:t>shrub/grass ~ 0.2-0.4 </a:t>
            </a:r>
          </a:p>
          <a:p>
            <a:pPr lvl="1"/>
            <a:r>
              <a:rPr lang="en-US" dirty="0" smtClean="0"/>
              <a:t>forest ~ 1.0 </a:t>
            </a:r>
          </a:p>
          <a:p>
            <a:endParaRPr lang="en-US" sz="2400" dirty="0"/>
          </a:p>
        </p:txBody>
      </p:sp>
      <p:sp>
        <p:nvSpPr>
          <p:cNvPr id="18" name="TextBox 17"/>
          <p:cNvSpPr txBox="1"/>
          <p:nvPr/>
        </p:nvSpPr>
        <p:spPr>
          <a:xfrm>
            <a:off x="5410200" y="6477000"/>
            <a:ext cx="4249375" cy="228600"/>
          </a:xfrm>
          <a:prstGeom prst="rect">
            <a:avLst/>
          </a:prstGeom>
          <a:noFill/>
        </p:spPr>
        <p:txBody>
          <a:bodyPr wrap="square" lIns="0" tIns="0" rIns="0" bIns="0" rtlCol="0" anchor="ctr">
            <a:noAutofit/>
          </a:bodyPr>
          <a:lstStyle/>
          <a:p>
            <a:pPr algn="r">
              <a:lnSpc>
                <a:spcPct val="90000"/>
              </a:lnSpc>
            </a:pPr>
            <a:r>
              <a:rPr lang="en-US" sz="1000" dirty="0" smtClean="0"/>
              <a:t>Images courtesy of NASA Earth Observation</a:t>
            </a:r>
          </a:p>
        </p:txBody>
      </p:sp>
      <p:pic>
        <p:nvPicPr>
          <p:cNvPr id="22" name="Picture 21"/>
          <p:cNvPicPr>
            <a:picLocks noChangeAspect="1"/>
          </p:cNvPicPr>
          <p:nvPr/>
        </p:nvPicPr>
        <p:blipFill>
          <a:blip r:embed="rId3"/>
          <a:stretch>
            <a:fillRect/>
          </a:stretch>
        </p:blipFill>
        <p:spPr>
          <a:xfrm>
            <a:off x="6748930" y="152400"/>
            <a:ext cx="2724860" cy="3726398"/>
          </a:xfrm>
          <a:prstGeom prst="rect">
            <a:avLst/>
          </a:prstGeom>
        </p:spPr>
      </p:pic>
      <p:pic>
        <p:nvPicPr>
          <p:cNvPr id="23" name="Picture 22"/>
          <p:cNvPicPr>
            <a:picLocks noChangeAspect="1"/>
          </p:cNvPicPr>
          <p:nvPr/>
        </p:nvPicPr>
        <p:blipFill>
          <a:blip r:embed="rId4"/>
          <a:stretch>
            <a:fillRect/>
          </a:stretch>
        </p:blipFill>
        <p:spPr>
          <a:xfrm>
            <a:off x="6810859" y="4005072"/>
            <a:ext cx="2601002" cy="1938528"/>
          </a:xfrm>
          <a:prstGeom prst="rect">
            <a:avLst/>
          </a:prstGeom>
        </p:spPr>
      </p:pic>
      <p:sp>
        <p:nvSpPr>
          <p:cNvPr id="8" name="Text Placeholder 8"/>
          <p:cNvSpPr txBox="1">
            <a:spLocks/>
          </p:cNvSpPr>
          <p:nvPr/>
        </p:nvSpPr>
        <p:spPr bwMode="auto">
          <a:xfrm>
            <a:off x="871376" y="864288"/>
            <a:ext cx="8915400"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0" marR="0" lvl="0" indent="0" algn="l" defTabSz="914400" rtl="0" eaLnBrk="0" fontAlgn="base" latinLnBrk="0" hangingPunct="0">
              <a:lnSpc>
                <a:spcPct val="100000"/>
              </a:lnSpc>
              <a:spcBef>
                <a:spcPct val="20000"/>
              </a:spcBef>
              <a:spcAft>
                <a:spcPts val="0"/>
              </a:spcAft>
              <a:buClr>
                <a:schemeClr val="accent1"/>
              </a:buClr>
              <a:buSzTx/>
              <a:buFontTx/>
              <a:buNone/>
              <a:tabLst/>
              <a:defRPr/>
            </a:pPr>
            <a:r>
              <a:rPr kumimoji="0" lang="en-US" sz="2300" b="0" i="0" u="none" strike="noStrike" kern="0" cap="none" spc="0" normalizeH="0" baseline="0" noProof="0" smtClean="0">
                <a:ln>
                  <a:noFill/>
                </a:ln>
                <a:solidFill>
                  <a:schemeClr val="accent1"/>
                </a:solidFill>
                <a:effectLst/>
                <a:uLnTx/>
                <a:uFillTx/>
                <a:latin typeface="+mn-lt"/>
                <a:ea typeface="ＭＳ Ｐゴシック" pitchFamily="-109" charset="-128"/>
                <a:cs typeface="ＭＳ Ｐゴシック" pitchFamily="-109" charset="-128"/>
              </a:rPr>
              <a:t>Normalized Difference Vegetation Index</a:t>
            </a:r>
            <a:endParaRPr kumimoji="0" lang="en-US" sz="2300" b="0" i="0" u="none" strike="noStrike" kern="0" cap="none" spc="0" normalizeH="0" baseline="0" noProof="0" dirty="0">
              <a:ln>
                <a:noFill/>
              </a:ln>
              <a:solidFill>
                <a:schemeClr val="accent1"/>
              </a:solidFill>
              <a:effectLst/>
              <a:uLnTx/>
              <a:uFillTx/>
              <a:latin typeface="+mn-lt"/>
              <a:ea typeface="ＭＳ Ｐゴシック" pitchFamily="-109" charset="-128"/>
              <a:cs typeface="ＭＳ Ｐゴシック" pitchFamily="-109" charset="-128"/>
            </a:endParaRPr>
          </a:p>
        </p:txBody>
      </p:sp>
    </p:spTree>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172200" y="838200"/>
            <a:ext cx="1238573" cy="1219200"/>
          </a:xfrm>
          <a:prstGeom prst="round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ounded Rectangle 19"/>
          <p:cNvSpPr/>
          <p:nvPr/>
        </p:nvSpPr>
        <p:spPr>
          <a:xfrm>
            <a:off x="6200485" y="4038600"/>
            <a:ext cx="1238573" cy="1219200"/>
          </a:xfrm>
          <a:prstGeom prst="round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p:nvSpPr>
        <p:spPr>
          <a:xfrm>
            <a:off x="6295541" y="4191000"/>
            <a:ext cx="743144" cy="838200"/>
          </a:xfrm>
          <a:prstGeom prst="rect">
            <a:avLst/>
          </a:prstGeom>
          <a:noFill/>
        </p:spPr>
        <p:txBody>
          <a:bodyPr wrap="square" lIns="0" tIns="0" rIns="0" bIns="0" rtlCol="0" anchor="ctr">
            <a:noAutofit/>
          </a:bodyPr>
          <a:lstStyle/>
          <a:p>
            <a:pPr>
              <a:lnSpc>
                <a:spcPct val="90000"/>
              </a:lnSpc>
            </a:pPr>
            <a:r>
              <a:rPr lang="en-US" sz="1400" b="1" dirty="0" smtClean="0"/>
              <a:t>NVDI image</a:t>
            </a:r>
          </a:p>
        </p:txBody>
      </p:sp>
      <p:sp>
        <p:nvSpPr>
          <p:cNvPr id="89090" name="Title 3"/>
          <p:cNvSpPr>
            <a:spLocks noGrp="1"/>
          </p:cNvSpPr>
          <p:nvPr>
            <p:ph type="title"/>
          </p:nvPr>
        </p:nvSpPr>
        <p:spPr/>
        <p:txBody>
          <a:bodyPr/>
          <a:lstStyle/>
          <a:p>
            <a:pPr lvl="0"/>
            <a:r>
              <a:rPr lang="en-US" dirty="0" smtClean="0"/>
              <a:t>NDVI Computation</a:t>
            </a:r>
          </a:p>
        </p:txBody>
      </p:sp>
      <p:sp>
        <p:nvSpPr>
          <p:cNvPr id="13" name="Content Placeholder 12"/>
          <p:cNvSpPr>
            <a:spLocks noGrp="1"/>
          </p:cNvSpPr>
          <p:nvPr>
            <p:ph idx="1"/>
          </p:nvPr>
        </p:nvSpPr>
        <p:spPr>
          <a:xfrm>
            <a:off x="431673" y="1447800"/>
            <a:ext cx="5636042" cy="3962400"/>
          </a:xfrm>
        </p:spPr>
        <p:txBody>
          <a:bodyPr/>
          <a:lstStyle/>
          <a:p>
            <a:r>
              <a:rPr lang="en-US" sz="2400" dirty="0" smtClean="0"/>
              <a:t>For </a:t>
            </a:r>
            <a:r>
              <a:rPr lang="en-US" sz="2400" dirty="0" err="1" smtClean="0"/>
              <a:t>Landsat</a:t>
            </a:r>
            <a:r>
              <a:rPr lang="en-US" sz="2400" dirty="0" smtClean="0"/>
              <a:t> Thematic </a:t>
            </a:r>
            <a:r>
              <a:rPr lang="en-US" sz="2400" dirty="0" err="1" smtClean="0"/>
              <a:t>Mapper</a:t>
            </a:r>
            <a:r>
              <a:rPr lang="en-US" sz="2400" dirty="0" smtClean="0"/>
              <a:t> (TM) imagery, the standard NDVI computation formula is: (TM4 - TM3) / (TM4 + TM3).</a:t>
            </a:r>
          </a:p>
          <a:p>
            <a:r>
              <a:rPr lang="en-US" sz="2400" dirty="0" smtClean="0"/>
              <a:t>Implement using Oracle raster algebra:</a:t>
            </a:r>
            <a:endParaRPr lang="en-US" sz="2400" dirty="0"/>
          </a:p>
        </p:txBody>
      </p:sp>
      <p:pic>
        <p:nvPicPr>
          <p:cNvPr id="7" name="Picture 2"/>
          <p:cNvPicPr>
            <a:picLocks noChangeAspect="1" noChangeArrowheads="1"/>
          </p:cNvPicPr>
          <p:nvPr/>
        </p:nvPicPr>
        <p:blipFill>
          <a:blip r:embed="rId3" cstate="print"/>
          <a:srcRect l="50452" t="5314" r="1339" b="22725"/>
          <a:stretch>
            <a:fillRect/>
          </a:stretch>
        </p:blipFill>
        <p:spPr bwMode="auto">
          <a:xfrm>
            <a:off x="7101129" y="3200400"/>
            <a:ext cx="2662931" cy="2895600"/>
          </a:xfrm>
          <a:prstGeom prst="rect">
            <a:avLst/>
          </a:prstGeom>
          <a:noFill/>
          <a:ln w="9525">
            <a:noFill/>
            <a:miter lim="800000"/>
            <a:headEnd/>
            <a:tailEnd/>
          </a:ln>
        </p:spPr>
      </p:pic>
      <p:sp>
        <p:nvSpPr>
          <p:cNvPr id="16" name="TextBox 15"/>
          <p:cNvSpPr txBox="1"/>
          <p:nvPr/>
        </p:nvSpPr>
        <p:spPr>
          <a:xfrm>
            <a:off x="6234128" y="1066800"/>
            <a:ext cx="867001" cy="838200"/>
          </a:xfrm>
          <a:prstGeom prst="rect">
            <a:avLst/>
          </a:prstGeom>
          <a:noFill/>
        </p:spPr>
        <p:txBody>
          <a:bodyPr wrap="square" lIns="0" tIns="0" rIns="0" bIns="0" rtlCol="0" anchor="ctr">
            <a:noAutofit/>
          </a:bodyPr>
          <a:lstStyle/>
          <a:p>
            <a:pPr algn="ctr">
              <a:lnSpc>
                <a:spcPct val="90000"/>
              </a:lnSpc>
            </a:pPr>
            <a:r>
              <a:rPr lang="en-US" sz="1400" b="1" dirty="0" smtClean="0"/>
              <a:t>ETM+543 false color image</a:t>
            </a:r>
          </a:p>
        </p:txBody>
      </p:sp>
      <p:sp>
        <p:nvSpPr>
          <p:cNvPr id="18" name="TextBox 17"/>
          <p:cNvSpPr txBox="1"/>
          <p:nvPr/>
        </p:nvSpPr>
        <p:spPr>
          <a:xfrm>
            <a:off x="7244359" y="6477000"/>
            <a:ext cx="2415216" cy="381000"/>
          </a:xfrm>
          <a:prstGeom prst="rect">
            <a:avLst/>
          </a:prstGeom>
          <a:noFill/>
        </p:spPr>
        <p:txBody>
          <a:bodyPr wrap="square" lIns="0" tIns="0" rIns="0" bIns="0" rtlCol="0" anchor="ctr">
            <a:noAutofit/>
          </a:bodyPr>
          <a:lstStyle/>
          <a:p>
            <a:pPr algn="r">
              <a:lnSpc>
                <a:spcPct val="90000"/>
              </a:lnSpc>
            </a:pPr>
            <a:r>
              <a:rPr lang="en-US" sz="1000" dirty="0" smtClean="0"/>
              <a:t>Images courtesy of PCI </a:t>
            </a:r>
            <a:r>
              <a:rPr lang="en-US" sz="1000" dirty="0" err="1" smtClean="0"/>
              <a:t>Geomatics</a:t>
            </a:r>
            <a:endParaRPr lang="en-US" sz="1000" dirty="0" smtClean="0"/>
          </a:p>
        </p:txBody>
      </p:sp>
      <p:pic>
        <p:nvPicPr>
          <p:cNvPr id="19" name="Picture 2"/>
          <p:cNvPicPr>
            <a:picLocks noChangeAspect="1" noChangeArrowheads="1"/>
          </p:cNvPicPr>
          <p:nvPr/>
        </p:nvPicPr>
        <p:blipFill>
          <a:blip r:embed="rId3" cstate="print"/>
          <a:srcRect l="2242" t="5314" r="49548" b="22725"/>
          <a:stretch>
            <a:fillRect/>
          </a:stretch>
        </p:blipFill>
        <p:spPr bwMode="auto">
          <a:xfrm>
            <a:off x="7101129" y="152400"/>
            <a:ext cx="2662931" cy="2895600"/>
          </a:xfrm>
          <a:prstGeom prst="rect">
            <a:avLst/>
          </a:prstGeom>
          <a:noFill/>
          <a:ln w="9525">
            <a:noFill/>
            <a:miter lim="800000"/>
            <a:headEnd/>
            <a:tailEnd/>
          </a:ln>
        </p:spPr>
      </p:pic>
      <p:sp>
        <p:nvSpPr>
          <p:cNvPr id="14" name="TextBox 13"/>
          <p:cNvSpPr txBox="1"/>
          <p:nvPr/>
        </p:nvSpPr>
        <p:spPr>
          <a:xfrm>
            <a:off x="381000" y="3505200"/>
            <a:ext cx="5467350" cy="2638671"/>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600" dirty="0" err="1" smtClean="0">
                <a:solidFill>
                  <a:srgbClr val="000000"/>
                </a:solidFill>
                <a:latin typeface="Lucida Console"/>
                <a:cs typeface="Lucida Console"/>
              </a:rPr>
              <a:t>sdo_geor_ra.rasterMathOp</a:t>
            </a:r>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inGeoraster</a:t>
            </a:r>
            <a:r>
              <a:rPr lang="en-US" sz="1600" dirty="0" smtClean="0">
                <a:solidFill>
                  <a:srgbClr val="000000"/>
                </a:solidFill>
                <a:latin typeface="Lucida Console"/>
                <a:cs typeface="Lucida Console"/>
              </a:rPr>
              <a:t>   =&gt; gr1,</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smtClean="0">
                <a:latin typeface="Lucida Console"/>
                <a:cs typeface="Lucida Console"/>
              </a:rPr>
              <a:t>operation     =&gt; </a:t>
            </a:r>
          </a:p>
          <a:p>
            <a:pPr marL="268216" indent="-197437" algn="l" defTabSz="268216">
              <a:buClr>
                <a:srgbClr val="FF0000"/>
              </a:buClr>
              <a:buSzPct val="85000"/>
              <a:defRPr/>
            </a:pPr>
            <a:r>
              <a:rPr lang="en-US" sz="1600" dirty="0" smtClean="0">
                <a:latin typeface="Lucida Console"/>
                <a:cs typeface="Lucida Console"/>
              </a:rPr>
              <a:t>   sdo_string2_array(</a:t>
            </a:r>
          </a:p>
          <a:p>
            <a:pPr marL="268216" indent="-197437" algn="l" defTabSz="268216">
              <a:buClr>
                <a:srgbClr val="FF0000"/>
              </a:buClr>
              <a:buSzPct val="85000"/>
              <a:defRPr/>
            </a:pPr>
            <a:r>
              <a:rPr lang="en-US" sz="1600" dirty="0" smtClean="0">
                <a:solidFill>
                  <a:srgbClr val="FF1414"/>
                </a:solidFill>
                <a:latin typeface="Lucida Console"/>
                <a:cs typeface="Lucida Console"/>
              </a:rPr>
              <a:t>    '</a:t>
            </a:r>
            <a:r>
              <a:rPr lang="en-US" sz="1600" dirty="0" smtClean="0">
                <a:solidFill>
                  <a:srgbClr val="FF0000"/>
                </a:solidFill>
                <a:latin typeface="Lucida Console"/>
                <a:cs typeface="Lucida Console"/>
              </a:rPr>
              <a:t>({3}-{2})/({3}+{2})</a:t>
            </a:r>
            <a:r>
              <a:rPr lang="en-US" sz="1600" dirty="0" smtClean="0">
                <a:solidFill>
                  <a:srgbClr val="FF1414"/>
                </a:solidFill>
                <a:latin typeface="Lucida Console"/>
                <a:cs typeface="Lucida Console"/>
              </a:rPr>
              <a:t>'</a:t>
            </a:r>
            <a:r>
              <a:rPr lang="en-US" sz="1600" dirty="0" smtClean="0">
                <a:solidFill>
                  <a:srgbClr val="000000"/>
                </a:solidFill>
                <a:latin typeface="Lucida Console"/>
                <a:cs typeface="Lucida Console"/>
              </a:rPr>
              <a: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outGeoraster</a:t>
            </a:r>
            <a:r>
              <a:rPr lang="en-US" sz="1600" dirty="0" smtClean="0">
                <a:solidFill>
                  <a:srgbClr val="000000"/>
                </a:solidFill>
                <a:latin typeface="Lucida Console"/>
                <a:cs typeface="Lucida Console"/>
              </a:rPr>
              <a:t>  =&gt; gr2,</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storageParam</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celldepth</a:t>
            </a:r>
            <a:r>
              <a:rPr lang="en-US" sz="1600" dirty="0" smtClean="0">
                <a:solidFill>
                  <a:srgbClr val="000000"/>
                </a:solidFill>
                <a:latin typeface="Lucida Console"/>
                <a:cs typeface="Lucida Console"/>
              </a:rPr>
              <a:t>=32bit_real'</a:t>
            </a:r>
          </a:p>
          <a:p>
            <a:pPr marL="268216" indent="-197437" algn="l" defTabSz="268216">
              <a:buClr>
                <a:srgbClr val="FF0000"/>
              </a:buClr>
              <a:buSzPct val="85000"/>
              <a:defRPr/>
            </a:pPr>
            <a:r>
              <a:rPr lang="en-US" sz="1600" dirty="0" smtClean="0">
                <a:solidFill>
                  <a:srgbClr val="000000"/>
                </a:solidFill>
                <a:latin typeface="Lucida Console"/>
                <a:cs typeface="Lucida Console"/>
              </a:rPr>
              <a:t>);</a:t>
            </a:r>
          </a:p>
        </p:txBody>
      </p:sp>
      <p:sp>
        <p:nvSpPr>
          <p:cNvPr id="24" name="Text Placeholder 8"/>
          <p:cNvSpPr txBox="1">
            <a:spLocks/>
          </p:cNvSpPr>
          <p:nvPr/>
        </p:nvSpPr>
        <p:spPr bwMode="auto">
          <a:xfrm>
            <a:off x="871376" y="864288"/>
            <a:ext cx="8915400"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0" marR="0" lvl="0" indent="0" algn="l" defTabSz="914400" rtl="0" eaLnBrk="0" fontAlgn="base" latinLnBrk="0" hangingPunct="0">
              <a:lnSpc>
                <a:spcPct val="100000"/>
              </a:lnSpc>
              <a:spcBef>
                <a:spcPct val="20000"/>
              </a:spcBef>
              <a:spcAft>
                <a:spcPts val="0"/>
              </a:spcAft>
              <a:buClr>
                <a:schemeClr val="accent1"/>
              </a:buClr>
              <a:buSzTx/>
              <a:buFontTx/>
              <a:buNone/>
              <a:tabLst/>
              <a:defRPr/>
            </a:pPr>
            <a:r>
              <a:rPr kumimoji="0" lang="en-US" sz="2300" b="0" i="0" u="none" strike="noStrike" kern="0" cap="none" spc="0" normalizeH="0" baseline="0" noProof="0" smtClean="0">
                <a:ln>
                  <a:noFill/>
                </a:ln>
                <a:solidFill>
                  <a:schemeClr val="accent1"/>
                </a:solidFill>
                <a:effectLst/>
                <a:uLnTx/>
                <a:uFillTx/>
                <a:latin typeface="+mn-lt"/>
                <a:ea typeface="ＭＳ Ｐゴシック" pitchFamily="-109" charset="-128"/>
                <a:cs typeface="ＭＳ Ｐゴシック" pitchFamily="-109" charset="-128"/>
              </a:rPr>
              <a:t>Normalized Difference Vegetation Index</a:t>
            </a:r>
            <a:endParaRPr kumimoji="0" lang="en-US" sz="2300" b="0" i="0" u="none" strike="noStrike" kern="0" cap="none" spc="0" normalizeH="0" baseline="0" noProof="0" dirty="0">
              <a:ln>
                <a:noFill/>
              </a:ln>
              <a:solidFill>
                <a:schemeClr val="accent1"/>
              </a:solidFill>
              <a:effectLst/>
              <a:uLnTx/>
              <a:uFillTx/>
              <a:latin typeface="+mn-lt"/>
              <a:ea typeface="ＭＳ Ｐゴシック" pitchFamily="-109" charset="-128"/>
              <a:cs typeface="ＭＳ Ｐゴシック" pitchFamily="-109" charset="-128"/>
            </a:endParaRPr>
          </a:p>
        </p:txBody>
      </p:sp>
    </p:spTree>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Tasseled Cap Transformation  (TCT)</a:t>
            </a:r>
            <a:br>
              <a:rPr lang="en-US" dirty="0" smtClean="0"/>
            </a:br>
            <a:endParaRPr lang="en-US" dirty="0"/>
          </a:p>
        </p:txBody>
      </p:sp>
      <p:sp>
        <p:nvSpPr>
          <p:cNvPr id="3" name="Content Placeholder 2"/>
          <p:cNvSpPr>
            <a:spLocks noGrp="1"/>
          </p:cNvSpPr>
          <p:nvPr>
            <p:ph sz="quarter" idx="12"/>
          </p:nvPr>
        </p:nvSpPr>
        <p:spPr>
          <a:xfrm>
            <a:off x="330201" y="1701800"/>
            <a:ext cx="4824574" cy="3251200"/>
          </a:xfrm>
        </p:spPr>
        <p:txBody>
          <a:bodyPr/>
          <a:lstStyle/>
          <a:p>
            <a:r>
              <a:rPr lang="en-US" sz="2100" dirty="0" smtClean="0"/>
              <a:t>Bands of an image converted into a new set of bands with defined interpretations that are useful for vegetation mapping.</a:t>
            </a:r>
          </a:p>
          <a:p>
            <a:r>
              <a:rPr lang="en-US" sz="2100" dirty="0" smtClean="0"/>
              <a:t>Each tasseled-cap band is created by the sum of image band 1 * a coefficient + image band 2 * a coefficient etc… </a:t>
            </a:r>
          </a:p>
          <a:p>
            <a:r>
              <a:rPr lang="en-US" sz="2100" dirty="0" smtClean="0"/>
              <a:t>Coefficients are derived statistically from images and empirical observations.</a:t>
            </a:r>
            <a:endParaRPr lang="en-US" sz="2100" dirty="0"/>
          </a:p>
        </p:txBody>
      </p:sp>
      <p:sp>
        <p:nvSpPr>
          <p:cNvPr id="4" name="Text Placeholder 3"/>
          <p:cNvSpPr>
            <a:spLocks noGrp="1"/>
          </p:cNvSpPr>
          <p:nvPr>
            <p:ph type="body" sz="quarter" idx="13"/>
          </p:nvPr>
        </p:nvSpPr>
        <p:spPr/>
        <p:txBody>
          <a:bodyPr/>
          <a:lstStyle/>
          <a:p>
            <a:r>
              <a:rPr lang="en-US" smtClean="0"/>
              <a:t/>
            </a:r>
            <a:br>
              <a:rPr lang="en-US" smtClean="0"/>
            </a:br>
            <a:endParaRPr lang="en-US" dirty="0"/>
          </a:p>
        </p:txBody>
      </p:sp>
      <p:pic>
        <p:nvPicPr>
          <p:cNvPr id="15" name="Picture 2"/>
          <p:cNvPicPr>
            <a:picLocks noChangeAspect="1" noChangeArrowheads="1"/>
          </p:cNvPicPr>
          <p:nvPr/>
        </p:nvPicPr>
        <p:blipFill>
          <a:blip r:embed="rId2" cstate="print"/>
          <a:srcRect l="-1237" r="-1004"/>
          <a:stretch>
            <a:fillRect/>
          </a:stretch>
        </p:blipFill>
        <p:spPr bwMode="auto">
          <a:xfrm>
            <a:off x="5804500" y="1265645"/>
            <a:ext cx="3853851" cy="3890556"/>
          </a:xfrm>
          <a:prstGeom prst="rect">
            <a:avLst/>
          </a:prstGeom>
          <a:noFill/>
          <a:ln w="9525">
            <a:noFill/>
            <a:miter lim="800000"/>
            <a:headEnd/>
            <a:tailEnd/>
          </a:ln>
        </p:spPr>
      </p:pic>
      <p:sp>
        <p:nvSpPr>
          <p:cNvPr id="16" name="Rectangle 15"/>
          <p:cNvSpPr/>
          <p:nvPr/>
        </p:nvSpPr>
        <p:spPr>
          <a:xfrm>
            <a:off x="5857211" y="5230336"/>
            <a:ext cx="3966239" cy="776209"/>
          </a:xfrm>
          <a:prstGeom prst="rect">
            <a:avLst/>
          </a:prstGeom>
        </p:spPr>
        <p:txBody>
          <a:bodyPr wrap="square" lIns="107287" tIns="53643" rIns="107287" bIns="53643">
            <a:spAutoFit/>
          </a:bodyPr>
          <a:lstStyle/>
          <a:p>
            <a:r>
              <a:rPr lang="en-US" sz="1200" dirty="0" smtClean="0"/>
              <a:t>Source TM 123 Color Image (upper left), Brightness (upper right), Greenness (lower left) and Wetness (lower right). Landsat 5 TM Image Courtesy of the U.S. Geological Survey</a:t>
            </a:r>
            <a:endParaRPr lang="en-US" sz="1200" dirty="0"/>
          </a:p>
        </p:txBody>
      </p:sp>
    </p:spTree>
  </p:cSld>
  <p:clrMapOvr>
    <a:masterClrMapping/>
  </p:clrMapOvr>
  <p:transition>
    <p:wipe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Tasseled Cap Transformation</a:t>
            </a:r>
            <a:br>
              <a:rPr lang="en-US" dirty="0" smtClean="0"/>
            </a:br>
            <a:endParaRPr lang="en-US" dirty="0" smtClean="0"/>
          </a:p>
        </p:txBody>
      </p:sp>
      <p:sp>
        <p:nvSpPr>
          <p:cNvPr id="24" name="Text Placeholder 23"/>
          <p:cNvSpPr>
            <a:spLocks noGrp="1"/>
          </p:cNvSpPr>
          <p:nvPr>
            <p:ph type="body" sz="quarter" idx="13"/>
          </p:nvPr>
        </p:nvSpPr>
        <p:spPr/>
        <p:txBody>
          <a:bodyPr/>
          <a:lstStyle/>
          <a:p>
            <a:r>
              <a:rPr lang="en-US" dirty="0" smtClean="0"/>
              <a:t>Example</a:t>
            </a:r>
            <a:endParaRPr lang="en-US" dirty="0"/>
          </a:p>
        </p:txBody>
      </p:sp>
      <p:sp>
        <p:nvSpPr>
          <p:cNvPr id="22" name="TextBox 21"/>
          <p:cNvSpPr txBox="1"/>
          <p:nvPr/>
        </p:nvSpPr>
        <p:spPr>
          <a:xfrm>
            <a:off x="412750" y="1505181"/>
            <a:ext cx="9264650" cy="4362219"/>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600" dirty="0" err="1" smtClean="0">
                <a:solidFill>
                  <a:srgbClr val="000000"/>
                </a:solidFill>
                <a:latin typeface="Lucida Console"/>
                <a:cs typeface="Lucida Console"/>
              </a:rPr>
              <a:t>sdo_geor_ra.rasterMathOp</a:t>
            </a:r>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inGeoraster</a:t>
            </a:r>
            <a:r>
              <a:rPr lang="en-US" sz="1600" dirty="0" smtClean="0">
                <a:solidFill>
                  <a:srgbClr val="000000"/>
                </a:solidFill>
                <a:latin typeface="Lucida Console"/>
                <a:cs typeface="Lucida Console"/>
              </a:rPr>
              <a:t>   =&gt; gr1,</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smtClean="0">
                <a:latin typeface="Lucida Console"/>
                <a:cs typeface="Lucida Console"/>
              </a:rPr>
              <a:t>operation     =&gt; sdo_string2_array(</a:t>
            </a:r>
            <a:endParaRPr lang="en-US" sz="1600" dirty="0" smtClean="0">
              <a:solidFill>
                <a:srgbClr val="FF0000"/>
              </a:solidFill>
              <a:latin typeface="Lucida Console"/>
              <a:cs typeface="Lucida Console"/>
            </a:endParaRPr>
          </a:p>
          <a:p>
            <a:pPr algn="l"/>
            <a:r>
              <a:rPr lang="en-US" sz="1600" dirty="0" smtClean="0">
                <a:solidFill>
                  <a:srgbClr val="FF0000"/>
                </a:solidFill>
                <a:latin typeface="Lucida Console"/>
                <a:cs typeface="Lucida Console"/>
              </a:rPr>
              <a:t>    '0.3561*{0}+0.3972*{1}+0.3904*{2}+0.6966*{3}+0.2286*{4}+0.1596*{6}',</a:t>
            </a:r>
          </a:p>
          <a:p>
            <a:pPr algn="l"/>
            <a:r>
              <a:rPr lang="en-US" sz="1600" dirty="0" smtClean="0">
                <a:solidFill>
                  <a:srgbClr val="FF0000"/>
                </a:solidFill>
                <a:latin typeface="Lucida Console"/>
                <a:cs typeface="Lucida Console"/>
              </a:rPr>
              <a:t>    '(-0.3344)*{0}-0.3544*{1}-0.4556*{2}+0.6966*{3}-0.0242*{4}-0.2630*{6}',</a:t>
            </a:r>
          </a:p>
          <a:p>
            <a:pPr algn="l"/>
            <a:r>
              <a:rPr lang="en-US" sz="1600" dirty="0" smtClean="0">
                <a:solidFill>
                  <a:srgbClr val="FF0000"/>
                </a:solidFill>
                <a:latin typeface="Lucida Console"/>
                <a:cs typeface="Lucida Console"/>
              </a:rPr>
              <a:t>    '0.2626*{0}+0.2141*{1}+0.0926*{2}+0.0656*{3}-0.7629*{4}-0.5388*{6}',</a:t>
            </a:r>
          </a:p>
          <a:p>
            <a:pPr algn="l"/>
            <a:r>
              <a:rPr lang="en-US" sz="1600" dirty="0" smtClean="0">
                <a:solidFill>
                  <a:srgbClr val="FF0000"/>
                </a:solidFill>
                <a:latin typeface="Lucida Console"/>
                <a:cs typeface="Lucida Console"/>
              </a:rPr>
              <a:t>    '0.0805*{0}-0.0498*{1}+0.1950*{2}-0.1327*{3}+0.5752*{4}-0.7775*{6}',</a:t>
            </a:r>
          </a:p>
          <a:p>
            <a:pPr algn="l"/>
            <a:r>
              <a:rPr lang="en-US" sz="1600" dirty="0" smtClean="0">
                <a:solidFill>
                  <a:srgbClr val="FF0000"/>
                </a:solidFill>
                <a:latin typeface="Lucida Console"/>
                <a:cs typeface="Lucida Console"/>
              </a:rPr>
              <a:t>    '(-0.7252)*{0}-0.0202*{1}+0.6683*{2}+0.0631*{3}-0.1494*{4}-0.0274*{6}',</a:t>
            </a:r>
          </a:p>
          <a:p>
            <a:pPr algn="l"/>
            <a:r>
              <a:rPr lang="en-US" sz="1600" dirty="0" smtClean="0">
                <a:solidFill>
                  <a:srgbClr val="FF0000"/>
                </a:solidFill>
                <a:latin typeface="Lucida Console"/>
                <a:cs typeface="Lucida Console"/>
              </a:rPr>
              <a:t>    '0.4000*{0}-0.8172*{1}+0.3832*{2}+0.0602*{3}-0.1095*{4}+0.0985*{6}’   </a:t>
            </a:r>
          </a:p>
          <a:p>
            <a:pPr algn="l"/>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outGeoraster</a:t>
            </a:r>
            <a:r>
              <a:rPr lang="en-US" sz="1600" dirty="0" smtClean="0">
                <a:solidFill>
                  <a:srgbClr val="000000"/>
                </a:solidFill>
                <a:latin typeface="Lucida Console"/>
                <a:cs typeface="Lucida Console"/>
              </a:rPr>
              <a:t>  =&gt; gr2,</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storageParam</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celldepth</a:t>
            </a:r>
            <a:r>
              <a:rPr lang="en-US" sz="1600" dirty="0" smtClean="0">
                <a:solidFill>
                  <a:srgbClr val="000000"/>
                </a:solidFill>
                <a:latin typeface="Lucida Console"/>
                <a:cs typeface="Lucida Console"/>
              </a:rPr>
              <a:t>=32bit_real'</a:t>
            </a:r>
          </a:p>
          <a:p>
            <a:pPr marL="268216" indent="-197437" algn="l" defTabSz="268216">
              <a:buClr>
                <a:srgbClr val="FF0000"/>
              </a:buClr>
              <a:buSzPct val="85000"/>
              <a:defRPr/>
            </a:pPr>
            <a:r>
              <a:rPr lang="en-US" sz="1600" dirty="0" smtClean="0">
                <a:solidFill>
                  <a:srgbClr val="000000"/>
                </a:solidFill>
                <a:latin typeface="Lucida Console"/>
                <a:cs typeface="Lucida Console"/>
              </a:rPr>
              <a:t>);</a:t>
            </a:r>
          </a:p>
        </p:txBody>
      </p:sp>
    </p:spTree>
  </p:cSld>
  <p:clrMapOvr>
    <a:masterClrMapping/>
  </p:clrMapOvr>
  <p:transition>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smtClean="0"/>
              <a:t>Cartographic Modeling</a:t>
            </a:r>
            <a:br>
              <a:rPr lang="en-US" dirty="0" smtClean="0"/>
            </a:br>
            <a:endParaRPr lang="en-US" dirty="0" smtClean="0"/>
          </a:p>
        </p:txBody>
      </p:sp>
      <p:sp>
        <p:nvSpPr>
          <p:cNvPr id="3" name="Content Placeholder 2"/>
          <p:cNvSpPr>
            <a:spLocks noGrp="1"/>
          </p:cNvSpPr>
          <p:nvPr>
            <p:ph sz="quarter" idx="12"/>
          </p:nvPr>
        </p:nvSpPr>
        <p:spPr>
          <a:xfrm>
            <a:off x="412750" y="1600200"/>
            <a:ext cx="4622800" cy="1625600"/>
          </a:xfrm>
        </p:spPr>
        <p:txBody>
          <a:bodyPr/>
          <a:lstStyle/>
          <a:p>
            <a:r>
              <a:rPr lang="en-US" sz="2100" dirty="0" smtClean="0"/>
              <a:t>Assume that a hypothetical cartographic model involves 7 different raster layers (stored in 7 </a:t>
            </a:r>
            <a:r>
              <a:rPr lang="en-US" sz="2100" dirty="0" err="1" smtClean="0"/>
              <a:t>georasters</a:t>
            </a:r>
            <a:r>
              <a:rPr lang="en-US" sz="2100" dirty="0" smtClean="0"/>
              <a:t>) and has an expression as follows:</a:t>
            </a:r>
          </a:p>
        </p:txBody>
      </p:sp>
      <p:sp>
        <p:nvSpPr>
          <p:cNvPr id="6" name="Text Placeholder 5"/>
          <p:cNvSpPr>
            <a:spLocks noGrp="1"/>
          </p:cNvSpPr>
          <p:nvPr>
            <p:ph type="body" sz="quarter" idx="13"/>
          </p:nvPr>
        </p:nvSpPr>
        <p:spPr/>
        <p:txBody>
          <a:bodyPr/>
          <a:lstStyle/>
          <a:p>
            <a:r>
              <a:rPr lang="en-US" dirty="0" smtClean="0"/>
              <a:t>A Hypothetical Analytical Model</a:t>
            </a:r>
            <a:endParaRPr lang="en-US" dirty="0"/>
          </a:p>
        </p:txBody>
      </p:sp>
      <p:sp>
        <p:nvSpPr>
          <p:cNvPr id="10" name="Content Placeholder 2"/>
          <p:cNvSpPr txBox="1">
            <a:spLocks/>
          </p:cNvSpPr>
          <p:nvPr/>
        </p:nvSpPr>
        <p:spPr>
          <a:xfrm>
            <a:off x="412750" y="3429000"/>
            <a:ext cx="4768850" cy="2362200"/>
          </a:xfrm>
          <a:prstGeom prst="rect">
            <a:avLst/>
          </a:prstGeom>
          <a:solidFill>
            <a:schemeClr val="bg1">
              <a:lumMod val="85000"/>
            </a:schemeClr>
          </a:solidFill>
        </p:spPr>
        <p:txBody>
          <a:bodyPr vert="horz" lIns="0" tIns="0" rIns="0" bIns="0" rtlCol="0">
            <a:noAutofit/>
          </a:bodyPr>
          <a:lstStyle/>
          <a:p>
            <a:pPr algn="l">
              <a:buNone/>
            </a:pPr>
            <a:r>
              <a:rPr lang="en-US" b="0" dirty="0" smtClean="0"/>
              <a:t>if (100 &lt; layer1 &lt;= 500) &amp; </a:t>
            </a:r>
          </a:p>
          <a:p>
            <a:pPr algn="l">
              <a:buNone/>
            </a:pPr>
            <a:r>
              <a:rPr lang="en-US" b="0" dirty="0" smtClean="0"/>
              <a:t>   (layer2 == 3 or layer2 == 10) &amp; </a:t>
            </a:r>
          </a:p>
          <a:p>
            <a:pPr algn="l">
              <a:buNone/>
            </a:pPr>
            <a:r>
              <a:rPr lang="en-US" b="0" dirty="0" smtClean="0"/>
              <a:t>   ((((layer3+layer4) * log(layer5) / sqrt(layer5)) &gt;= layer6) or (layer7 != 1) )</a:t>
            </a:r>
          </a:p>
          <a:p>
            <a:pPr algn="l">
              <a:buNone/>
            </a:pPr>
            <a:r>
              <a:rPr lang="en-US" b="0" dirty="0" smtClean="0"/>
              <a:t>then output = 1</a:t>
            </a:r>
          </a:p>
          <a:p>
            <a:pPr algn="l">
              <a:buNone/>
            </a:pPr>
            <a:r>
              <a:rPr lang="en-US" b="0" dirty="0" smtClean="0"/>
              <a:t>else output = 0</a:t>
            </a:r>
          </a:p>
        </p:txBody>
      </p:sp>
      <p:sp>
        <p:nvSpPr>
          <p:cNvPr id="12" name="TextBox 11"/>
          <p:cNvSpPr txBox="1"/>
          <p:nvPr/>
        </p:nvSpPr>
        <p:spPr>
          <a:xfrm>
            <a:off x="5283200" y="1295400"/>
            <a:ext cx="4457700" cy="4682307"/>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vert="horz" wrap="square" lIns="0" tIns="0" rIns="0" bIns="0" numCol="1" rtlCol="0" anchor="t" anchorCtr="0" compatLnSpc="1">
            <a:prstTxWarp prst="textNoShape">
              <a:avLst/>
            </a:prstTxWarp>
            <a:spAutoFit/>
          </a:bodyPr>
          <a:lstStyle/>
          <a:p>
            <a:pPr marL="268216" indent="-197437" algn="l" defTabSz="268216">
              <a:buClr>
                <a:srgbClr val="FF0000"/>
              </a:buClr>
              <a:buSzPct val="85000"/>
              <a:defRPr/>
            </a:pPr>
            <a:r>
              <a:rPr lang="en-US" sz="1600" dirty="0" err="1" smtClean="0">
                <a:solidFill>
                  <a:srgbClr val="000000"/>
                </a:solidFill>
                <a:latin typeface="Lucida Console"/>
                <a:cs typeface="Lucida Console"/>
              </a:rPr>
              <a:t>expr</a:t>
            </a:r>
            <a:r>
              <a:rPr lang="en-US" sz="1600" dirty="0" smtClean="0">
                <a:solidFill>
                  <a:srgbClr val="000000"/>
                </a:solidFill>
                <a:latin typeface="Lucida Console"/>
                <a:cs typeface="Lucida Console"/>
              </a:rPr>
              <a:t> := </a:t>
            </a:r>
            <a:r>
              <a:rPr lang="en-US" sz="1600" dirty="0" smtClean="0">
                <a:solidFill>
                  <a:srgbClr val="FF0000"/>
                </a:solidFill>
                <a:latin typeface="Lucida Console"/>
                <a:cs typeface="Lucida Console"/>
              </a:rPr>
              <a:t>'((100&lt;{0,0})&amp;({0,0}&lt;=500))&amp;(({1,0}=3)|({1,0}=10))&amp;(((({2,0}+{3,0})*log({4,0})/sqrt({4,0}))&gt;={5,0})|({6,0}!=1))’</a:t>
            </a:r>
            <a:r>
              <a:rPr lang="en-US" sz="1600" dirty="0" smtClean="0">
                <a:latin typeface="Lucida Console"/>
                <a:cs typeface="Lucida Console"/>
              </a:rPr>
              <a:t>;</a:t>
            </a:r>
          </a:p>
          <a:p>
            <a:pPr marL="268216" indent="-197437" algn="l" defTabSz="268216">
              <a:buClr>
                <a:srgbClr val="FF0000"/>
              </a:buClr>
              <a:buSzPct val="85000"/>
              <a:defRPr/>
            </a:pPr>
            <a:endParaRPr lang="en-US" sz="1600" dirty="0" smtClean="0">
              <a:solidFill>
                <a:srgbClr val="000000"/>
              </a:solidFill>
              <a:latin typeface="Lucida Console"/>
              <a:cs typeface="Lucida Console"/>
            </a:endParaRPr>
          </a:p>
          <a:p>
            <a:pPr marL="268216" indent="-197437" algn="l" defTabSz="268216">
              <a:buClr>
                <a:srgbClr val="FF0000"/>
              </a:buClr>
              <a:buSzPct val="85000"/>
              <a:defRPr/>
            </a:pPr>
            <a:r>
              <a:rPr lang="en-US" sz="1600" dirty="0" err="1" smtClean="0">
                <a:solidFill>
                  <a:srgbClr val="000000"/>
                </a:solidFill>
                <a:latin typeface="Lucida Console"/>
                <a:cs typeface="Lucida Console"/>
              </a:rPr>
              <a:t>sdo_geor_ra.rasterMathOp</a:t>
            </a:r>
            <a:r>
              <a:rPr lang="en-US" sz="1600" dirty="0" smtClean="0">
                <a:solidFill>
                  <a:srgbClr val="000000"/>
                </a:solidFill>
                <a:latin typeface="Lucida Console"/>
                <a:cs typeface="Lucida Console"/>
              </a:rPr>
              <a:t> (</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inGeoRasters</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my_cursor</a:t>
            </a:r>
            <a:r>
              <a:rPr lang="en-US" sz="1600" dirty="0" smtClean="0">
                <a:solidFill>
                  <a:srgbClr val="000000"/>
                </a:solidFill>
                <a:latin typeface="Lucida Console"/>
                <a:cs typeface="Lucida Console"/>
              </a:rPr>
              <a: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smtClean="0">
                <a:latin typeface="Lucida Console"/>
                <a:cs typeface="Lucida Console"/>
              </a:rPr>
              <a:t>operation     =&gt; </a:t>
            </a:r>
          </a:p>
          <a:p>
            <a:pPr marL="268216" indent="-197437" algn="l" defTabSz="268216">
              <a:buClr>
                <a:srgbClr val="FF0000"/>
              </a:buClr>
              <a:buSzPct val="85000"/>
              <a:defRPr/>
            </a:pPr>
            <a:r>
              <a:rPr lang="en-US" sz="1600" dirty="0" smtClean="0">
                <a:latin typeface="Lucida Console"/>
                <a:cs typeface="Lucida Console"/>
              </a:rPr>
              <a:t>    sdo_string2_array(</a:t>
            </a:r>
            <a:r>
              <a:rPr lang="en-US" sz="1600" dirty="0" smtClean="0">
                <a:solidFill>
                  <a:srgbClr val="FF1414"/>
                </a:solidFill>
                <a:latin typeface="Lucida Console"/>
                <a:cs typeface="Lucida Console"/>
              </a:rPr>
              <a:t>expr</a:t>
            </a:r>
            <a:r>
              <a:rPr lang="en-US" sz="1600" dirty="0" smtClean="0">
                <a:solidFill>
                  <a:srgbClr val="000000"/>
                </a:solidFill>
                <a:latin typeface="Lucida Console"/>
                <a:cs typeface="Lucida Console"/>
              </a:rPr>
              <a: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outGeoraster</a:t>
            </a:r>
            <a:r>
              <a:rPr lang="en-US" sz="1600" dirty="0" smtClean="0">
                <a:solidFill>
                  <a:srgbClr val="000000"/>
                </a:solidFill>
                <a:latin typeface="Lucida Console"/>
                <a:cs typeface="Lucida Console"/>
              </a:rPr>
              <a:t>  =&gt; gr2,</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storageParam</a:t>
            </a:r>
            <a:r>
              <a:rPr lang="en-US" sz="1600" dirty="0" smtClean="0">
                <a:solidFill>
                  <a:srgbClr val="000000"/>
                </a:solidFill>
                <a:latin typeface="Lucida Console"/>
                <a:cs typeface="Lucida Console"/>
              </a:rPr>
              <a:t>  =&gt; '</a:t>
            </a:r>
            <a:r>
              <a:rPr lang="en-US" sz="1600" dirty="0" err="1" smtClean="0">
                <a:solidFill>
                  <a:srgbClr val="000000"/>
                </a:solidFill>
                <a:latin typeface="Lucida Console"/>
                <a:cs typeface="Lucida Console"/>
              </a:rPr>
              <a:t>celldepth</a:t>
            </a:r>
            <a:r>
              <a:rPr lang="en-US" sz="1600" dirty="0" smtClean="0">
                <a:solidFill>
                  <a:srgbClr val="000000"/>
                </a:solidFill>
                <a:latin typeface="Lucida Console"/>
                <a:cs typeface="Lucida Console"/>
              </a:rPr>
              <a:t>=1bit'</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nodata</a:t>
            </a:r>
            <a:r>
              <a:rPr lang="en-US" sz="1600" dirty="0" smtClean="0">
                <a:solidFill>
                  <a:srgbClr val="000000"/>
                </a:solidFill>
                <a:latin typeface="Lucida Console"/>
                <a:cs typeface="Lucida Console"/>
              </a:rPr>
              <a:t>        =&gt; 'TRUE',</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nodataValue</a:t>
            </a:r>
            <a:r>
              <a:rPr lang="en-US" sz="1600" dirty="0" smtClean="0">
                <a:solidFill>
                  <a:srgbClr val="000000"/>
                </a:solidFill>
                <a:latin typeface="Lucida Console"/>
                <a:cs typeface="Lucida Console"/>
              </a:rPr>
              <a:t>   =&gt; 0,</a:t>
            </a:r>
          </a:p>
          <a:p>
            <a:pPr marL="268216" indent="-197437" algn="l" defTabSz="268216">
              <a:buClr>
                <a:srgbClr val="FF0000"/>
              </a:buClr>
              <a:buSzPct val="85000"/>
              <a:defRPr/>
            </a:pPr>
            <a:r>
              <a:rPr lang="en-US" sz="1600" dirty="0" smtClean="0">
                <a:solidFill>
                  <a:srgbClr val="000000"/>
                </a:solidFill>
                <a:latin typeface="Lucida Console"/>
                <a:cs typeface="Lucida Console"/>
              </a:rPr>
              <a:t>  </a:t>
            </a:r>
            <a:r>
              <a:rPr lang="en-US" sz="1600" dirty="0" err="1" smtClean="0">
                <a:solidFill>
                  <a:srgbClr val="000000"/>
                </a:solidFill>
                <a:latin typeface="Lucida Console"/>
                <a:cs typeface="Lucida Console"/>
              </a:rPr>
              <a:t>parallelParam</a:t>
            </a:r>
            <a:r>
              <a:rPr lang="en-US" sz="1600" dirty="0" smtClean="0">
                <a:solidFill>
                  <a:srgbClr val="000000"/>
                </a:solidFill>
                <a:latin typeface="Lucida Console"/>
                <a:cs typeface="Lucida Console"/>
              </a:rPr>
              <a:t> =&gt; ’parallel=4'</a:t>
            </a:r>
          </a:p>
          <a:p>
            <a:pPr marL="268216" indent="-197437" algn="l" defTabSz="268216">
              <a:buClr>
                <a:srgbClr val="FF0000"/>
              </a:buClr>
              <a:buSzPct val="85000"/>
              <a:defRPr/>
            </a:pPr>
            <a:r>
              <a:rPr lang="en-US" sz="1600" dirty="0" smtClean="0">
                <a:solidFill>
                  <a:srgbClr val="000000"/>
                </a:solidFill>
                <a:latin typeface="Lucida Console"/>
                <a:cs typeface="Lucida Console"/>
              </a:rPr>
              <a:t>);</a:t>
            </a:r>
          </a:p>
        </p:txBody>
      </p:sp>
    </p:spTree>
  </p:cSld>
  <p:clrMapOvr>
    <a:masterClrMapping/>
  </p:clrMapOvr>
  <p:transition>
    <p:wipe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8723" name="Text Box 3"/>
          <p:cNvSpPr txBox="1">
            <a:spLocks noChangeArrowheads="1"/>
          </p:cNvSpPr>
          <p:nvPr/>
        </p:nvSpPr>
        <p:spPr bwMode="auto">
          <a:xfrm>
            <a:off x="990600" y="2133600"/>
            <a:ext cx="5345113" cy="98488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smtClean="0">
                <a:solidFill>
                  <a:schemeClr val="accent1"/>
                </a:solidFill>
              </a:rPr>
              <a:t>Image Processing </a:t>
            </a:r>
            <a:r>
              <a:rPr lang="en-US" sz="3200" dirty="0" smtClean="0"/>
              <a:t>and Virtual Mosaic</a:t>
            </a:r>
            <a:endParaRPr lang="en-US" sz="3200" dirty="0"/>
          </a:p>
        </p:txBody>
      </p:sp>
      <p:pic>
        <p:nvPicPr>
          <p:cNvPr id="15872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872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grpSp>
        <p:nvGrpSpPr>
          <p:cNvPr id="6" name="Group 9"/>
          <p:cNvGrpSpPr>
            <a:grpSpLocks/>
          </p:cNvGrpSpPr>
          <p:nvPr/>
        </p:nvGrpSpPr>
        <p:grpSpPr bwMode="auto">
          <a:xfrm>
            <a:off x="8001000" y="838200"/>
            <a:ext cx="1584326" cy="936625"/>
            <a:chOff x="7905327" y="116632"/>
            <a:chExt cx="1584177" cy="936104"/>
          </a:xfrm>
        </p:grpSpPr>
        <p:grpSp>
          <p:nvGrpSpPr>
            <p:cNvPr id="7"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5"/>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solidFill>
                <a:schemeClr val="bg1"/>
              </a:solid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US" smtClean="0"/>
              <a:t>Image Processing and Virtual Mosaic</a:t>
            </a:r>
            <a:endParaRPr lang="en-US" dirty="0" smtClean="0"/>
          </a:p>
        </p:txBody>
      </p:sp>
      <p:sp>
        <p:nvSpPr>
          <p:cNvPr id="14" name="Content Placeholder 13"/>
          <p:cNvSpPr>
            <a:spLocks noGrp="1"/>
          </p:cNvSpPr>
          <p:nvPr>
            <p:ph sz="quarter" idx="12"/>
          </p:nvPr>
        </p:nvSpPr>
        <p:spPr/>
        <p:txBody>
          <a:bodyPr/>
          <a:lstStyle/>
          <a:p>
            <a:pPr lvl="0"/>
            <a:r>
              <a:rPr lang="en-US" dirty="0" smtClean="0"/>
              <a:t>Advanced Large-Scale Image </a:t>
            </a:r>
            <a:r>
              <a:rPr lang="en-US" b="1" dirty="0" err="1" smtClean="0"/>
              <a:t>Mosaicking</a:t>
            </a:r>
            <a:endParaRPr lang="en-US" b="1" dirty="0" smtClean="0"/>
          </a:p>
          <a:p>
            <a:pPr lvl="0"/>
            <a:r>
              <a:rPr lang="en-US" dirty="0" smtClean="0"/>
              <a:t>Large-Scale Image </a:t>
            </a:r>
            <a:r>
              <a:rPr lang="en-US" b="1" dirty="0" smtClean="0"/>
              <a:t>Appending</a:t>
            </a:r>
          </a:p>
          <a:p>
            <a:pPr lvl="0"/>
            <a:r>
              <a:rPr lang="en-US" b="1" dirty="0" smtClean="0"/>
              <a:t>Virtual </a:t>
            </a:r>
            <a:r>
              <a:rPr lang="en-US" dirty="0" smtClean="0"/>
              <a:t>Mosaic </a:t>
            </a:r>
          </a:p>
          <a:p>
            <a:pPr lvl="0"/>
            <a:r>
              <a:rPr lang="en-US" b="1" dirty="0" smtClean="0"/>
              <a:t>Rectification </a:t>
            </a:r>
            <a:r>
              <a:rPr lang="en-US" dirty="0" smtClean="0"/>
              <a:t>and </a:t>
            </a:r>
            <a:r>
              <a:rPr lang="en-US" b="1" dirty="0" err="1" smtClean="0"/>
              <a:t>Orthorectification</a:t>
            </a:r>
            <a:endParaRPr lang="en-US" b="1" dirty="0" smtClean="0"/>
          </a:p>
          <a:p>
            <a:pPr lvl="0"/>
            <a:r>
              <a:rPr lang="en-US" dirty="0" smtClean="0"/>
              <a:t>Image </a:t>
            </a:r>
            <a:r>
              <a:rPr lang="en-US" b="1" dirty="0" smtClean="0"/>
              <a:t>Masking</a:t>
            </a:r>
          </a:p>
          <a:p>
            <a:pPr lvl="0"/>
            <a:r>
              <a:rPr lang="en-US" dirty="0" smtClean="0"/>
              <a:t>Image </a:t>
            </a:r>
            <a:r>
              <a:rPr lang="en-US" b="1" dirty="0" smtClean="0"/>
              <a:t>Stretching </a:t>
            </a:r>
          </a:p>
          <a:p>
            <a:pPr lvl="0"/>
            <a:r>
              <a:rPr lang="en-US" dirty="0" smtClean="0"/>
              <a:t>Image </a:t>
            </a:r>
            <a:r>
              <a:rPr lang="en-US" b="1" dirty="0" smtClean="0"/>
              <a:t>Segmentation</a:t>
            </a:r>
          </a:p>
        </p:txBody>
      </p:sp>
      <p:sp>
        <p:nvSpPr>
          <p:cNvPr id="16" name="Text Placeholder 15"/>
          <p:cNvSpPr>
            <a:spLocks noGrp="1"/>
          </p:cNvSpPr>
          <p:nvPr>
            <p:ph type="body" sz="quarter" idx="13"/>
          </p:nvPr>
        </p:nvSpPr>
        <p:spPr/>
        <p:txBody>
          <a:bodyPr/>
          <a:lstStyle/>
          <a:p>
            <a:endParaRPr lang="en-US"/>
          </a:p>
        </p:txBody>
      </p:sp>
      <p:sp>
        <p:nvSpPr>
          <p:cNvPr id="5" name="Content Placeholder 2"/>
          <p:cNvSpPr txBox="1">
            <a:spLocks/>
          </p:cNvSpPr>
          <p:nvPr/>
        </p:nvSpPr>
        <p:spPr>
          <a:xfrm>
            <a:off x="794786" y="1190847"/>
            <a:ext cx="8385543" cy="4834271"/>
          </a:xfrm>
          <a:prstGeom prst="rect">
            <a:avLst/>
          </a:prstGeom>
        </p:spPr>
        <p:txBody>
          <a:bodyPr lIns="107287" tIns="53643" rIns="107287" bIns="53643">
            <a:noAutofit/>
          </a:bodyPr>
          <a:lstStyle/>
          <a:p>
            <a:pPr marL="268216" indent="-197437" algn="l" defTabSz="268216">
              <a:lnSpc>
                <a:spcPct val="100000"/>
              </a:lnSpc>
              <a:spcBef>
                <a:spcPct val="0"/>
              </a:spcBef>
              <a:spcAft>
                <a:spcPts val="704"/>
              </a:spcAft>
              <a:buClr>
                <a:srgbClr val="FF0000"/>
              </a:buClr>
              <a:buSzPct val="85000"/>
              <a:buFont typeface="Wingdings" pitchFamily="2" charset="2"/>
              <a:buChar char="§"/>
              <a:defRPr/>
            </a:pPr>
            <a:endParaRPr lang="en-US" sz="2200" b="0" dirty="0">
              <a:latin typeface="Arial" pitchFamily="34" charset="0"/>
              <a:ea typeface="+mn-ea"/>
              <a:cs typeface="Arial" pitchFamily="34" charset="0"/>
            </a:endParaRPr>
          </a:p>
        </p:txBody>
      </p:sp>
    </p:spTree>
  </p:cSld>
  <p:clrMapOvr>
    <a:masterClrMapping/>
  </p:clrMapOvr>
  <p:transition>
    <p:wipe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Advanced Large-Scale Mosaicking</a:t>
            </a:r>
            <a:endParaRPr lang="en-US" dirty="0"/>
          </a:p>
        </p:txBody>
      </p:sp>
      <p:sp>
        <p:nvSpPr>
          <p:cNvPr id="3" name="Content Placeholder 2"/>
          <p:cNvSpPr>
            <a:spLocks noGrp="1"/>
          </p:cNvSpPr>
          <p:nvPr>
            <p:ph sz="quarter" idx="12"/>
          </p:nvPr>
        </p:nvSpPr>
        <p:spPr>
          <a:xfrm>
            <a:off x="871376" y="1682325"/>
            <a:ext cx="8915400" cy="4083475"/>
          </a:xfrm>
        </p:spPr>
        <p:txBody>
          <a:bodyPr/>
          <a:lstStyle/>
          <a:p>
            <a:pPr>
              <a:buFont typeface="Wingdings" charset="2"/>
              <a:buChar char="ü"/>
            </a:pPr>
            <a:r>
              <a:rPr lang="en-US" smtClean="0"/>
              <a:t>A complete new implementation, parallelized and scalable</a:t>
            </a:r>
          </a:p>
          <a:p>
            <a:pPr>
              <a:buFont typeface="Wingdings" charset="2"/>
              <a:buChar char="ü"/>
            </a:pPr>
            <a:r>
              <a:rPr lang="en-US" smtClean="0"/>
              <a:t>Source images can be tables, views or a SQL statement</a:t>
            </a:r>
          </a:p>
          <a:p>
            <a:pPr>
              <a:buFont typeface="Wingdings" charset="2"/>
              <a:buChar char="ü"/>
            </a:pPr>
            <a:r>
              <a:rPr lang="en-US" smtClean="0"/>
              <a:t>Source images can be rectified or unrectified or in different CS</a:t>
            </a:r>
          </a:p>
          <a:p>
            <a:pPr>
              <a:buFont typeface="Wingdings" charset="2"/>
              <a:buChar char="ü"/>
            </a:pPr>
            <a:r>
              <a:rPr lang="en-US" smtClean="0"/>
              <a:t>Support internal resampling, reprojection or rectification</a:t>
            </a:r>
          </a:p>
          <a:p>
            <a:pPr>
              <a:buFont typeface="Wingdings" charset="2"/>
              <a:buChar char="ü"/>
            </a:pPr>
            <a:r>
              <a:rPr lang="en-US" smtClean="0"/>
              <a:t>Supports gaps, no data, and overlapping regions</a:t>
            </a:r>
          </a:p>
          <a:p>
            <a:pPr>
              <a:buFont typeface="Wingdings" charset="2"/>
              <a:buChar char="ü"/>
            </a:pPr>
            <a:r>
              <a:rPr lang="en-US" smtClean="0"/>
              <a:t>Support 8 common point rules (max, min, avg, LATEST, OLDEST ...)</a:t>
            </a:r>
          </a:p>
          <a:p>
            <a:pPr>
              <a:buFont typeface="Wingdings" charset="2"/>
              <a:buChar char="ü"/>
            </a:pPr>
            <a:r>
              <a:rPr lang="en-US" smtClean="0"/>
              <a:t>User defined priority for overlapping regions (Date or SQL ORDER BY)</a:t>
            </a:r>
          </a:p>
          <a:p>
            <a:pPr>
              <a:buFont typeface="Wingdings" charset="2"/>
              <a:buChar char="ü"/>
            </a:pPr>
            <a:r>
              <a:rPr lang="en-US" smtClean="0"/>
              <a:t>Simple color balancing (linear stretch and normalization)</a:t>
            </a:r>
          </a:p>
          <a:p>
            <a:pPr>
              <a:buFont typeface="Wingdings" charset="2"/>
              <a:buChar char="ü"/>
            </a:pPr>
            <a:endParaRPr lang="en-US" smtClean="0"/>
          </a:p>
          <a:p>
            <a:pPr>
              <a:buFont typeface="Wingdings" charset="2"/>
              <a:buChar char="ü"/>
            </a:pPr>
            <a:endParaRPr lang="en-US" smtClean="0"/>
          </a:p>
          <a:p>
            <a:pPr>
              <a:buFont typeface="Wingdings" charset="2"/>
              <a:buChar char="ü"/>
            </a:pPr>
            <a:endParaRPr lang="en-US" dirty="0" smtClean="0"/>
          </a:p>
        </p:txBody>
      </p:sp>
      <p:sp>
        <p:nvSpPr>
          <p:cNvPr id="4" name="Text Placeholder 3"/>
          <p:cNvSpPr>
            <a:spLocks noGrp="1"/>
          </p:cNvSpPr>
          <p:nvPr>
            <p:ph type="body" sz="quarter" idx="13"/>
          </p:nvPr>
        </p:nvSpPr>
        <p:spPr/>
        <p:txBody>
          <a:bodyPr/>
          <a:lstStyle/>
          <a:p>
            <a:r>
              <a:rPr lang="en-US" smtClean="0"/>
              <a:t>sdo_geor_aggr.mosaicSubset</a:t>
            </a:r>
            <a:endParaRPr lang="en-US" dirty="0" smtClean="0"/>
          </a:p>
        </p:txBody>
      </p:sp>
    </p:spTree>
  </p:cSld>
  <p:clrMapOvr>
    <a:masterClrMapping/>
  </p:clrMapOvr>
  <p:transition>
    <p:wipe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 Mosaic of </a:t>
            </a:r>
            <a:r>
              <a:rPr lang="en-US" dirty="0" err="1" smtClean="0"/>
              <a:t>Landsat</a:t>
            </a:r>
            <a:r>
              <a:rPr lang="en-US" dirty="0" smtClean="0"/>
              <a:t> Images</a:t>
            </a:r>
            <a:endParaRPr lang="en-US" dirty="0"/>
          </a:p>
        </p:txBody>
      </p:sp>
      <p:sp>
        <p:nvSpPr>
          <p:cNvPr id="4" name="Text Placeholder 3"/>
          <p:cNvSpPr>
            <a:spLocks noGrp="1"/>
          </p:cNvSpPr>
          <p:nvPr>
            <p:ph type="body" sz="quarter" idx="13"/>
          </p:nvPr>
        </p:nvSpPr>
        <p:spPr/>
        <p:txBody>
          <a:bodyPr/>
          <a:lstStyle/>
          <a:p>
            <a:endParaRPr lang="en-US"/>
          </a:p>
        </p:txBody>
      </p:sp>
      <p:pic>
        <p:nvPicPr>
          <p:cNvPr id="5" name="Content Placeholder 3" descr="SF_mosaic_pLevel_6.bmp"/>
          <p:cNvPicPr>
            <a:picLocks noGrp="1" noChangeAspect="1"/>
          </p:cNvPicPr>
          <p:nvPr>
            <p:ph sz="quarter" idx="12"/>
          </p:nvPr>
        </p:nvPicPr>
        <p:blipFill>
          <a:blip r:embed="rId2" cstate="print"/>
          <a:srcRect l="-298" r="-1270"/>
          <a:stretch>
            <a:fillRect/>
          </a:stretch>
        </p:blipFill>
        <p:spPr>
          <a:xfrm>
            <a:off x="5824377" y="1600200"/>
            <a:ext cx="3833974" cy="4083475"/>
          </a:xfrm>
        </p:spPr>
      </p:pic>
      <p:sp>
        <p:nvSpPr>
          <p:cNvPr id="9" name="TextBox 8"/>
          <p:cNvSpPr txBox="1"/>
          <p:nvPr/>
        </p:nvSpPr>
        <p:spPr>
          <a:xfrm>
            <a:off x="330200" y="1803401"/>
            <a:ext cx="5283200" cy="4237670"/>
          </a:xfrm>
          <a:prstGeom prst="rect">
            <a:avLst/>
          </a:prstGeom>
          <a:solidFill>
            <a:schemeClr val="bg1"/>
          </a:solidFill>
          <a:ln>
            <a:solidFill>
              <a:schemeClr val="tx1"/>
            </a:solidFill>
          </a:ln>
        </p:spPr>
        <p:txBody>
          <a:bodyPr wrap="square" lIns="107287" tIns="53643" rIns="107287" bIns="53643" rtlCol="0">
            <a:spAutoFit/>
          </a:bodyPr>
          <a:lstStyle/>
          <a:p>
            <a:pPr algn="l"/>
            <a:r>
              <a:rPr lang="en-US" b="1" dirty="0" smtClean="0"/>
              <a:t>Source images:</a:t>
            </a:r>
          </a:p>
          <a:p>
            <a:pPr algn="l">
              <a:buFont typeface="Wingdings" charset="2"/>
              <a:buChar char="ü"/>
            </a:pPr>
            <a:r>
              <a:rPr lang="en-US" dirty="0" smtClean="0"/>
              <a:t> 31 Landsat 5 Level 1T TM images, from </a:t>
            </a:r>
            <a:r>
              <a:rPr lang="en-US" i="1" dirty="0" smtClean="0"/>
              <a:t>the U.S. Geological Survey</a:t>
            </a:r>
            <a:r>
              <a:rPr lang="en-US" dirty="0" smtClean="0"/>
              <a:t>. </a:t>
            </a:r>
          </a:p>
          <a:p>
            <a:pPr algn="l">
              <a:buFont typeface="Wingdings" charset="2"/>
              <a:buChar char="ü"/>
            </a:pPr>
            <a:r>
              <a:rPr lang="en-US" dirty="0" smtClean="0"/>
              <a:t> The total size of the image set is 11.9 GB. </a:t>
            </a:r>
          </a:p>
          <a:p>
            <a:pPr algn="l">
              <a:buFont typeface="Wingdings" charset="2"/>
              <a:buChar char="ü"/>
            </a:pPr>
            <a:r>
              <a:rPr lang="en-US" dirty="0" smtClean="0"/>
              <a:t> 15 images are in UTM zone 11N</a:t>
            </a:r>
          </a:p>
          <a:p>
            <a:pPr algn="l">
              <a:buFont typeface="Wingdings" charset="2"/>
              <a:buChar char="ü"/>
            </a:pPr>
            <a:r>
              <a:rPr lang="en-US" dirty="0" smtClean="0"/>
              <a:t> 16 images are in UTM zone 10N projection. </a:t>
            </a:r>
          </a:p>
          <a:p>
            <a:pPr algn="l">
              <a:buFont typeface="Wingdings" charset="2"/>
              <a:buChar char="ü"/>
            </a:pPr>
            <a:r>
              <a:rPr lang="en-US" dirty="0" smtClean="0"/>
              <a:t>They overlap each other.</a:t>
            </a:r>
          </a:p>
          <a:p>
            <a:pPr algn="l"/>
            <a:r>
              <a:rPr lang="en-US" b="1" dirty="0" smtClean="0"/>
              <a:t>Output mosaic: </a:t>
            </a:r>
          </a:p>
          <a:p>
            <a:pPr algn="l"/>
            <a:r>
              <a:rPr lang="en-US" dirty="0" smtClean="0"/>
              <a:t>     about 7.7GB in size</a:t>
            </a:r>
            <a:endParaRPr lang="en-US" dirty="0" smtClean="0">
              <a:solidFill>
                <a:schemeClr val="tx2"/>
              </a:solidFill>
            </a:endParaRPr>
          </a:p>
        </p:txBody>
      </p:sp>
    </p:spTree>
  </p:cSld>
  <p:clrMapOvr>
    <a:masterClrMapping/>
  </p:clrMapOvr>
  <p:transition>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Large-Scale Appending</a:t>
            </a:r>
            <a:endParaRPr lang="en-US" dirty="0"/>
          </a:p>
        </p:txBody>
      </p:sp>
      <p:sp>
        <p:nvSpPr>
          <p:cNvPr id="3" name="Content Placeholder 2"/>
          <p:cNvSpPr>
            <a:spLocks noGrp="1"/>
          </p:cNvSpPr>
          <p:nvPr>
            <p:ph sz="quarter" idx="12"/>
          </p:nvPr>
        </p:nvSpPr>
        <p:spPr>
          <a:xfrm>
            <a:off x="825500" y="1498600"/>
            <a:ext cx="8915400" cy="4470400"/>
          </a:xfrm>
        </p:spPr>
        <p:txBody>
          <a:bodyPr/>
          <a:lstStyle/>
          <a:p>
            <a:r>
              <a:rPr lang="en-US" dirty="0" smtClean="0"/>
              <a:t>Used to append or update a large physical mosaic using newly acquired smaller images</a:t>
            </a:r>
          </a:p>
          <a:p>
            <a:r>
              <a:rPr lang="en-US" dirty="0" smtClean="0"/>
              <a:t>The source image can be on ANY SIDE of the target image!</a:t>
            </a:r>
          </a:p>
          <a:p>
            <a:r>
              <a:rPr lang="en-US" dirty="0" smtClean="0"/>
              <a:t>Same functionality as </a:t>
            </a:r>
            <a:r>
              <a:rPr lang="en-US" dirty="0" err="1" smtClean="0"/>
              <a:t>mosaicking</a:t>
            </a:r>
            <a:r>
              <a:rPr lang="en-US" dirty="0" smtClean="0"/>
              <a:t>:</a:t>
            </a:r>
          </a:p>
          <a:p>
            <a:pPr lvl="1"/>
            <a:r>
              <a:rPr lang="en-US" dirty="0" smtClean="0"/>
              <a:t>Source images can be rectified or </a:t>
            </a:r>
            <a:r>
              <a:rPr lang="en-US" dirty="0" err="1" smtClean="0"/>
              <a:t>unrectified</a:t>
            </a:r>
            <a:r>
              <a:rPr lang="en-US" dirty="0" smtClean="0"/>
              <a:t> or in different CS</a:t>
            </a:r>
          </a:p>
          <a:p>
            <a:pPr lvl="1"/>
            <a:r>
              <a:rPr lang="en-US" dirty="0" smtClean="0"/>
              <a:t>Support internal </a:t>
            </a:r>
            <a:r>
              <a:rPr lang="en-US" dirty="0" err="1" smtClean="0"/>
              <a:t>resampling</a:t>
            </a:r>
            <a:r>
              <a:rPr lang="en-US" dirty="0" smtClean="0"/>
              <a:t>, </a:t>
            </a:r>
            <a:r>
              <a:rPr lang="en-US" dirty="0" err="1" smtClean="0"/>
              <a:t>reprojection</a:t>
            </a:r>
            <a:r>
              <a:rPr lang="en-US" dirty="0" smtClean="0"/>
              <a:t> or rectification</a:t>
            </a:r>
          </a:p>
          <a:p>
            <a:pPr lvl="1"/>
            <a:r>
              <a:rPr lang="en-US" dirty="0" smtClean="0"/>
              <a:t>Supports gaps, no data, and overlapping regions</a:t>
            </a:r>
          </a:p>
          <a:p>
            <a:pPr lvl="1"/>
            <a:r>
              <a:rPr lang="en-US" dirty="0" smtClean="0"/>
              <a:t>Support 8 common point rules (max, min, </a:t>
            </a:r>
            <a:r>
              <a:rPr lang="en-US" dirty="0" err="1" smtClean="0"/>
              <a:t>avg</a:t>
            </a:r>
            <a:r>
              <a:rPr lang="en-US" dirty="0" smtClean="0"/>
              <a:t>, LATEST, OLDEST, etc...)</a:t>
            </a:r>
          </a:p>
          <a:p>
            <a:pPr lvl="1"/>
            <a:r>
              <a:rPr lang="en-US" dirty="0" smtClean="0"/>
              <a:t>Simple color balancing (linear stretch and normalization)</a:t>
            </a:r>
          </a:p>
          <a:p>
            <a:endParaRPr lang="en-US" dirty="0" smtClean="0"/>
          </a:p>
          <a:p>
            <a:endParaRPr lang="en-US" dirty="0" smtClean="0"/>
          </a:p>
          <a:p>
            <a:endParaRPr lang="en-US" dirty="0" smtClean="0"/>
          </a:p>
        </p:txBody>
      </p:sp>
      <p:sp>
        <p:nvSpPr>
          <p:cNvPr id="4" name="Text Placeholder 3"/>
          <p:cNvSpPr>
            <a:spLocks noGrp="1"/>
          </p:cNvSpPr>
          <p:nvPr>
            <p:ph type="body" sz="quarter" idx="13"/>
          </p:nvPr>
        </p:nvSpPr>
        <p:spPr/>
        <p:txBody>
          <a:bodyPr/>
          <a:lstStyle/>
          <a:p>
            <a:r>
              <a:rPr lang="en-US" smtClean="0"/>
              <a:t>sdo_geor_aggr.append to update existing image with new ones</a:t>
            </a:r>
            <a:endParaRPr lang="en-US" dirty="0" smtClean="0"/>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2800">
                <a:ea typeface="ＭＳ Ｐゴシック" pitchFamily="-111" charset="-128"/>
                <a:cs typeface="ＭＳ Ｐゴシック" pitchFamily="-111" charset="-128"/>
              </a:rPr>
              <a:t>Multiband Image Interleaving</a:t>
            </a:r>
            <a:br>
              <a:rPr lang="en-US" sz="2800">
                <a:ea typeface="ＭＳ Ｐゴシック" pitchFamily="-111" charset="-128"/>
                <a:cs typeface="ＭＳ Ｐゴシック" pitchFamily="-111" charset="-128"/>
              </a:rPr>
            </a:br>
            <a:r>
              <a:rPr lang="en-US" sz="2000" i="1">
                <a:ea typeface="ＭＳ Ｐゴシック" pitchFamily="-111" charset="-128"/>
                <a:cs typeface="ＭＳ Ｐゴシック" pitchFamily="-111" charset="-128"/>
              </a:rPr>
              <a:t>Band Interleaved by Pixel (BIP)</a:t>
            </a:r>
          </a:p>
        </p:txBody>
      </p:sp>
      <p:sp>
        <p:nvSpPr>
          <p:cNvPr id="48131" name="Text Box 3"/>
          <p:cNvSpPr txBox="1">
            <a:spLocks noChangeArrowheads="1"/>
          </p:cNvSpPr>
          <p:nvPr/>
        </p:nvSpPr>
        <p:spPr bwMode="auto">
          <a:xfrm>
            <a:off x="2136775"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0</a:t>
            </a:r>
          </a:p>
        </p:txBody>
      </p:sp>
      <p:sp>
        <p:nvSpPr>
          <p:cNvPr id="48132" name="Text Box 4"/>
          <p:cNvSpPr txBox="1">
            <a:spLocks noChangeArrowheads="1"/>
          </p:cNvSpPr>
          <p:nvPr/>
        </p:nvSpPr>
        <p:spPr bwMode="auto">
          <a:xfrm>
            <a:off x="5032375" y="4648200"/>
            <a:ext cx="958850"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1</a:t>
            </a:r>
          </a:p>
        </p:txBody>
      </p:sp>
      <p:sp>
        <p:nvSpPr>
          <p:cNvPr id="48133" name="Text Box 5"/>
          <p:cNvSpPr txBox="1">
            <a:spLocks noChangeArrowheads="1"/>
          </p:cNvSpPr>
          <p:nvPr/>
        </p:nvSpPr>
        <p:spPr bwMode="auto">
          <a:xfrm>
            <a:off x="304800" y="2057400"/>
            <a:ext cx="84931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Row 0</a:t>
            </a:r>
          </a:p>
        </p:txBody>
      </p:sp>
      <p:sp>
        <p:nvSpPr>
          <p:cNvPr id="48134" name="Line 6"/>
          <p:cNvSpPr>
            <a:spLocks noChangeShapeType="1"/>
          </p:cNvSpPr>
          <p:nvPr/>
        </p:nvSpPr>
        <p:spPr bwMode="auto">
          <a:xfrm>
            <a:off x="381000" y="2514600"/>
            <a:ext cx="7429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8135" name="Text Box 7"/>
          <p:cNvSpPr txBox="1">
            <a:spLocks noChangeArrowheads="1"/>
          </p:cNvSpPr>
          <p:nvPr/>
        </p:nvSpPr>
        <p:spPr bwMode="auto">
          <a:xfrm>
            <a:off x="990600" y="1447800"/>
            <a:ext cx="1300163"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Column 0</a:t>
            </a:r>
          </a:p>
        </p:txBody>
      </p:sp>
      <p:sp>
        <p:nvSpPr>
          <p:cNvPr id="48136" name="Text Box 8"/>
          <p:cNvSpPr txBox="1">
            <a:spLocks noChangeArrowheads="1"/>
          </p:cNvSpPr>
          <p:nvPr/>
        </p:nvSpPr>
        <p:spPr bwMode="auto">
          <a:xfrm>
            <a:off x="7937500" y="4648200"/>
            <a:ext cx="960438" cy="36036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Band 2</a:t>
            </a:r>
          </a:p>
        </p:txBody>
      </p:sp>
      <p:sp>
        <p:nvSpPr>
          <p:cNvPr id="48137" name="Line 9"/>
          <p:cNvSpPr>
            <a:spLocks noChangeShapeType="1"/>
          </p:cNvSpPr>
          <p:nvPr/>
        </p:nvSpPr>
        <p:spPr bwMode="auto">
          <a:xfrm>
            <a:off x="381000" y="2514600"/>
            <a:ext cx="742950"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48138" name="Line 10"/>
          <p:cNvSpPr>
            <a:spLocks noChangeShapeType="1"/>
          </p:cNvSpPr>
          <p:nvPr/>
        </p:nvSpPr>
        <p:spPr bwMode="auto">
          <a:xfrm>
            <a:off x="1639888" y="1828800"/>
            <a:ext cx="0" cy="30480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grpSp>
        <p:nvGrpSpPr>
          <p:cNvPr id="48139" name="Group 11"/>
          <p:cNvGrpSpPr>
            <a:grpSpLocks/>
          </p:cNvGrpSpPr>
          <p:nvPr/>
        </p:nvGrpSpPr>
        <p:grpSpPr bwMode="auto">
          <a:xfrm>
            <a:off x="1295400" y="2209800"/>
            <a:ext cx="2590800" cy="2438400"/>
            <a:chOff x="816" y="1392"/>
            <a:chExt cx="1632" cy="1536"/>
          </a:xfrm>
        </p:grpSpPr>
        <p:grpSp>
          <p:nvGrpSpPr>
            <p:cNvPr id="48446" name="Group 12"/>
            <p:cNvGrpSpPr>
              <a:grpSpLocks/>
            </p:cNvGrpSpPr>
            <p:nvPr/>
          </p:nvGrpSpPr>
          <p:grpSpPr bwMode="auto">
            <a:xfrm>
              <a:off x="816" y="1392"/>
              <a:ext cx="417" cy="385"/>
              <a:chOff x="816" y="1392"/>
              <a:chExt cx="417" cy="385"/>
            </a:xfrm>
          </p:grpSpPr>
          <p:grpSp>
            <p:nvGrpSpPr>
              <p:cNvPr id="48522" name="Group 13"/>
              <p:cNvGrpSpPr>
                <a:grpSpLocks/>
              </p:cNvGrpSpPr>
              <p:nvPr/>
            </p:nvGrpSpPr>
            <p:grpSpPr bwMode="auto">
              <a:xfrm>
                <a:off x="816" y="1392"/>
                <a:ext cx="417" cy="385"/>
                <a:chOff x="774" y="1062"/>
                <a:chExt cx="417" cy="385"/>
              </a:xfrm>
            </p:grpSpPr>
            <p:sp>
              <p:nvSpPr>
                <p:cNvPr id="48524" name="Rectangle 1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25" name="Rectangle 1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23" name="Text Box 1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47" name="Group 17"/>
            <p:cNvGrpSpPr>
              <a:grpSpLocks/>
            </p:cNvGrpSpPr>
            <p:nvPr/>
          </p:nvGrpSpPr>
          <p:grpSpPr bwMode="auto">
            <a:xfrm>
              <a:off x="1221" y="1392"/>
              <a:ext cx="417" cy="385"/>
              <a:chOff x="816" y="1392"/>
              <a:chExt cx="417" cy="385"/>
            </a:xfrm>
          </p:grpSpPr>
          <p:grpSp>
            <p:nvGrpSpPr>
              <p:cNvPr id="48518" name="Group 18"/>
              <p:cNvGrpSpPr>
                <a:grpSpLocks/>
              </p:cNvGrpSpPr>
              <p:nvPr/>
            </p:nvGrpSpPr>
            <p:grpSpPr bwMode="auto">
              <a:xfrm>
                <a:off x="816" y="1392"/>
                <a:ext cx="417" cy="385"/>
                <a:chOff x="774" y="1062"/>
                <a:chExt cx="417" cy="385"/>
              </a:xfrm>
            </p:grpSpPr>
            <p:sp>
              <p:nvSpPr>
                <p:cNvPr id="48520" name="Rectangle 1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21" name="Rectangle 2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19" name="Text Box 2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48" name="Group 22"/>
            <p:cNvGrpSpPr>
              <a:grpSpLocks/>
            </p:cNvGrpSpPr>
            <p:nvPr/>
          </p:nvGrpSpPr>
          <p:grpSpPr bwMode="auto">
            <a:xfrm>
              <a:off x="1626" y="1392"/>
              <a:ext cx="417" cy="385"/>
              <a:chOff x="816" y="1392"/>
              <a:chExt cx="417" cy="385"/>
            </a:xfrm>
          </p:grpSpPr>
          <p:grpSp>
            <p:nvGrpSpPr>
              <p:cNvPr id="48514" name="Group 23"/>
              <p:cNvGrpSpPr>
                <a:grpSpLocks/>
              </p:cNvGrpSpPr>
              <p:nvPr/>
            </p:nvGrpSpPr>
            <p:grpSpPr bwMode="auto">
              <a:xfrm>
                <a:off x="816" y="1392"/>
                <a:ext cx="417" cy="385"/>
                <a:chOff x="774" y="1062"/>
                <a:chExt cx="417" cy="385"/>
              </a:xfrm>
            </p:grpSpPr>
            <p:sp>
              <p:nvSpPr>
                <p:cNvPr id="48516" name="Rectangle 2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17" name="Rectangle 2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15" name="Text Box 2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49" name="Group 27"/>
            <p:cNvGrpSpPr>
              <a:grpSpLocks/>
            </p:cNvGrpSpPr>
            <p:nvPr/>
          </p:nvGrpSpPr>
          <p:grpSpPr bwMode="auto">
            <a:xfrm>
              <a:off x="2031" y="1392"/>
              <a:ext cx="417" cy="385"/>
              <a:chOff x="816" y="1392"/>
              <a:chExt cx="417" cy="385"/>
            </a:xfrm>
          </p:grpSpPr>
          <p:grpSp>
            <p:nvGrpSpPr>
              <p:cNvPr id="48510" name="Group 28"/>
              <p:cNvGrpSpPr>
                <a:grpSpLocks/>
              </p:cNvGrpSpPr>
              <p:nvPr/>
            </p:nvGrpSpPr>
            <p:grpSpPr bwMode="auto">
              <a:xfrm>
                <a:off x="816" y="1392"/>
                <a:ext cx="417" cy="385"/>
                <a:chOff x="774" y="1062"/>
                <a:chExt cx="417" cy="385"/>
              </a:xfrm>
            </p:grpSpPr>
            <p:sp>
              <p:nvSpPr>
                <p:cNvPr id="48512" name="Rectangle 2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13" name="Rectangle 3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11" name="Text Box 3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0" name="Group 32"/>
            <p:cNvGrpSpPr>
              <a:grpSpLocks/>
            </p:cNvGrpSpPr>
            <p:nvPr/>
          </p:nvGrpSpPr>
          <p:grpSpPr bwMode="auto">
            <a:xfrm>
              <a:off x="816" y="1776"/>
              <a:ext cx="417" cy="385"/>
              <a:chOff x="816" y="1392"/>
              <a:chExt cx="417" cy="385"/>
            </a:xfrm>
          </p:grpSpPr>
          <p:grpSp>
            <p:nvGrpSpPr>
              <p:cNvPr id="48506" name="Group 33"/>
              <p:cNvGrpSpPr>
                <a:grpSpLocks/>
              </p:cNvGrpSpPr>
              <p:nvPr/>
            </p:nvGrpSpPr>
            <p:grpSpPr bwMode="auto">
              <a:xfrm>
                <a:off x="816" y="1392"/>
                <a:ext cx="417" cy="385"/>
                <a:chOff x="774" y="1062"/>
                <a:chExt cx="417" cy="385"/>
              </a:xfrm>
            </p:grpSpPr>
            <p:sp>
              <p:nvSpPr>
                <p:cNvPr id="48508" name="Rectangle 3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09" name="Rectangle 3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07" name="Text Box 3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1" name="Group 37"/>
            <p:cNvGrpSpPr>
              <a:grpSpLocks/>
            </p:cNvGrpSpPr>
            <p:nvPr/>
          </p:nvGrpSpPr>
          <p:grpSpPr bwMode="auto">
            <a:xfrm>
              <a:off x="1221" y="1776"/>
              <a:ext cx="417" cy="385"/>
              <a:chOff x="816" y="1392"/>
              <a:chExt cx="417" cy="385"/>
            </a:xfrm>
          </p:grpSpPr>
          <p:grpSp>
            <p:nvGrpSpPr>
              <p:cNvPr id="48502" name="Group 38"/>
              <p:cNvGrpSpPr>
                <a:grpSpLocks/>
              </p:cNvGrpSpPr>
              <p:nvPr/>
            </p:nvGrpSpPr>
            <p:grpSpPr bwMode="auto">
              <a:xfrm>
                <a:off x="816" y="1392"/>
                <a:ext cx="417" cy="385"/>
                <a:chOff x="774" y="1062"/>
                <a:chExt cx="417" cy="385"/>
              </a:xfrm>
            </p:grpSpPr>
            <p:sp>
              <p:nvSpPr>
                <p:cNvPr id="48504" name="Rectangle 3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05" name="Rectangle 4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503" name="Text Box 4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2" name="Group 42"/>
            <p:cNvGrpSpPr>
              <a:grpSpLocks/>
            </p:cNvGrpSpPr>
            <p:nvPr/>
          </p:nvGrpSpPr>
          <p:grpSpPr bwMode="auto">
            <a:xfrm>
              <a:off x="1626" y="1776"/>
              <a:ext cx="417" cy="385"/>
              <a:chOff x="816" y="1392"/>
              <a:chExt cx="417" cy="385"/>
            </a:xfrm>
          </p:grpSpPr>
          <p:grpSp>
            <p:nvGrpSpPr>
              <p:cNvPr id="48498" name="Group 43"/>
              <p:cNvGrpSpPr>
                <a:grpSpLocks/>
              </p:cNvGrpSpPr>
              <p:nvPr/>
            </p:nvGrpSpPr>
            <p:grpSpPr bwMode="auto">
              <a:xfrm>
                <a:off x="816" y="1392"/>
                <a:ext cx="417" cy="385"/>
                <a:chOff x="774" y="1062"/>
                <a:chExt cx="417" cy="385"/>
              </a:xfrm>
            </p:grpSpPr>
            <p:sp>
              <p:nvSpPr>
                <p:cNvPr id="48500" name="Rectangle 4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501" name="Rectangle 4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99" name="Text Box 4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3" name="Group 47"/>
            <p:cNvGrpSpPr>
              <a:grpSpLocks/>
            </p:cNvGrpSpPr>
            <p:nvPr/>
          </p:nvGrpSpPr>
          <p:grpSpPr bwMode="auto">
            <a:xfrm>
              <a:off x="2031" y="1776"/>
              <a:ext cx="417" cy="385"/>
              <a:chOff x="816" y="1392"/>
              <a:chExt cx="417" cy="385"/>
            </a:xfrm>
          </p:grpSpPr>
          <p:grpSp>
            <p:nvGrpSpPr>
              <p:cNvPr id="48494" name="Group 48"/>
              <p:cNvGrpSpPr>
                <a:grpSpLocks/>
              </p:cNvGrpSpPr>
              <p:nvPr/>
            </p:nvGrpSpPr>
            <p:grpSpPr bwMode="auto">
              <a:xfrm>
                <a:off x="816" y="1392"/>
                <a:ext cx="417" cy="385"/>
                <a:chOff x="774" y="1062"/>
                <a:chExt cx="417" cy="385"/>
              </a:xfrm>
            </p:grpSpPr>
            <p:sp>
              <p:nvSpPr>
                <p:cNvPr id="48496" name="Rectangle 4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97" name="Rectangle 5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95" name="Text Box 5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4" name="Group 52"/>
            <p:cNvGrpSpPr>
              <a:grpSpLocks/>
            </p:cNvGrpSpPr>
            <p:nvPr/>
          </p:nvGrpSpPr>
          <p:grpSpPr bwMode="auto">
            <a:xfrm>
              <a:off x="816" y="2160"/>
              <a:ext cx="417" cy="385"/>
              <a:chOff x="816" y="1392"/>
              <a:chExt cx="417" cy="385"/>
            </a:xfrm>
          </p:grpSpPr>
          <p:grpSp>
            <p:nvGrpSpPr>
              <p:cNvPr id="48490" name="Group 53"/>
              <p:cNvGrpSpPr>
                <a:grpSpLocks/>
              </p:cNvGrpSpPr>
              <p:nvPr/>
            </p:nvGrpSpPr>
            <p:grpSpPr bwMode="auto">
              <a:xfrm>
                <a:off x="816" y="1392"/>
                <a:ext cx="417" cy="385"/>
                <a:chOff x="774" y="1062"/>
                <a:chExt cx="417" cy="385"/>
              </a:xfrm>
            </p:grpSpPr>
            <p:sp>
              <p:nvSpPr>
                <p:cNvPr id="48492" name="Rectangle 5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93" name="Rectangle 5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91" name="Text Box 5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5" name="Group 57"/>
            <p:cNvGrpSpPr>
              <a:grpSpLocks/>
            </p:cNvGrpSpPr>
            <p:nvPr/>
          </p:nvGrpSpPr>
          <p:grpSpPr bwMode="auto">
            <a:xfrm>
              <a:off x="1221" y="2160"/>
              <a:ext cx="417" cy="385"/>
              <a:chOff x="816" y="1392"/>
              <a:chExt cx="417" cy="385"/>
            </a:xfrm>
          </p:grpSpPr>
          <p:grpSp>
            <p:nvGrpSpPr>
              <p:cNvPr id="48486" name="Group 58"/>
              <p:cNvGrpSpPr>
                <a:grpSpLocks/>
              </p:cNvGrpSpPr>
              <p:nvPr/>
            </p:nvGrpSpPr>
            <p:grpSpPr bwMode="auto">
              <a:xfrm>
                <a:off x="816" y="1392"/>
                <a:ext cx="417" cy="385"/>
                <a:chOff x="774" y="1062"/>
                <a:chExt cx="417" cy="385"/>
              </a:xfrm>
            </p:grpSpPr>
            <p:sp>
              <p:nvSpPr>
                <p:cNvPr id="48488" name="Rectangle 5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89" name="Rectangle 6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87" name="Text Box 6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6" name="Group 62"/>
            <p:cNvGrpSpPr>
              <a:grpSpLocks/>
            </p:cNvGrpSpPr>
            <p:nvPr/>
          </p:nvGrpSpPr>
          <p:grpSpPr bwMode="auto">
            <a:xfrm>
              <a:off x="1626" y="2160"/>
              <a:ext cx="417" cy="385"/>
              <a:chOff x="816" y="1392"/>
              <a:chExt cx="417" cy="385"/>
            </a:xfrm>
          </p:grpSpPr>
          <p:grpSp>
            <p:nvGrpSpPr>
              <p:cNvPr id="48482" name="Group 63"/>
              <p:cNvGrpSpPr>
                <a:grpSpLocks/>
              </p:cNvGrpSpPr>
              <p:nvPr/>
            </p:nvGrpSpPr>
            <p:grpSpPr bwMode="auto">
              <a:xfrm>
                <a:off x="816" y="1392"/>
                <a:ext cx="417" cy="385"/>
                <a:chOff x="774" y="1062"/>
                <a:chExt cx="417" cy="385"/>
              </a:xfrm>
            </p:grpSpPr>
            <p:sp>
              <p:nvSpPr>
                <p:cNvPr id="48484" name="Rectangle 6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85" name="Rectangle 6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83" name="Text Box 6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7" name="Group 67"/>
            <p:cNvGrpSpPr>
              <a:grpSpLocks/>
            </p:cNvGrpSpPr>
            <p:nvPr/>
          </p:nvGrpSpPr>
          <p:grpSpPr bwMode="auto">
            <a:xfrm>
              <a:off x="2031" y="2160"/>
              <a:ext cx="417" cy="385"/>
              <a:chOff x="816" y="1392"/>
              <a:chExt cx="417" cy="385"/>
            </a:xfrm>
          </p:grpSpPr>
          <p:grpSp>
            <p:nvGrpSpPr>
              <p:cNvPr id="48478" name="Group 68"/>
              <p:cNvGrpSpPr>
                <a:grpSpLocks/>
              </p:cNvGrpSpPr>
              <p:nvPr/>
            </p:nvGrpSpPr>
            <p:grpSpPr bwMode="auto">
              <a:xfrm>
                <a:off x="816" y="1392"/>
                <a:ext cx="417" cy="385"/>
                <a:chOff x="774" y="1062"/>
                <a:chExt cx="417" cy="385"/>
              </a:xfrm>
            </p:grpSpPr>
            <p:sp>
              <p:nvSpPr>
                <p:cNvPr id="48480" name="Rectangle 6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81" name="Rectangle 7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79" name="Text Box 7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8" name="Group 72"/>
            <p:cNvGrpSpPr>
              <a:grpSpLocks/>
            </p:cNvGrpSpPr>
            <p:nvPr/>
          </p:nvGrpSpPr>
          <p:grpSpPr bwMode="auto">
            <a:xfrm>
              <a:off x="816" y="2543"/>
              <a:ext cx="417" cy="385"/>
              <a:chOff x="816" y="1392"/>
              <a:chExt cx="417" cy="385"/>
            </a:xfrm>
          </p:grpSpPr>
          <p:grpSp>
            <p:nvGrpSpPr>
              <p:cNvPr id="48474" name="Group 73"/>
              <p:cNvGrpSpPr>
                <a:grpSpLocks/>
              </p:cNvGrpSpPr>
              <p:nvPr/>
            </p:nvGrpSpPr>
            <p:grpSpPr bwMode="auto">
              <a:xfrm>
                <a:off x="816" y="1392"/>
                <a:ext cx="417" cy="385"/>
                <a:chOff x="774" y="1062"/>
                <a:chExt cx="417" cy="385"/>
              </a:xfrm>
            </p:grpSpPr>
            <p:sp>
              <p:nvSpPr>
                <p:cNvPr id="48476" name="Rectangle 7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77" name="Rectangle 7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75" name="Text Box 7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59" name="Group 77"/>
            <p:cNvGrpSpPr>
              <a:grpSpLocks/>
            </p:cNvGrpSpPr>
            <p:nvPr/>
          </p:nvGrpSpPr>
          <p:grpSpPr bwMode="auto">
            <a:xfrm>
              <a:off x="1221" y="2543"/>
              <a:ext cx="417" cy="385"/>
              <a:chOff x="816" y="1392"/>
              <a:chExt cx="417" cy="385"/>
            </a:xfrm>
          </p:grpSpPr>
          <p:grpSp>
            <p:nvGrpSpPr>
              <p:cNvPr id="48470" name="Group 78"/>
              <p:cNvGrpSpPr>
                <a:grpSpLocks/>
              </p:cNvGrpSpPr>
              <p:nvPr/>
            </p:nvGrpSpPr>
            <p:grpSpPr bwMode="auto">
              <a:xfrm>
                <a:off x="816" y="1392"/>
                <a:ext cx="417" cy="385"/>
                <a:chOff x="774" y="1062"/>
                <a:chExt cx="417" cy="385"/>
              </a:xfrm>
            </p:grpSpPr>
            <p:sp>
              <p:nvSpPr>
                <p:cNvPr id="48472" name="Rectangle 7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73" name="Rectangle 8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71" name="Text Box 8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60" name="Group 82"/>
            <p:cNvGrpSpPr>
              <a:grpSpLocks/>
            </p:cNvGrpSpPr>
            <p:nvPr/>
          </p:nvGrpSpPr>
          <p:grpSpPr bwMode="auto">
            <a:xfrm>
              <a:off x="1626" y="2543"/>
              <a:ext cx="417" cy="385"/>
              <a:chOff x="816" y="1392"/>
              <a:chExt cx="417" cy="385"/>
            </a:xfrm>
          </p:grpSpPr>
          <p:grpSp>
            <p:nvGrpSpPr>
              <p:cNvPr id="48466" name="Group 83"/>
              <p:cNvGrpSpPr>
                <a:grpSpLocks/>
              </p:cNvGrpSpPr>
              <p:nvPr/>
            </p:nvGrpSpPr>
            <p:grpSpPr bwMode="auto">
              <a:xfrm>
                <a:off x="816" y="1392"/>
                <a:ext cx="417" cy="385"/>
                <a:chOff x="774" y="1062"/>
                <a:chExt cx="417" cy="385"/>
              </a:xfrm>
            </p:grpSpPr>
            <p:sp>
              <p:nvSpPr>
                <p:cNvPr id="48468" name="Rectangle 84"/>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69" name="Rectangle 85"/>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67" name="Text Box 86"/>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nvGrpSpPr>
            <p:cNvPr id="48461" name="Group 87"/>
            <p:cNvGrpSpPr>
              <a:grpSpLocks/>
            </p:cNvGrpSpPr>
            <p:nvPr/>
          </p:nvGrpSpPr>
          <p:grpSpPr bwMode="auto">
            <a:xfrm>
              <a:off x="2031" y="2543"/>
              <a:ext cx="417" cy="385"/>
              <a:chOff x="816" y="1392"/>
              <a:chExt cx="417" cy="385"/>
            </a:xfrm>
          </p:grpSpPr>
          <p:grpSp>
            <p:nvGrpSpPr>
              <p:cNvPr id="48462" name="Group 88"/>
              <p:cNvGrpSpPr>
                <a:grpSpLocks/>
              </p:cNvGrpSpPr>
              <p:nvPr/>
            </p:nvGrpSpPr>
            <p:grpSpPr bwMode="auto">
              <a:xfrm>
                <a:off x="816" y="1392"/>
                <a:ext cx="417" cy="385"/>
                <a:chOff x="774" y="1062"/>
                <a:chExt cx="417" cy="385"/>
              </a:xfrm>
            </p:grpSpPr>
            <p:sp>
              <p:nvSpPr>
                <p:cNvPr id="48464" name="Rectangle 89"/>
                <p:cNvSpPr>
                  <a:spLocks noChangeArrowheads="1"/>
                </p:cNvSpPr>
                <p:nvPr/>
              </p:nvSpPr>
              <p:spPr bwMode="auto">
                <a:xfrm>
                  <a:off x="774" y="1062"/>
                  <a:ext cx="416" cy="384"/>
                </a:xfrm>
                <a:prstGeom prst="rect">
                  <a:avLst/>
                </a:prstGeom>
                <a:solidFill>
                  <a:schemeClr val="accent1"/>
                </a:solidFill>
                <a:ln w="9525">
                  <a:noFill/>
                  <a:miter lim="800000"/>
                  <a:headEnd/>
                  <a:tailEnd/>
                </a:ln>
              </p:spPr>
              <p:txBody>
                <a:bodyPr>
                  <a:prstTxWarp prst="textNoShape">
                    <a:avLst/>
                  </a:prstTxWarp>
                </a:bodyPr>
                <a:lstStyle/>
                <a:p>
                  <a:endParaRPr lang="fr-FR"/>
                </a:p>
              </p:txBody>
            </p:sp>
            <p:sp>
              <p:nvSpPr>
                <p:cNvPr id="48465" name="Rectangle 90"/>
                <p:cNvSpPr>
                  <a:spLocks noChangeArrowheads="1"/>
                </p:cNvSpPr>
                <p:nvPr/>
              </p:nvSpPr>
              <p:spPr bwMode="auto">
                <a:xfrm>
                  <a:off x="774" y="1062"/>
                  <a:ext cx="417" cy="385"/>
                </a:xfrm>
                <a:prstGeom prst="rect">
                  <a:avLst/>
                </a:prstGeom>
                <a:solidFill>
                  <a:schemeClr val="accent1"/>
                </a:solidFill>
                <a:ln w="19050">
                  <a:solidFill>
                    <a:srgbClr val="000000"/>
                  </a:solidFill>
                  <a:miter lim="800000"/>
                  <a:headEnd/>
                  <a:tailEnd/>
                </a:ln>
              </p:spPr>
              <p:txBody>
                <a:bodyPr>
                  <a:prstTxWarp prst="textNoShape">
                    <a:avLst/>
                  </a:prstTxWarp>
                </a:bodyPr>
                <a:lstStyle/>
                <a:p>
                  <a:endParaRPr lang="fr-FR"/>
                </a:p>
              </p:txBody>
            </p:sp>
          </p:grpSp>
          <p:sp>
            <p:nvSpPr>
              <p:cNvPr id="48463" name="Text Box 91"/>
              <p:cNvSpPr txBox="1">
                <a:spLocks noChangeArrowheads="1"/>
              </p:cNvSpPr>
              <p:nvPr/>
            </p:nvSpPr>
            <p:spPr bwMode="auto">
              <a:xfrm>
                <a:off x="967" y="1471"/>
                <a:ext cx="114" cy="227"/>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0</a:t>
                </a:r>
              </a:p>
            </p:txBody>
          </p:sp>
        </p:grpSp>
      </p:grpSp>
      <p:grpSp>
        <p:nvGrpSpPr>
          <p:cNvPr id="48140" name="Group 92"/>
          <p:cNvGrpSpPr>
            <a:grpSpLocks/>
          </p:cNvGrpSpPr>
          <p:nvPr/>
        </p:nvGrpSpPr>
        <p:grpSpPr bwMode="auto">
          <a:xfrm>
            <a:off x="4191000" y="2209800"/>
            <a:ext cx="2590800" cy="2438400"/>
            <a:chOff x="816" y="1392"/>
            <a:chExt cx="1632" cy="1536"/>
          </a:xfrm>
        </p:grpSpPr>
        <p:grpSp>
          <p:nvGrpSpPr>
            <p:cNvPr id="48366" name="Group 93"/>
            <p:cNvGrpSpPr>
              <a:grpSpLocks/>
            </p:cNvGrpSpPr>
            <p:nvPr/>
          </p:nvGrpSpPr>
          <p:grpSpPr bwMode="auto">
            <a:xfrm>
              <a:off x="816" y="1392"/>
              <a:ext cx="417" cy="385"/>
              <a:chOff x="816" y="1392"/>
              <a:chExt cx="417" cy="385"/>
            </a:xfrm>
          </p:grpSpPr>
          <p:grpSp>
            <p:nvGrpSpPr>
              <p:cNvPr id="48442" name="Group 94"/>
              <p:cNvGrpSpPr>
                <a:grpSpLocks/>
              </p:cNvGrpSpPr>
              <p:nvPr/>
            </p:nvGrpSpPr>
            <p:grpSpPr bwMode="auto">
              <a:xfrm>
                <a:off x="816" y="1392"/>
                <a:ext cx="417" cy="385"/>
                <a:chOff x="774" y="1062"/>
                <a:chExt cx="417" cy="385"/>
              </a:xfrm>
            </p:grpSpPr>
            <p:sp>
              <p:nvSpPr>
                <p:cNvPr id="48444" name="Rectangle 9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45" name="Rectangle 9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43" name="Text Box 9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67" name="Group 98"/>
            <p:cNvGrpSpPr>
              <a:grpSpLocks/>
            </p:cNvGrpSpPr>
            <p:nvPr/>
          </p:nvGrpSpPr>
          <p:grpSpPr bwMode="auto">
            <a:xfrm>
              <a:off x="1221" y="1392"/>
              <a:ext cx="417" cy="385"/>
              <a:chOff x="816" y="1392"/>
              <a:chExt cx="417" cy="385"/>
            </a:xfrm>
          </p:grpSpPr>
          <p:grpSp>
            <p:nvGrpSpPr>
              <p:cNvPr id="48438" name="Group 99"/>
              <p:cNvGrpSpPr>
                <a:grpSpLocks/>
              </p:cNvGrpSpPr>
              <p:nvPr/>
            </p:nvGrpSpPr>
            <p:grpSpPr bwMode="auto">
              <a:xfrm>
                <a:off x="816" y="1392"/>
                <a:ext cx="417" cy="385"/>
                <a:chOff x="774" y="1062"/>
                <a:chExt cx="417" cy="385"/>
              </a:xfrm>
            </p:grpSpPr>
            <p:sp>
              <p:nvSpPr>
                <p:cNvPr id="48440" name="Rectangle 10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41" name="Rectangle 10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39" name="Text Box 10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68" name="Group 103"/>
            <p:cNvGrpSpPr>
              <a:grpSpLocks/>
            </p:cNvGrpSpPr>
            <p:nvPr/>
          </p:nvGrpSpPr>
          <p:grpSpPr bwMode="auto">
            <a:xfrm>
              <a:off x="1626" y="1392"/>
              <a:ext cx="417" cy="385"/>
              <a:chOff x="816" y="1392"/>
              <a:chExt cx="417" cy="385"/>
            </a:xfrm>
          </p:grpSpPr>
          <p:grpSp>
            <p:nvGrpSpPr>
              <p:cNvPr id="48434" name="Group 104"/>
              <p:cNvGrpSpPr>
                <a:grpSpLocks/>
              </p:cNvGrpSpPr>
              <p:nvPr/>
            </p:nvGrpSpPr>
            <p:grpSpPr bwMode="auto">
              <a:xfrm>
                <a:off x="816" y="1392"/>
                <a:ext cx="417" cy="385"/>
                <a:chOff x="774" y="1062"/>
                <a:chExt cx="417" cy="385"/>
              </a:xfrm>
            </p:grpSpPr>
            <p:sp>
              <p:nvSpPr>
                <p:cNvPr id="48436" name="Rectangle 10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37" name="Rectangle 10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35" name="Text Box 10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69" name="Group 108"/>
            <p:cNvGrpSpPr>
              <a:grpSpLocks/>
            </p:cNvGrpSpPr>
            <p:nvPr/>
          </p:nvGrpSpPr>
          <p:grpSpPr bwMode="auto">
            <a:xfrm>
              <a:off x="2031" y="1392"/>
              <a:ext cx="417" cy="385"/>
              <a:chOff x="816" y="1392"/>
              <a:chExt cx="417" cy="385"/>
            </a:xfrm>
          </p:grpSpPr>
          <p:grpSp>
            <p:nvGrpSpPr>
              <p:cNvPr id="48430" name="Group 109"/>
              <p:cNvGrpSpPr>
                <a:grpSpLocks/>
              </p:cNvGrpSpPr>
              <p:nvPr/>
            </p:nvGrpSpPr>
            <p:grpSpPr bwMode="auto">
              <a:xfrm>
                <a:off x="816" y="1392"/>
                <a:ext cx="417" cy="385"/>
                <a:chOff x="774" y="1062"/>
                <a:chExt cx="417" cy="385"/>
              </a:xfrm>
            </p:grpSpPr>
            <p:sp>
              <p:nvSpPr>
                <p:cNvPr id="48432" name="Rectangle 11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33" name="Rectangle 11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31" name="Text Box 11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0" name="Group 113"/>
            <p:cNvGrpSpPr>
              <a:grpSpLocks/>
            </p:cNvGrpSpPr>
            <p:nvPr/>
          </p:nvGrpSpPr>
          <p:grpSpPr bwMode="auto">
            <a:xfrm>
              <a:off x="816" y="1776"/>
              <a:ext cx="417" cy="385"/>
              <a:chOff x="816" y="1392"/>
              <a:chExt cx="417" cy="385"/>
            </a:xfrm>
          </p:grpSpPr>
          <p:grpSp>
            <p:nvGrpSpPr>
              <p:cNvPr id="48426" name="Group 114"/>
              <p:cNvGrpSpPr>
                <a:grpSpLocks/>
              </p:cNvGrpSpPr>
              <p:nvPr/>
            </p:nvGrpSpPr>
            <p:grpSpPr bwMode="auto">
              <a:xfrm>
                <a:off x="816" y="1392"/>
                <a:ext cx="417" cy="385"/>
                <a:chOff x="774" y="1062"/>
                <a:chExt cx="417" cy="385"/>
              </a:xfrm>
            </p:grpSpPr>
            <p:sp>
              <p:nvSpPr>
                <p:cNvPr id="48428" name="Rectangle 11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29" name="Rectangle 11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27" name="Text Box 11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1" name="Group 118"/>
            <p:cNvGrpSpPr>
              <a:grpSpLocks/>
            </p:cNvGrpSpPr>
            <p:nvPr/>
          </p:nvGrpSpPr>
          <p:grpSpPr bwMode="auto">
            <a:xfrm>
              <a:off x="1221" y="1776"/>
              <a:ext cx="417" cy="385"/>
              <a:chOff x="816" y="1392"/>
              <a:chExt cx="417" cy="385"/>
            </a:xfrm>
          </p:grpSpPr>
          <p:grpSp>
            <p:nvGrpSpPr>
              <p:cNvPr id="48422" name="Group 119"/>
              <p:cNvGrpSpPr>
                <a:grpSpLocks/>
              </p:cNvGrpSpPr>
              <p:nvPr/>
            </p:nvGrpSpPr>
            <p:grpSpPr bwMode="auto">
              <a:xfrm>
                <a:off x="816" y="1392"/>
                <a:ext cx="417" cy="385"/>
                <a:chOff x="774" y="1062"/>
                <a:chExt cx="417" cy="385"/>
              </a:xfrm>
            </p:grpSpPr>
            <p:sp>
              <p:nvSpPr>
                <p:cNvPr id="48424" name="Rectangle 12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25" name="Rectangle 12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23" name="Text Box 12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2" name="Group 123"/>
            <p:cNvGrpSpPr>
              <a:grpSpLocks/>
            </p:cNvGrpSpPr>
            <p:nvPr/>
          </p:nvGrpSpPr>
          <p:grpSpPr bwMode="auto">
            <a:xfrm>
              <a:off x="1626" y="1776"/>
              <a:ext cx="417" cy="385"/>
              <a:chOff x="816" y="1392"/>
              <a:chExt cx="417" cy="385"/>
            </a:xfrm>
          </p:grpSpPr>
          <p:grpSp>
            <p:nvGrpSpPr>
              <p:cNvPr id="48418" name="Group 124"/>
              <p:cNvGrpSpPr>
                <a:grpSpLocks/>
              </p:cNvGrpSpPr>
              <p:nvPr/>
            </p:nvGrpSpPr>
            <p:grpSpPr bwMode="auto">
              <a:xfrm>
                <a:off x="816" y="1392"/>
                <a:ext cx="417" cy="385"/>
                <a:chOff x="774" y="1062"/>
                <a:chExt cx="417" cy="385"/>
              </a:xfrm>
            </p:grpSpPr>
            <p:sp>
              <p:nvSpPr>
                <p:cNvPr id="48420" name="Rectangle 12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21" name="Rectangle 12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19" name="Text Box 12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3" name="Group 128"/>
            <p:cNvGrpSpPr>
              <a:grpSpLocks/>
            </p:cNvGrpSpPr>
            <p:nvPr/>
          </p:nvGrpSpPr>
          <p:grpSpPr bwMode="auto">
            <a:xfrm>
              <a:off x="2031" y="1776"/>
              <a:ext cx="417" cy="385"/>
              <a:chOff x="816" y="1392"/>
              <a:chExt cx="417" cy="385"/>
            </a:xfrm>
          </p:grpSpPr>
          <p:grpSp>
            <p:nvGrpSpPr>
              <p:cNvPr id="48414" name="Group 129"/>
              <p:cNvGrpSpPr>
                <a:grpSpLocks/>
              </p:cNvGrpSpPr>
              <p:nvPr/>
            </p:nvGrpSpPr>
            <p:grpSpPr bwMode="auto">
              <a:xfrm>
                <a:off x="816" y="1392"/>
                <a:ext cx="417" cy="385"/>
                <a:chOff x="774" y="1062"/>
                <a:chExt cx="417" cy="385"/>
              </a:xfrm>
            </p:grpSpPr>
            <p:sp>
              <p:nvSpPr>
                <p:cNvPr id="48416" name="Rectangle 13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17" name="Rectangle 13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15" name="Text Box 13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4" name="Group 133"/>
            <p:cNvGrpSpPr>
              <a:grpSpLocks/>
            </p:cNvGrpSpPr>
            <p:nvPr/>
          </p:nvGrpSpPr>
          <p:grpSpPr bwMode="auto">
            <a:xfrm>
              <a:off x="816" y="2160"/>
              <a:ext cx="417" cy="385"/>
              <a:chOff x="816" y="1392"/>
              <a:chExt cx="417" cy="385"/>
            </a:xfrm>
          </p:grpSpPr>
          <p:grpSp>
            <p:nvGrpSpPr>
              <p:cNvPr id="48410" name="Group 134"/>
              <p:cNvGrpSpPr>
                <a:grpSpLocks/>
              </p:cNvGrpSpPr>
              <p:nvPr/>
            </p:nvGrpSpPr>
            <p:grpSpPr bwMode="auto">
              <a:xfrm>
                <a:off x="816" y="1392"/>
                <a:ext cx="417" cy="385"/>
                <a:chOff x="774" y="1062"/>
                <a:chExt cx="417" cy="385"/>
              </a:xfrm>
            </p:grpSpPr>
            <p:sp>
              <p:nvSpPr>
                <p:cNvPr id="48412" name="Rectangle 13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13" name="Rectangle 13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11" name="Text Box 13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5" name="Group 138"/>
            <p:cNvGrpSpPr>
              <a:grpSpLocks/>
            </p:cNvGrpSpPr>
            <p:nvPr/>
          </p:nvGrpSpPr>
          <p:grpSpPr bwMode="auto">
            <a:xfrm>
              <a:off x="1221" y="2160"/>
              <a:ext cx="417" cy="385"/>
              <a:chOff x="816" y="1392"/>
              <a:chExt cx="417" cy="385"/>
            </a:xfrm>
          </p:grpSpPr>
          <p:grpSp>
            <p:nvGrpSpPr>
              <p:cNvPr id="48406" name="Group 139"/>
              <p:cNvGrpSpPr>
                <a:grpSpLocks/>
              </p:cNvGrpSpPr>
              <p:nvPr/>
            </p:nvGrpSpPr>
            <p:grpSpPr bwMode="auto">
              <a:xfrm>
                <a:off x="816" y="1392"/>
                <a:ext cx="417" cy="385"/>
                <a:chOff x="774" y="1062"/>
                <a:chExt cx="417" cy="385"/>
              </a:xfrm>
            </p:grpSpPr>
            <p:sp>
              <p:nvSpPr>
                <p:cNvPr id="48408" name="Rectangle 14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09" name="Rectangle 14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07" name="Text Box 14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6" name="Group 143"/>
            <p:cNvGrpSpPr>
              <a:grpSpLocks/>
            </p:cNvGrpSpPr>
            <p:nvPr/>
          </p:nvGrpSpPr>
          <p:grpSpPr bwMode="auto">
            <a:xfrm>
              <a:off x="1626" y="2160"/>
              <a:ext cx="417" cy="385"/>
              <a:chOff x="816" y="1392"/>
              <a:chExt cx="417" cy="385"/>
            </a:xfrm>
          </p:grpSpPr>
          <p:grpSp>
            <p:nvGrpSpPr>
              <p:cNvPr id="48402" name="Group 144"/>
              <p:cNvGrpSpPr>
                <a:grpSpLocks/>
              </p:cNvGrpSpPr>
              <p:nvPr/>
            </p:nvGrpSpPr>
            <p:grpSpPr bwMode="auto">
              <a:xfrm>
                <a:off x="816" y="1392"/>
                <a:ext cx="417" cy="385"/>
                <a:chOff x="774" y="1062"/>
                <a:chExt cx="417" cy="385"/>
              </a:xfrm>
            </p:grpSpPr>
            <p:sp>
              <p:nvSpPr>
                <p:cNvPr id="48404" name="Rectangle 14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05" name="Rectangle 14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403" name="Text Box 14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7" name="Group 148"/>
            <p:cNvGrpSpPr>
              <a:grpSpLocks/>
            </p:cNvGrpSpPr>
            <p:nvPr/>
          </p:nvGrpSpPr>
          <p:grpSpPr bwMode="auto">
            <a:xfrm>
              <a:off x="2031" y="2160"/>
              <a:ext cx="417" cy="385"/>
              <a:chOff x="816" y="1392"/>
              <a:chExt cx="417" cy="385"/>
            </a:xfrm>
          </p:grpSpPr>
          <p:grpSp>
            <p:nvGrpSpPr>
              <p:cNvPr id="48398" name="Group 149"/>
              <p:cNvGrpSpPr>
                <a:grpSpLocks/>
              </p:cNvGrpSpPr>
              <p:nvPr/>
            </p:nvGrpSpPr>
            <p:grpSpPr bwMode="auto">
              <a:xfrm>
                <a:off x="816" y="1392"/>
                <a:ext cx="417" cy="385"/>
                <a:chOff x="774" y="1062"/>
                <a:chExt cx="417" cy="385"/>
              </a:xfrm>
            </p:grpSpPr>
            <p:sp>
              <p:nvSpPr>
                <p:cNvPr id="48400" name="Rectangle 15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401" name="Rectangle 15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399" name="Text Box 15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8" name="Group 153"/>
            <p:cNvGrpSpPr>
              <a:grpSpLocks/>
            </p:cNvGrpSpPr>
            <p:nvPr/>
          </p:nvGrpSpPr>
          <p:grpSpPr bwMode="auto">
            <a:xfrm>
              <a:off x="816" y="2543"/>
              <a:ext cx="417" cy="385"/>
              <a:chOff x="816" y="1392"/>
              <a:chExt cx="417" cy="385"/>
            </a:xfrm>
          </p:grpSpPr>
          <p:grpSp>
            <p:nvGrpSpPr>
              <p:cNvPr id="48394" name="Group 154"/>
              <p:cNvGrpSpPr>
                <a:grpSpLocks/>
              </p:cNvGrpSpPr>
              <p:nvPr/>
            </p:nvGrpSpPr>
            <p:grpSpPr bwMode="auto">
              <a:xfrm>
                <a:off x="816" y="1392"/>
                <a:ext cx="417" cy="385"/>
                <a:chOff x="774" y="1062"/>
                <a:chExt cx="417" cy="385"/>
              </a:xfrm>
            </p:grpSpPr>
            <p:sp>
              <p:nvSpPr>
                <p:cNvPr id="48396" name="Rectangle 15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397" name="Rectangle 15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395" name="Text Box 15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79" name="Group 158"/>
            <p:cNvGrpSpPr>
              <a:grpSpLocks/>
            </p:cNvGrpSpPr>
            <p:nvPr/>
          </p:nvGrpSpPr>
          <p:grpSpPr bwMode="auto">
            <a:xfrm>
              <a:off x="1221" y="2543"/>
              <a:ext cx="417" cy="385"/>
              <a:chOff x="816" y="1392"/>
              <a:chExt cx="417" cy="385"/>
            </a:xfrm>
          </p:grpSpPr>
          <p:grpSp>
            <p:nvGrpSpPr>
              <p:cNvPr id="48390" name="Group 159"/>
              <p:cNvGrpSpPr>
                <a:grpSpLocks/>
              </p:cNvGrpSpPr>
              <p:nvPr/>
            </p:nvGrpSpPr>
            <p:grpSpPr bwMode="auto">
              <a:xfrm>
                <a:off x="816" y="1392"/>
                <a:ext cx="417" cy="385"/>
                <a:chOff x="774" y="1062"/>
                <a:chExt cx="417" cy="385"/>
              </a:xfrm>
            </p:grpSpPr>
            <p:sp>
              <p:nvSpPr>
                <p:cNvPr id="48392" name="Rectangle 16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393" name="Rectangle 16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391" name="Text Box 16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80" name="Group 163"/>
            <p:cNvGrpSpPr>
              <a:grpSpLocks/>
            </p:cNvGrpSpPr>
            <p:nvPr/>
          </p:nvGrpSpPr>
          <p:grpSpPr bwMode="auto">
            <a:xfrm>
              <a:off x="1626" y="2543"/>
              <a:ext cx="417" cy="385"/>
              <a:chOff x="816" y="1392"/>
              <a:chExt cx="417" cy="385"/>
            </a:xfrm>
          </p:grpSpPr>
          <p:grpSp>
            <p:nvGrpSpPr>
              <p:cNvPr id="48386" name="Group 164"/>
              <p:cNvGrpSpPr>
                <a:grpSpLocks/>
              </p:cNvGrpSpPr>
              <p:nvPr/>
            </p:nvGrpSpPr>
            <p:grpSpPr bwMode="auto">
              <a:xfrm>
                <a:off x="816" y="1392"/>
                <a:ext cx="417" cy="385"/>
                <a:chOff x="774" y="1062"/>
                <a:chExt cx="417" cy="385"/>
              </a:xfrm>
            </p:grpSpPr>
            <p:sp>
              <p:nvSpPr>
                <p:cNvPr id="48388" name="Rectangle 165"/>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389" name="Rectangle 166"/>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387" name="Text Box 167"/>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nvGrpSpPr>
            <p:cNvPr id="48381" name="Group 168"/>
            <p:cNvGrpSpPr>
              <a:grpSpLocks/>
            </p:cNvGrpSpPr>
            <p:nvPr/>
          </p:nvGrpSpPr>
          <p:grpSpPr bwMode="auto">
            <a:xfrm>
              <a:off x="2031" y="2543"/>
              <a:ext cx="417" cy="385"/>
              <a:chOff x="816" y="1392"/>
              <a:chExt cx="417" cy="385"/>
            </a:xfrm>
          </p:grpSpPr>
          <p:grpSp>
            <p:nvGrpSpPr>
              <p:cNvPr id="48382" name="Group 169"/>
              <p:cNvGrpSpPr>
                <a:grpSpLocks/>
              </p:cNvGrpSpPr>
              <p:nvPr/>
            </p:nvGrpSpPr>
            <p:grpSpPr bwMode="auto">
              <a:xfrm>
                <a:off x="816" y="1392"/>
                <a:ext cx="417" cy="385"/>
                <a:chOff x="774" y="1062"/>
                <a:chExt cx="417" cy="385"/>
              </a:xfrm>
            </p:grpSpPr>
            <p:sp>
              <p:nvSpPr>
                <p:cNvPr id="48384" name="Rectangle 170"/>
                <p:cNvSpPr>
                  <a:spLocks noChangeArrowheads="1"/>
                </p:cNvSpPr>
                <p:nvPr/>
              </p:nvSpPr>
              <p:spPr bwMode="auto">
                <a:xfrm>
                  <a:off x="774" y="1062"/>
                  <a:ext cx="416" cy="384"/>
                </a:xfrm>
                <a:prstGeom prst="rect">
                  <a:avLst/>
                </a:prstGeom>
                <a:solidFill>
                  <a:srgbClr val="66FF66"/>
                </a:solidFill>
                <a:ln w="9525">
                  <a:noFill/>
                  <a:miter lim="800000"/>
                  <a:headEnd/>
                  <a:tailEnd/>
                </a:ln>
              </p:spPr>
              <p:txBody>
                <a:bodyPr>
                  <a:prstTxWarp prst="textNoShape">
                    <a:avLst/>
                  </a:prstTxWarp>
                </a:bodyPr>
                <a:lstStyle/>
                <a:p>
                  <a:endParaRPr lang="fr-FR"/>
                </a:p>
              </p:txBody>
            </p:sp>
            <p:sp>
              <p:nvSpPr>
                <p:cNvPr id="48385" name="Rectangle 171"/>
                <p:cNvSpPr>
                  <a:spLocks noChangeArrowheads="1"/>
                </p:cNvSpPr>
                <p:nvPr/>
              </p:nvSpPr>
              <p:spPr bwMode="auto">
                <a:xfrm>
                  <a:off x="774" y="1062"/>
                  <a:ext cx="417" cy="385"/>
                </a:xfrm>
                <a:prstGeom prst="rect">
                  <a:avLst/>
                </a:prstGeom>
                <a:solidFill>
                  <a:srgbClr val="66FF66"/>
                </a:solidFill>
                <a:ln w="19050">
                  <a:solidFill>
                    <a:srgbClr val="000000"/>
                  </a:solidFill>
                  <a:miter lim="800000"/>
                  <a:headEnd/>
                  <a:tailEnd/>
                </a:ln>
              </p:spPr>
              <p:txBody>
                <a:bodyPr>
                  <a:prstTxWarp prst="textNoShape">
                    <a:avLst/>
                  </a:prstTxWarp>
                </a:bodyPr>
                <a:lstStyle/>
                <a:p>
                  <a:endParaRPr lang="fr-FR"/>
                </a:p>
              </p:txBody>
            </p:sp>
          </p:grpSp>
          <p:sp>
            <p:nvSpPr>
              <p:cNvPr id="48383" name="Text Box 172"/>
              <p:cNvSpPr txBox="1">
                <a:spLocks noChangeArrowheads="1"/>
              </p:cNvSpPr>
              <p:nvPr/>
            </p:nvSpPr>
            <p:spPr bwMode="auto">
              <a:xfrm>
                <a:off x="967" y="1471"/>
                <a:ext cx="114" cy="227"/>
              </a:xfrm>
              <a:prstGeom prst="rect">
                <a:avLst/>
              </a:prstGeom>
              <a:solidFill>
                <a:srgbClr val="66FF66"/>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1</a:t>
                </a:r>
              </a:p>
            </p:txBody>
          </p:sp>
        </p:grpSp>
      </p:grpSp>
      <p:grpSp>
        <p:nvGrpSpPr>
          <p:cNvPr id="48141" name="Group 173"/>
          <p:cNvGrpSpPr>
            <a:grpSpLocks/>
          </p:cNvGrpSpPr>
          <p:nvPr/>
        </p:nvGrpSpPr>
        <p:grpSpPr bwMode="auto">
          <a:xfrm>
            <a:off x="7086600" y="2209800"/>
            <a:ext cx="2590800" cy="2438400"/>
            <a:chOff x="816" y="1392"/>
            <a:chExt cx="1632" cy="1536"/>
          </a:xfrm>
        </p:grpSpPr>
        <p:grpSp>
          <p:nvGrpSpPr>
            <p:cNvPr id="48286" name="Group 174"/>
            <p:cNvGrpSpPr>
              <a:grpSpLocks/>
            </p:cNvGrpSpPr>
            <p:nvPr/>
          </p:nvGrpSpPr>
          <p:grpSpPr bwMode="auto">
            <a:xfrm>
              <a:off x="816" y="1392"/>
              <a:ext cx="417" cy="385"/>
              <a:chOff x="816" y="1392"/>
              <a:chExt cx="417" cy="385"/>
            </a:xfrm>
          </p:grpSpPr>
          <p:grpSp>
            <p:nvGrpSpPr>
              <p:cNvPr id="48362" name="Group 175"/>
              <p:cNvGrpSpPr>
                <a:grpSpLocks/>
              </p:cNvGrpSpPr>
              <p:nvPr/>
            </p:nvGrpSpPr>
            <p:grpSpPr bwMode="auto">
              <a:xfrm>
                <a:off x="816" y="1392"/>
                <a:ext cx="417" cy="385"/>
                <a:chOff x="774" y="1062"/>
                <a:chExt cx="417" cy="385"/>
              </a:xfrm>
            </p:grpSpPr>
            <p:sp>
              <p:nvSpPr>
                <p:cNvPr id="48364" name="Rectangle 17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65" name="Rectangle 17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63" name="Text Box 17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87" name="Group 179"/>
            <p:cNvGrpSpPr>
              <a:grpSpLocks/>
            </p:cNvGrpSpPr>
            <p:nvPr/>
          </p:nvGrpSpPr>
          <p:grpSpPr bwMode="auto">
            <a:xfrm>
              <a:off x="1221" y="1392"/>
              <a:ext cx="417" cy="385"/>
              <a:chOff x="816" y="1392"/>
              <a:chExt cx="417" cy="385"/>
            </a:xfrm>
          </p:grpSpPr>
          <p:grpSp>
            <p:nvGrpSpPr>
              <p:cNvPr id="48358" name="Group 180"/>
              <p:cNvGrpSpPr>
                <a:grpSpLocks/>
              </p:cNvGrpSpPr>
              <p:nvPr/>
            </p:nvGrpSpPr>
            <p:grpSpPr bwMode="auto">
              <a:xfrm>
                <a:off x="816" y="1392"/>
                <a:ext cx="417" cy="385"/>
                <a:chOff x="774" y="1062"/>
                <a:chExt cx="417" cy="385"/>
              </a:xfrm>
            </p:grpSpPr>
            <p:sp>
              <p:nvSpPr>
                <p:cNvPr id="48360" name="Rectangle 18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61" name="Rectangle 18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59" name="Text Box 18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88" name="Group 184"/>
            <p:cNvGrpSpPr>
              <a:grpSpLocks/>
            </p:cNvGrpSpPr>
            <p:nvPr/>
          </p:nvGrpSpPr>
          <p:grpSpPr bwMode="auto">
            <a:xfrm>
              <a:off x="1626" y="1392"/>
              <a:ext cx="417" cy="385"/>
              <a:chOff x="816" y="1392"/>
              <a:chExt cx="417" cy="385"/>
            </a:xfrm>
          </p:grpSpPr>
          <p:grpSp>
            <p:nvGrpSpPr>
              <p:cNvPr id="48354" name="Group 185"/>
              <p:cNvGrpSpPr>
                <a:grpSpLocks/>
              </p:cNvGrpSpPr>
              <p:nvPr/>
            </p:nvGrpSpPr>
            <p:grpSpPr bwMode="auto">
              <a:xfrm>
                <a:off x="816" y="1392"/>
                <a:ext cx="417" cy="385"/>
                <a:chOff x="774" y="1062"/>
                <a:chExt cx="417" cy="385"/>
              </a:xfrm>
            </p:grpSpPr>
            <p:sp>
              <p:nvSpPr>
                <p:cNvPr id="48356" name="Rectangle 18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57" name="Rectangle 18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55" name="Text Box 18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89" name="Group 189"/>
            <p:cNvGrpSpPr>
              <a:grpSpLocks/>
            </p:cNvGrpSpPr>
            <p:nvPr/>
          </p:nvGrpSpPr>
          <p:grpSpPr bwMode="auto">
            <a:xfrm>
              <a:off x="2031" y="1392"/>
              <a:ext cx="417" cy="385"/>
              <a:chOff x="816" y="1392"/>
              <a:chExt cx="417" cy="385"/>
            </a:xfrm>
          </p:grpSpPr>
          <p:grpSp>
            <p:nvGrpSpPr>
              <p:cNvPr id="48350" name="Group 190"/>
              <p:cNvGrpSpPr>
                <a:grpSpLocks/>
              </p:cNvGrpSpPr>
              <p:nvPr/>
            </p:nvGrpSpPr>
            <p:grpSpPr bwMode="auto">
              <a:xfrm>
                <a:off x="816" y="1392"/>
                <a:ext cx="417" cy="385"/>
                <a:chOff x="774" y="1062"/>
                <a:chExt cx="417" cy="385"/>
              </a:xfrm>
            </p:grpSpPr>
            <p:sp>
              <p:nvSpPr>
                <p:cNvPr id="48352" name="Rectangle 19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53" name="Rectangle 19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51" name="Text Box 19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0" name="Group 194"/>
            <p:cNvGrpSpPr>
              <a:grpSpLocks/>
            </p:cNvGrpSpPr>
            <p:nvPr/>
          </p:nvGrpSpPr>
          <p:grpSpPr bwMode="auto">
            <a:xfrm>
              <a:off x="816" y="1776"/>
              <a:ext cx="417" cy="385"/>
              <a:chOff x="816" y="1392"/>
              <a:chExt cx="417" cy="385"/>
            </a:xfrm>
          </p:grpSpPr>
          <p:grpSp>
            <p:nvGrpSpPr>
              <p:cNvPr id="48346" name="Group 195"/>
              <p:cNvGrpSpPr>
                <a:grpSpLocks/>
              </p:cNvGrpSpPr>
              <p:nvPr/>
            </p:nvGrpSpPr>
            <p:grpSpPr bwMode="auto">
              <a:xfrm>
                <a:off x="816" y="1392"/>
                <a:ext cx="417" cy="385"/>
                <a:chOff x="774" y="1062"/>
                <a:chExt cx="417" cy="385"/>
              </a:xfrm>
            </p:grpSpPr>
            <p:sp>
              <p:nvSpPr>
                <p:cNvPr id="48348" name="Rectangle 19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49" name="Rectangle 19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47" name="Text Box 19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1" name="Group 199"/>
            <p:cNvGrpSpPr>
              <a:grpSpLocks/>
            </p:cNvGrpSpPr>
            <p:nvPr/>
          </p:nvGrpSpPr>
          <p:grpSpPr bwMode="auto">
            <a:xfrm>
              <a:off x="1221" y="1776"/>
              <a:ext cx="417" cy="385"/>
              <a:chOff x="816" y="1392"/>
              <a:chExt cx="417" cy="385"/>
            </a:xfrm>
          </p:grpSpPr>
          <p:grpSp>
            <p:nvGrpSpPr>
              <p:cNvPr id="48342" name="Group 200"/>
              <p:cNvGrpSpPr>
                <a:grpSpLocks/>
              </p:cNvGrpSpPr>
              <p:nvPr/>
            </p:nvGrpSpPr>
            <p:grpSpPr bwMode="auto">
              <a:xfrm>
                <a:off x="816" y="1392"/>
                <a:ext cx="417" cy="385"/>
                <a:chOff x="774" y="1062"/>
                <a:chExt cx="417" cy="385"/>
              </a:xfrm>
            </p:grpSpPr>
            <p:sp>
              <p:nvSpPr>
                <p:cNvPr id="48344" name="Rectangle 20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45" name="Rectangle 20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43" name="Text Box 20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2" name="Group 204"/>
            <p:cNvGrpSpPr>
              <a:grpSpLocks/>
            </p:cNvGrpSpPr>
            <p:nvPr/>
          </p:nvGrpSpPr>
          <p:grpSpPr bwMode="auto">
            <a:xfrm>
              <a:off x="1626" y="1776"/>
              <a:ext cx="417" cy="385"/>
              <a:chOff x="816" y="1392"/>
              <a:chExt cx="417" cy="385"/>
            </a:xfrm>
          </p:grpSpPr>
          <p:grpSp>
            <p:nvGrpSpPr>
              <p:cNvPr id="48338" name="Group 205"/>
              <p:cNvGrpSpPr>
                <a:grpSpLocks/>
              </p:cNvGrpSpPr>
              <p:nvPr/>
            </p:nvGrpSpPr>
            <p:grpSpPr bwMode="auto">
              <a:xfrm>
                <a:off x="816" y="1392"/>
                <a:ext cx="417" cy="385"/>
                <a:chOff x="774" y="1062"/>
                <a:chExt cx="417" cy="385"/>
              </a:xfrm>
            </p:grpSpPr>
            <p:sp>
              <p:nvSpPr>
                <p:cNvPr id="48340" name="Rectangle 20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41" name="Rectangle 20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39" name="Text Box 20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3" name="Group 209"/>
            <p:cNvGrpSpPr>
              <a:grpSpLocks/>
            </p:cNvGrpSpPr>
            <p:nvPr/>
          </p:nvGrpSpPr>
          <p:grpSpPr bwMode="auto">
            <a:xfrm>
              <a:off x="2031" y="1776"/>
              <a:ext cx="417" cy="385"/>
              <a:chOff x="816" y="1392"/>
              <a:chExt cx="417" cy="385"/>
            </a:xfrm>
          </p:grpSpPr>
          <p:grpSp>
            <p:nvGrpSpPr>
              <p:cNvPr id="48334" name="Group 210"/>
              <p:cNvGrpSpPr>
                <a:grpSpLocks/>
              </p:cNvGrpSpPr>
              <p:nvPr/>
            </p:nvGrpSpPr>
            <p:grpSpPr bwMode="auto">
              <a:xfrm>
                <a:off x="816" y="1392"/>
                <a:ext cx="417" cy="385"/>
                <a:chOff x="774" y="1062"/>
                <a:chExt cx="417" cy="385"/>
              </a:xfrm>
            </p:grpSpPr>
            <p:sp>
              <p:nvSpPr>
                <p:cNvPr id="48336" name="Rectangle 21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37" name="Rectangle 21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35" name="Text Box 21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4" name="Group 214"/>
            <p:cNvGrpSpPr>
              <a:grpSpLocks/>
            </p:cNvGrpSpPr>
            <p:nvPr/>
          </p:nvGrpSpPr>
          <p:grpSpPr bwMode="auto">
            <a:xfrm>
              <a:off x="816" y="2160"/>
              <a:ext cx="417" cy="385"/>
              <a:chOff x="816" y="1392"/>
              <a:chExt cx="417" cy="385"/>
            </a:xfrm>
          </p:grpSpPr>
          <p:grpSp>
            <p:nvGrpSpPr>
              <p:cNvPr id="48330" name="Group 215"/>
              <p:cNvGrpSpPr>
                <a:grpSpLocks/>
              </p:cNvGrpSpPr>
              <p:nvPr/>
            </p:nvGrpSpPr>
            <p:grpSpPr bwMode="auto">
              <a:xfrm>
                <a:off x="816" y="1392"/>
                <a:ext cx="417" cy="385"/>
                <a:chOff x="774" y="1062"/>
                <a:chExt cx="417" cy="385"/>
              </a:xfrm>
            </p:grpSpPr>
            <p:sp>
              <p:nvSpPr>
                <p:cNvPr id="48332" name="Rectangle 21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33" name="Rectangle 21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31" name="Text Box 21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5" name="Group 219"/>
            <p:cNvGrpSpPr>
              <a:grpSpLocks/>
            </p:cNvGrpSpPr>
            <p:nvPr/>
          </p:nvGrpSpPr>
          <p:grpSpPr bwMode="auto">
            <a:xfrm>
              <a:off x="1221" y="2160"/>
              <a:ext cx="417" cy="385"/>
              <a:chOff x="816" y="1392"/>
              <a:chExt cx="417" cy="385"/>
            </a:xfrm>
          </p:grpSpPr>
          <p:grpSp>
            <p:nvGrpSpPr>
              <p:cNvPr id="48326" name="Group 220"/>
              <p:cNvGrpSpPr>
                <a:grpSpLocks/>
              </p:cNvGrpSpPr>
              <p:nvPr/>
            </p:nvGrpSpPr>
            <p:grpSpPr bwMode="auto">
              <a:xfrm>
                <a:off x="816" y="1392"/>
                <a:ext cx="417" cy="385"/>
                <a:chOff x="774" y="1062"/>
                <a:chExt cx="417" cy="385"/>
              </a:xfrm>
            </p:grpSpPr>
            <p:sp>
              <p:nvSpPr>
                <p:cNvPr id="48328" name="Rectangle 22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29" name="Rectangle 22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27" name="Text Box 22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6" name="Group 224"/>
            <p:cNvGrpSpPr>
              <a:grpSpLocks/>
            </p:cNvGrpSpPr>
            <p:nvPr/>
          </p:nvGrpSpPr>
          <p:grpSpPr bwMode="auto">
            <a:xfrm>
              <a:off x="1626" y="2160"/>
              <a:ext cx="417" cy="385"/>
              <a:chOff x="816" y="1392"/>
              <a:chExt cx="417" cy="385"/>
            </a:xfrm>
          </p:grpSpPr>
          <p:grpSp>
            <p:nvGrpSpPr>
              <p:cNvPr id="48322" name="Group 225"/>
              <p:cNvGrpSpPr>
                <a:grpSpLocks/>
              </p:cNvGrpSpPr>
              <p:nvPr/>
            </p:nvGrpSpPr>
            <p:grpSpPr bwMode="auto">
              <a:xfrm>
                <a:off x="816" y="1392"/>
                <a:ext cx="417" cy="385"/>
                <a:chOff x="774" y="1062"/>
                <a:chExt cx="417" cy="385"/>
              </a:xfrm>
            </p:grpSpPr>
            <p:sp>
              <p:nvSpPr>
                <p:cNvPr id="48324" name="Rectangle 22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25" name="Rectangle 22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23" name="Text Box 22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7" name="Group 229"/>
            <p:cNvGrpSpPr>
              <a:grpSpLocks/>
            </p:cNvGrpSpPr>
            <p:nvPr/>
          </p:nvGrpSpPr>
          <p:grpSpPr bwMode="auto">
            <a:xfrm>
              <a:off x="2031" y="2160"/>
              <a:ext cx="417" cy="385"/>
              <a:chOff x="816" y="1392"/>
              <a:chExt cx="417" cy="385"/>
            </a:xfrm>
          </p:grpSpPr>
          <p:grpSp>
            <p:nvGrpSpPr>
              <p:cNvPr id="48318" name="Group 230"/>
              <p:cNvGrpSpPr>
                <a:grpSpLocks/>
              </p:cNvGrpSpPr>
              <p:nvPr/>
            </p:nvGrpSpPr>
            <p:grpSpPr bwMode="auto">
              <a:xfrm>
                <a:off x="816" y="1392"/>
                <a:ext cx="417" cy="385"/>
                <a:chOff x="774" y="1062"/>
                <a:chExt cx="417" cy="385"/>
              </a:xfrm>
            </p:grpSpPr>
            <p:sp>
              <p:nvSpPr>
                <p:cNvPr id="48320" name="Rectangle 23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21" name="Rectangle 23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19" name="Text Box 23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8" name="Group 234"/>
            <p:cNvGrpSpPr>
              <a:grpSpLocks/>
            </p:cNvGrpSpPr>
            <p:nvPr/>
          </p:nvGrpSpPr>
          <p:grpSpPr bwMode="auto">
            <a:xfrm>
              <a:off x="816" y="2543"/>
              <a:ext cx="417" cy="385"/>
              <a:chOff x="816" y="1392"/>
              <a:chExt cx="417" cy="385"/>
            </a:xfrm>
          </p:grpSpPr>
          <p:grpSp>
            <p:nvGrpSpPr>
              <p:cNvPr id="48314" name="Group 235"/>
              <p:cNvGrpSpPr>
                <a:grpSpLocks/>
              </p:cNvGrpSpPr>
              <p:nvPr/>
            </p:nvGrpSpPr>
            <p:grpSpPr bwMode="auto">
              <a:xfrm>
                <a:off x="816" y="1392"/>
                <a:ext cx="417" cy="385"/>
                <a:chOff x="774" y="1062"/>
                <a:chExt cx="417" cy="385"/>
              </a:xfrm>
            </p:grpSpPr>
            <p:sp>
              <p:nvSpPr>
                <p:cNvPr id="48316" name="Rectangle 23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17" name="Rectangle 23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15" name="Text Box 23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299" name="Group 239"/>
            <p:cNvGrpSpPr>
              <a:grpSpLocks/>
            </p:cNvGrpSpPr>
            <p:nvPr/>
          </p:nvGrpSpPr>
          <p:grpSpPr bwMode="auto">
            <a:xfrm>
              <a:off x="1221" y="2543"/>
              <a:ext cx="417" cy="385"/>
              <a:chOff x="816" y="1392"/>
              <a:chExt cx="417" cy="385"/>
            </a:xfrm>
          </p:grpSpPr>
          <p:grpSp>
            <p:nvGrpSpPr>
              <p:cNvPr id="48310" name="Group 240"/>
              <p:cNvGrpSpPr>
                <a:grpSpLocks/>
              </p:cNvGrpSpPr>
              <p:nvPr/>
            </p:nvGrpSpPr>
            <p:grpSpPr bwMode="auto">
              <a:xfrm>
                <a:off x="816" y="1392"/>
                <a:ext cx="417" cy="385"/>
                <a:chOff x="774" y="1062"/>
                <a:chExt cx="417" cy="385"/>
              </a:xfrm>
            </p:grpSpPr>
            <p:sp>
              <p:nvSpPr>
                <p:cNvPr id="48312" name="Rectangle 24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13" name="Rectangle 24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11" name="Text Box 24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300" name="Group 244"/>
            <p:cNvGrpSpPr>
              <a:grpSpLocks/>
            </p:cNvGrpSpPr>
            <p:nvPr/>
          </p:nvGrpSpPr>
          <p:grpSpPr bwMode="auto">
            <a:xfrm>
              <a:off x="1626" y="2543"/>
              <a:ext cx="417" cy="385"/>
              <a:chOff x="816" y="1392"/>
              <a:chExt cx="417" cy="385"/>
            </a:xfrm>
          </p:grpSpPr>
          <p:grpSp>
            <p:nvGrpSpPr>
              <p:cNvPr id="48306" name="Group 245"/>
              <p:cNvGrpSpPr>
                <a:grpSpLocks/>
              </p:cNvGrpSpPr>
              <p:nvPr/>
            </p:nvGrpSpPr>
            <p:grpSpPr bwMode="auto">
              <a:xfrm>
                <a:off x="816" y="1392"/>
                <a:ext cx="417" cy="385"/>
                <a:chOff x="774" y="1062"/>
                <a:chExt cx="417" cy="385"/>
              </a:xfrm>
            </p:grpSpPr>
            <p:sp>
              <p:nvSpPr>
                <p:cNvPr id="48308" name="Rectangle 246"/>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09" name="Rectangle 247"/>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07" name="Text Box 248"/>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nvGrpSpPr>
            <p:cNvPr id="48301" name="Group 249"/>
            <p:cNvGrpSpPr>
              <a:grpSpLocks/>
            </p:cNvGrpSpPr>
            <p:nvPr/>
          </p:nvGrpSpPr>
          <p:grpSpPr bwMode="auto">
            <a:xfrm>
              <a:off x="2031" y="2543"/>
              <a:ext cx="417" cy="385"/>
              <a:chOff x="816" y="1392"/>
              <a:chExt cx="417" cy="385"/>
            </a:xfrm>
          </p:grpSpPr>
          <p:grpSp>
            <p:nvGrpSpPr>
              <p:cNvPr id="48302" name="Group 250"/>
              <p:cNvGrpSpPr>
                <a:grpSpLocks/>
              </p:cNvGrpSpPr>
              <p:nvPr/>
            </p:nvGrpSpPr>
            <p:grpSpPr bwMode="auto">
              <a:xfrm>
                <a:off x="816" y="1392"/>
                <a:ext cx="417" cy="385"/>
                <a:chOff x="774" y="1062"/>
                <a:chExt cx="417" cy="385"/>
              </a:xfrm>
            </p:grpSpPr>
            <p:sp>
              <p:nvSpPr>
                <p:cNvPr id="48304" name="Rectangle 251"/>
                <p:cNvSpPr>
                  <a:spLocks noChangeArrowheads="1"/>
                </p:cNvSpPr>
                <p:nvPr/>
              </p:nvSpPr>
              <p:spPr bwMode="auto">
                <a:xfrm>
                  <a:off x="774" y="1062"/>
                  <a:ext cx="416" cy="384"/>
                </a:xfrm>
                <a:prstGeom prst="rect">
                  <a:avLst/>
                </a:prstGeom>
                <a:solidFill>
                  <a:srgbClr val="33CCFF"/>
                </a:solidFill>
                <a:ln w="9525">
                  <a:noFill/>
                  <a:miter lim="800000"/>
                  <a:headEnd/>
                  <a:tailEnd/>
                </a:ln>
              </p:spPr>
              <p:txBody>
                <a:bodyPr>
                  <a:prstTxWarp prst="textNoShape">
                    <a:avLst/>
                  </a:prstTxWarp>
                </a:bodyPr>
                <a:lstStyle/>
                <a:p>
                  <a:endParaRPr lang="fr-FR"/>
                </a:p>
              </p:txBody>
            </p:sp>
            <p:sp>
              <p:nvSpPr>
                <p:cNvPr id="48305" name="Rectangle 252"/>
                <p:cNvSpPr>
                  <a:spLocks noChangeArrowheads="1"/>
                </p:cNvSpPr>
                <p:nvPr/>
              </p:nvSpPr>
              <p:spPr bwMode="auto">
                <a:xfrm>
                  <a:off x="774" y="1062"/>
                  <a:ext cx="417" cy="385"/>
                </a:xfrm>
                <a:prstGeom prst="rect">
                  <a:avLst/>
                </a:prstGeom>
                <a:solidFill>
                  <a:srgbClr val="33CCFF"/>
                </a:solidFill>
                <a:ln w="19050">
                  <a:solidFill>
                    <a:srgbClr val="000000"/>
                  </a:solidFill>
                  <a:miter lim="800000"/>
                  <a:headEnd/>
                  <a:tailEnd/>
                </a:ln>
              </p:spPr>
              <p:txBody>
                <a:bodyPr>
                  <a:prstTxWarp prst="textNoShape">
                    <a:avLst/>
                  </a:prstTxWarp>
                </a:bodyPr>
                <a:lstStyle/>
                <a:p>
                  <a:endParaRPr lang="fr-FR"/>
                </a:p>
              </p:txBody>
            </p:sp>
          </p:grpSp>
          <p:sp>
            <p:nvSpPr>
              <p:cNvPr id="48303" name="Text Box 253"/>
              <p:cNvSpPr txBox="1">
                <a:spLocks noChangeArrowheads="1"/>
              </p:cNvSpPr>
              <p:nvPr/>
            </p:nvSpPr>
            <p:spPr bwMode="auto">
              <a:xfrm>
                <a:off x="967" y="1471"/>
                <a:ext cx="114" cy="227"/>
              </a:xfrm>
              <a:prstGeom prst="rect">
                <a:avLst/>
              </a:prstGeom>
              <a:solidFill>
                <a:srgbClr val="33CCFF"/>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2200"/>
                  <a:t>2</a:t>
                </a:r>
              </a:p>
            </p:txBody>
          </p:sp>
        </p:grpSp>
      </p:grpSp>
      <p:grpSp>
        <p:nvGrpSpPr>
          <p:cNvPr id="48142" name="Group 254"/>
          <p:cNvGrpSpPr>
            <a:grpSpLocks/>
          </p:cNvGrpSpPr>
          <p:nvPr/>
        </p:nvGrpSpPr>
        <p:grpSpPr bwMode="auto">
          <a:xfrm>
            <a:off x="1295400" y="5245100"/>
            <a:ext cx="228600" cy="241300"/>
            <a:chOff x="960" y="3251"/>
            <a:chExt cx="144" cy="152"/>
          </a:xfrm>
        </p:grpSpPr>
        <p:sp>
          <p:nvSpPr>
            <p:cNvPr id="48284" name="Rectangle 255"/>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85" name="Text Box 256"/>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43" name="Group 257"/>
          <p:cNvGrpSpPr>
            <a:grpSpLocks/>
          </p:cNvGrpSpPr>
          <p:nvPr/>
        </p:nvGrpSpPr>
        <p:grpSpPr bwMode="auto">
          <a:xfrm>
            <a:off x="1752600" y="5245100"/>
            <a:ext cx="228600" cy="241300"/>
            <a:chOff x="3360" y="3544"/>
            <a:chExt cx="144" cy="152"/>
          </a:xfrm>
        </p:grpSpPr>
        <p:sp>
          <p:nvSpPr>
            <p:cNvPr id="48282" name="Rectangle 258"/>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83" name="Text Box 259"/>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44" name="Group 260"/>
          <p:cNvGrpSpPr>
            <a:grpSpLocks/>
          </p:cNvGrpSpPr>
          <p:nvPr/>
        </p:nvGrpSpPr>
        <p:grpSpPr bwMode="auto">
          <a:xfrm>
            <a:off x="1524000" y="5245100"/>
            <a:ext cx="228600" cy="241300"/>
            <a:chOff x="3072" y="3400"/>
            <a:chExt cx="144" cy="152"/>
          </a:xfrm>
        </p:grpSpPr>
        <p:sp>
          <p:nvSpPr>
            <p:cNvPr id="48280" name="Rectangle 26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81" name="Text Box 26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45" name="Group 263"/>
          <p:cNvGrpSpPr>
            <a:grpSpLocks/>
          </p:cNvGrpSpPr>
          <p:nvPr/>
        </p:nvGrpSpPr>
        <p:grpSpPr bwMode="auto">
          <a:xfrm>
            <a:off x="1981200" y="5245100"/>
            <a:ext cx="228600" cy="241300"/>
            <a:chOff x="960" y="3251"/>
            <a:chExt cx="144" cy="152"/>
          </a:xfrm>
        </p:grpSpPr>
        <p:sp>
          <p:nvSpPr>
            <p:cNvPr id="48278" name="Rectangle 26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79" name="Text Box 26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46" name="Group 266"/>
          <p:cNvGrpSpPr>
            <a:grpSpLocks/>
          </p:cNvGrpSpPr>
          <p:nvPr/>
        </p:nvGrpSpPr>
        <p:grpSpPr bwMode="auto">
          <a:xfrm>
            <a:off x="2438400" y="5245100"/>
            <a:ext cx="228600" cy="241300"/>
            <a:chOff x="3360" y="3544"/>
            <a:chExt cx="144" cy="152"/>
          </a:xfrm>
        </p:grpSpPr>
        <p:sp>
          <p:nvSpPr>
            <p:cNvPr id="48276" name="Rectangle 267"/>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77" name="Text Box 268"/>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47" name="Group 269"/>
          <p:cNvGrpSpPr>
            <a:grpSpLocks/>
          </p:cNvGrpSpPr>
          <p:nvPr/>
        </p:nvGrpSpPr>
        <p:grpSpPr bwMode="auto">
          <a:xfrm>
            <a:off x="2209800" y="5245100"/>
            <a:ext cx="228600" cy="241300"/>
            <a:chOff x="3072" y="3400"/>
            <a:chExt cx="144" cy="152"/>
          </a:xfrm>
        </p:grpSpPr>
        <p:sp>
          <p:nvSpPr>
            <p:cNvPr id="48274" name="Rectangle 270"/>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75" name="Text Box 271"/>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48" name="Group 272"/>
          <p:cNvGrpSpPr>
            <a:grpSpLocks/>
          </p:cNvGrpSpPr>
          <p:nvPr/>
        </p:nvGrpSpPr>
        <p:grpSpPr bwMode="auto">
          <a:xfrm>
            <a:off x="2667000" y="5245100"/>
            <a:ext cx="228600" cy="241300"/>
            <a:chOff x="960" y="3251"/>
            <a:chExt cx="144" cy="152"/>
          </a:xfrm>
        </p:grpSpPr>
        <p:sp>
          <p:nvSpPr>
            <p:cNvPr id="48272" name="Rectangle 273"/>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73" name="Text Box 274"/>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49" name="Group 275"/>
          <p:cNvGrpSpPr>
            <a:grpSpLocks/>
          </p:cNvGrpSpPr>
          <p:nvPr/>
        </p:nvGrpSpPr>
        <p:grpSpPr bwMode="auto">
          <a:xfrm>
            <a:off x="3124200" y="5245100"/>
            <a:ext cx="228600" cy="241300"/>
            <a:chOff x="3360" y="3544"/>
            <a:chExt cx="144" cy="152"/>
          </a:xfrm>
        </p:grpSpPr>
        <p:sp>
          <p:nvSpPr>
            <p:cNvPr id="48270" name="Rectangle 27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71" name="Text Box 27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50" name="Group 278"/>
          <p:cNvGrpSpPr>
            <a:grpSpLocks/>
          </p:cNvGrpSpPr>
          <p:nvPr/>
        </p:nvGrpSpPr>
        <p:grpSpPr bwMode="auto">
          <a:xfrm>
            <a:off x="2895600" y="5245100"/>
            <a:ext cx="228600" cy="241300"/>
            <a:chOff x="3072" y="3400"/>
            <a:chExt cx="144" cy="152"/>
          </a:xfrm>
        </p:grpSpPr>
        <p:sp>
          <p:nvSpPr>
            <p:cNvPr id="48268" name="Rectangle 279"/>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69" name="Text Box 280"/>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51" name="Group 281"/>
          <p:cNvGrpSpPr>
            <a:grpSpLocks/>
          </p:cNvGrpSpPr>
          <p:nvPr/>
        </p:nvGrpSpPr>
        <p:grpSpPr bwMode="auto">
          <a:xfrm>
            <a:off x="3352800" y="5245100"/>
            <a:ext cx="228600" cy="241300"/>
            <a:chOff x="960" y="3251"/>
            <a:chExt cx="144" cy="152"/>
          </a:xfrm>
        </p:grpSpPr>
        <p:sp>
          <p:nvSpPr>
            <p:cNvPr id="48266" name="Rectangle 282"/>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67" name="Text Box 283"/>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52" name="Group 284"/>
          <p:cNvGrpSpPr>
            <a:grpSpLocks/>
          </p:cNvGrpSpPr>
          <p:nvPr/>
        </p:nvGrpSpPr>
        <p:grpSpPr bwMode="auto">
          <a:xfrm>
            <a:off x="3810000" y="5245100"/>
            <a:ext cx="228600" cy="241300"/>
            <a:chOff x="3360" y="3544"/>
            <a:chExt cx="144" cy="152"/>
          </a:xfrm>
        </p:grpSpPr>
        <p:sp>
          <p:nvSpPr>
            <p:cNvPr id="48264" name="Rectangle 28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65" name="Text Box 28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53" name="Group 287"/>
          <p:cNvGrpSpPr>
            <a:grpSpLocks/>
          </p:cNvGrpSpPr>
          <p:nvPr/>
        </p:nvGrpSpPr>
        <p:grpSpPr bwMode="auto">
          <a:xfrm>
            <a:off x="3581400" y="5245100"/>
            <a:ext cx="228600" cy="241300"/>
            <a:chOff x="3072" y="3400"/>
            <a:chExt cx="144" cy="152"/>
          </a:xfrm>
        </p:grpSpPr>
        <p:sp>
          <p:nvSpPr>
            <p:cNvPr id="48262" name="Rectangle 28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63" name="Text Box 28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54" name="Group 290"/>
          <p:cNvGrpSpPr>
            <a:grpSpLocks/>
          </p:cNvGrpSpPr>
          <p:nvPr/>
        </p:nvGrpSpPr>
        <p:grpSpPr bwMode="auto">
          <a:xfrm>
            <a:off x="4038600" y="5245100"/>
            <a:ext cx="228600" cy="241300"/>
            <a:chOff x="960" y="3251"/>
            <a:chExt cx="144" cy="152"/>
          </a:xfrm>
        </p:grpSpPr>
        <p:sp>
          <p:nvSpPr>
            <p:cNvPr id="48260" name="Rectangle 291"/>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61" name="Text Box 292"/>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55" name="Group 293"/>
          <p:cNvGrpSpPr>
            <a:grpSpLocks/>
          </p:cNvGrpSpPr>
          <p:nvPr/>
        </p:nvGrpSpPr>
        <p:grpSpPr bwMode="auto">
          <a:xfrm>
            <a:off x="4495800" y="5245100"/>
            <a:ext cx="228600" cy="241300"/>
            <a:chOff x="3360" y="3544"/>
            <a:chExt cx="144" cy="152"/>
          </a:xfrm>
        </p:grpSpPr>
        <p:sp>
          <p:nvSpPr>
            <p:cNvPr id="48258" name="Rectangle 294"/>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59" name="Text Box 295"/>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56" name="Group 296"/>
          <p:cNvGrpSpPr>
            <a:grpSpLocks/>
          </p:cNvGrpSpPr>
          <p:nvPr/>
        </p:nvGrpSpPr>
        <p:grpSpPr bwMode="auto">
          <a:xfrm>
            <a:off x="4267200" y="5245100"/>
            <a:ext cx="228600" cy="241300"/>
            <a:chOff x="3072" y="3400"/>
            <a:chExt cx="144" cy="152"/>
          </a:xfrm>
        </p:grpSpPr>
        <p:sp>
          <p:nvSpPr>
            <p:cNvPr id="48256" name="Rectangle 297"/>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57" name="Text Box 298"/>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57" name="Group 299"/>
          <p:cNvGrpSpPr>
            <a:grpSpLocks/>
          </p:cNvGrpSpPr>
          <p:nvPr/>
        </p:nvGrpSpPr>
        <p:grpSpPr bwMode="auto">
          <a:xfrm>
            <a:off x="4724400" y="5245100"/>
            <a:ext cx="228600" cy="241300"/>
            <a:chOff x="960" y="3251"/>
            <a:chExt cx="144" cy="152"/>
          </a:xfrm>
        </p:grpSpPr>
        <p:sp>
          <p:nvSpPr>
            <p:cNvPr id="48254" name="Rectangle 30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55" name="Text Box 30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58" name="Group 302"/>
          <p:cNvGrpSpPr>
            <a:grpSpLocks/>
          </p:cNvGrpSpPr>
          <p:nvPr/>
        </p:nvGrpSpPr>
        <p:grpSpPr bwMode="auto">
          <a:xfrm>
            <a:off x="5181600" y="5245100"/>
            <a:ext cx="228600" cy="241300"/>
            <a:chOff x="3360" y="3544"/>
            <a:chExt cx="144" cy="152"/>
          </a:xfrm>
        </p:grpSpPr>
        <p:sp>
          <p:nvSpPr>
            <p:cNvPr id="48252" name="Rectangle 30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53" name="Text Box 30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59" name="Group 305"/>
          <p:cNvGrpSpPr>
            <a:grpSpLocks/>
          </p:cNvGrpSpPr>
          <p:nvPr/>
        </p:nvGrpSpPr>
        <p:grpSpPr bwMode="auto">
          <a:xfrm>
            <a:off x="4953000" y="5245100"/>
            <a:ext cx="228600" cy="241300"/>
            <a:chOff x="3072" y="3400"/>
            <a:chExt cx="144" cy="152"/>
          </a:xfrm>
        </p:grpSpPr>
        <p:sp>
          <p:nvSpPr>
            <p:cNvPr id="48250" name="Rectangle 306"/>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51" name="Text Box 307"/>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60" name="Group 308"/>
          <p:cNvGrpSpPr>
            <a:grpSpLocks/>
          </p:cNvGrpSpPr>
          <p:nvPr/>
        </p:nvGrpSpPr>
        <p:grpSpPr bwMode="auto">
          <a:xfrm>
            <a:off x="5410200" y="5245100"/>
            <a:ext cx="228600" cy="241300"/>
            <a:chOff x="960" y="3251"/>
            <a:chExt cx="144" cy="152"/>
          </a:xfrm>
        </p:grpSpPr>
        <p:sp>
          <p:nvSpPr>
            <p:cNvPr id="48248" name="Rectangle 309"/>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49" name="Text Box 310"/>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61" name="Group 311"/>
          <p:cNvGrpSpPr>
            <a:grpSpLocks/>
          </p:cNvGrpSpPr>
          <p:nvPr/>
        </p:nvGrpSpPr>
        <p:grpSpPr bwMode="auto">
          <a:xfrm>
            <a:off x="5867400" y="5245100"/>
            <a:ext cx="228600" cy="241300"/>
            <a:chOff x="3360" y="3544"/>
            <a:chExt cx="144" cy="152"/>
          </a:xfrm>
        </p:grpSpPr>
        <p:sp>
          <p:nvSpPr>
            <p:cNvPr id="48246" name="Rectangle 312"/>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47" name="Text Box 313"/>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62" name="Group 314"/>
          <p:cNvGrpSpPr>
            <a:grpSpLocks/>
          </p:cNvGrpSpPr>
          <p:nvPr/>
        </p:nvGrpSpPr>
        <p:grpSpPr bwMode="auto">
          <a:xfrm>
            <a:off x="5638800" y="5245100"/>
            <a:ext cx="228600" cy="241300"/>
            <a:chOff x="3072" y="3400"/>
            <a:chExt cx="144" cy="152"/>
          </a:xfrm>
        </p:grpSpPr>
        <p:sp>
          <p:nvSpPr>
            <p:cNvPr id="48244" name="Rectangle 315"/>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45" name="Text Box 316"/>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63" name="Group 317"/>
          <p:cNvGrpSpPr>
            <a:grpSpLocks/>
          </p:cNvGrpSpPr>
          <p:nvPr/>
        </p:nvGrpSpPr>
        <p:grpSpPr bwMode="auto">
          <a:xfrm>
            <a:off x="6096000" y="5245100"/>
            <a:ext cx="228600" cy="241300"/>
            <a:chOff x="960" y="3251"/>
            <a:chExt cx="144" cy="152"/>
          </a:xfrm>
        </p:grpSpPr>
        <p:sp>
          <p:nvSpPr>
            <p:cNvPr id="48242" name="Rectangle 318"/>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43" name="Text Box 319"/>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64" name="Group 320"/>
          <p:cNvGrpSpPr>
            <a:grpSpLocks/>
          </p:cNvGrpSpPr>
          <p:nvPr/>
        </p:nvGrpSpPr>
        <p:grpSpPr bwMode="auto">
          <a:xfrm>
            <a:off x="6553200" y="5245100"/>
            <a:ext cx="228600" cy="241300"/>
            <a:chOff x="3360" y="3544"/>
            <a:chExt cx="144" cy="152"/>
          </a:xfrm>
        </p:grpSpPr>
        <p:sp>
          <p:nvSpPr>
            <p:cNvPr id="48240" name="Rectangle 321"/>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41" name="Text Box 322"/>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65" name="Group 323"/>
          <p:cNvGrpSpPr>
            <a:grpSpLocks/>
          </p:cNvGrpSpPr>
          <p:nvPr/>
        </p:nvGrpSpPr>
        <p:grpSpPr bwMode="auto">
          <a:xfrm>
            <a:off x="6324600" y="5245100"/>
            <a:ext cx="228600" cy="241300"/>
            <a:chOff x="3072" y="3400"/>
            <a:chExt cx="144" cy="152"/>
          </a:xfrm>
        </p:grpSpPr>
        <p:sp>
          <p:nvSpPr>
            <p:cNvPr id="48238" name="Rectangle 324"/>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39" name="Text Box 325"/>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66" name="Group 326"/>
          <p:cNvGrpSpPr>
            <a:grpSpLocks/>
          </p:cNvGrpSpPr>
          <p:nvPr/>
        </p:nvGrpSpPr>
        <p:grpSpPr bwMode="auto">
          <a:xfrm>
            <a:off x="6781800" y="5245100"/>
            <a:ext cx="228600" cy="241300"/>
            <a:chOff x="960" y="3251"/>
            <a:chExt cx="144" cy="152"/>
          </a:xfrm>
        </p:grpSpPr>
        <p:sp>
          <p:nvSpPr>
            <p:cNvPr id="48236" name="Rectangle 327"/>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37" name="Text Box 328"/>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67" name="Group 329"/>
          <p:cNvGrpSpPr>
            <a:grpSpLocks/>
          </p:cNvGrpSpPr>
          <p:nvPr/>
        </p:nvGrpSpPr>
        <p:grpSpPr bwMode="auto">
          <a:xfrm>
            <a:off x="7239000" y="5245100"/>
            <a:ext cx="228600" cy="241300"/>
            <a:chOff x="3360" y="3544"/>
            <a:chExt cx="144" cy="152"/>
          </a:xfrm>
        </p:grpSpPr>
        <p:sp>
          <p:nvSpPr>
            <p:cNvPr id="48234" name="Rectangle 330"/>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35" name="Text Box 331"/>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68" name="Group 332"/>
          <p:cNvGrpSpPr>
            <a:grpSpLocks/>
          </p:cNvGrpSpPr>
          <p:nvPr/>
        </p:nvGrpSpPr>
        <p:grpSpPr bwMode="auto">
          <a:xfrm>
            <a:off x="7010400" y="5245100"/>
            <a:ext cx="228600" cy="241300"/>
            <a:chOff x="3072" y="3400"/>
            <a:chExt cx="144" cy="152"/>
          </a:xfrm>
        </p:grpSpPr>
        <p:sp>
          <p:nvSpPr>
            <p:cNvPr id="48232" name="Rectangle 333"/>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33" name="Text Box 334"/>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69" name="Group 335"/>
          <p:cNvGrpSpPr>
            <a:grpSpLocks/>
          </p:cNvGrpSpPr>
          <p:nvPr/>
        </p:nvGrpSpPr>
        <p:grpSpPr bwMode="auto">
          <a:xfrm>
            <a:off x="7467600" y="5245100"/>
            <a:ext cx="228600" cy="241300"/>
            <a:chOff x="960" y="3251"/>
            <a:chExt cx="144" cy="152"/>
          </a:xfrm>
        </p:grpSpPr>
        <p:sp>
          <p:nvSpPr>
            <p:cNvPr id="48230" name="Rectangle 336"/>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31" name="Text Box 337"/>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70" name="Group 338"/>
          <p:cNvGrpSpPr>
            <a:grpSpLocks/>
          </p:cNvGrpSpPr>
          <p:nvPr/>
        </p:nvGrpSpPr>
        <p:grpSpPr bwMode="auto">
          <a:xfrm>
            <a:off x="7924800" y="5245100"/>
            <a:ext cx="228600" cy="241300"/>
            <a:chOff x="3360" y="3544"/>
            <a:chExt cx="144" cy="152"/>
          </a:xfrm>
        </p:grpSpPr>
        <p:sp>
          <p:nvSpPr>
            <p:cNvPr id="48228" name="Rectangle 339"/>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29" name="Text Box 340"/>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71" name="Group 341"/>
          <p:cNvGrpSpPr>
            <a:grpSpLocks/>
          </p:cNvGrpSpPr>
          <p:nvPr/>
        </p:nvGrpSpPr>
        <p:grpSpPr bwMode="auto">
          <a:xfrm>
            <a:off x="7696200" y="5245100"/>
            <a:ext cx="228600" cy="241300"/>
            <a:chOff x="3072" y="3400"/>
            <a:chExt cx="144" cy="152"/>
          </a:xfrm>
        </p:grpSpPr>
        <p:sp>
          <p:nvSpPr>
            <p:cNvPr id="48226" name="Rectangle 342"/>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27" name="Text Box 343"/>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72" name="Group 344"/>
          <p:cNvGrpSpPr>
            <a:grpSpLocks/>
          </p:cNvGrpSpPr>
          <p:nvPr/>
        </p:nvGrpSpPr>
        <p:grpSpPr bwMode="auto">
          <a:xfrm>
            <a:off x="1295400" y="5562600"/>
            <a:ext cx="228600" cy="241300"/>
            <a:chOff x="960" y="3251"/>
            <a:chExt cx="144" cy="152"/>
          </a:xfrm>
        </p:grpSpPr>
        <p:sp>
          <p:nvSpPr>
            <p:cNvPr id="48224" name="Rectangle 345"/>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25" name="Text Box 346"/>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73" name="Group 347"/>
          <p:cNvGrpSpPr>
            <a:grpSpLocks/>
          </p:cNvGrpSpPr>
          <p:nvPr/>
        </p:nvGrpSpPr>
        <p:grpSpPr bwMode="auto">
          <a:xfrm>
            <a:off x="1752600" y="5562600"/>
            <a:ext cx="228600" cy="241300"/>
            <a:chOff x="3360" y="3544"/>
            <a:chExt cx="144" cy="152"/>
          </a:xfrm>
        </p:grpSpPr>
        <p:sp>
          <p:nvSpPr>
            <p:cNvPr id="48222" name="Rectangle 348"/>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23" name="Text Box 349"/>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74" name="Group 350"/>
          <p:cNvGrpSpPr>
            <a:grpSpLocks/>
          </p:cNvGrpSpPr>
          <p:nvPr/>
        </p:nvGrpSpPr>
        <p:grpSpPr bwMode="auto">
          <a:xfrm>
            <a:off x="1524000" y="5562600"/>
            <a:ext cx="228600" cy="241300"/>
            <a:chOff x="3072" y="3400"/>
            <a:chExt cx="144" cy="152"/>
          </a:xfrm>
        </p:grpSpPr>
        <p:sp>
          <p:nvSpPr>
            <p:cNvPr id="48220" name="Rectangle 351"/>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21" name="Text Box 352"/>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75" name="Group 353"/>
          <p:cNvGrpSpPr>
            <a:grpSpLocks/>
          </p:cNvGrpSpPr>
          <p:nvPr/>
        </p:nvGrpSpPr>
        <p:grpSpPr bwMode="auto">
          <a:xfrm>
            <a:off x="1981200" y="5562600"/>
            <a:ext cx="228600" cy="241300"/>
            <a:chOff x="960" y="3251"/>
            <a:chExt cx="144" cy="152"/>
          </a:xfrm>
        </p:grpSpPr>
        <p:sp>
          <p:nvSpPr>
            <p:cNvPr id="48218" name="Rectangle 354"/>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19" name="Text Box 355"/>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76" name="Group 356"/>
          <p:cNvGrpSpPr>
            <a:grpSpLocks/>
          </p:cNvGrpSpPr>
          <p:nvPr/>
        </p:nvGrpSpPr>
        <p:grpSpPr bwMode="auto">
          <a:xfrm>
            <a:off x="2438400" y="5562600"/>
            <a:ext cx="228600" cy="241300"/>
            <a:chOff x="3360" y="3544"/>
            <a:chExt cx="144" cy="152"/>
          </a:xfrm>
        </p:grpSpPr>
        <p:sp>
          <p:nvSpPr>
            <p:cNvPr id="48216" name="Rectangle 357"/>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17" name="Text Box 358"/>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77" name="Group 359"/>
          <p:cNvGrpSpPr>
            <a:grpSpLocks/>
          </p:cNvGrpSpPr>
          <p:nvPr/>
        </p:nvGrpSpPr>
        <p:grpSpPr bwMode="auto">
          <a:xfrm>
            <a:off x="2209800" y="5562600"/>
            <a:ext cx="228600" cy="241300"/>
            <a:chOff x="3072" y="3400"/>
            <a:chExt cx="144" cy="152"/>
          </a:xfrm>
        </p:grpSpPr>
        <p:sp>
          <p:nvSpPr>
            <p:cNvPr id="48214" name="Rectangle 360"/>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15" name="Text Box 361"/>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78" name="Group 362"/>
          <p:cNvGrpSpPr>
            <a:grpSpLocks/>
          </p:cNvGrpSpPr>
          <p:nvPr/>
        </p:nvGrpSpPr>
        <p:grpSpPr bwMode="auto">
          <a:xfrm>
            <a:off x="2667000" y="5562600"/>
            <a:ext cx="228600" cy="241300"/>
            <a:chOff x="960" y="3251"/>
            <a:chExt cx="144" cy="152"/>
          </a:xfrm>
        </p:grpSpPr>
        <p:sp>
          <p:nvSpPr>
            <p:cNvPr id="48212" name="Rectangle 363"/>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13" name="Text Box 364"/>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79" name="Group 365"/>
          <p:cNvGrpSpPr>
            <a:grpSpLocks/>
          </p:cNvGrpSpPr>
          <p:nvPr/>
        </p:nvGrpSpPr>
        <p:grpSpPr bwMode="auto">
          <a:xfrm>
            <a:off x="3124200" y="5562600"/>
            <a:ext cx="228600" cy="241300"/>
            <a:chOff x="3360" y="3544"/>
            <a:chExt cx="144" cy="152"/>
          </a:xfrm>
        </p:grpSpPr>
        <p:sp>
          <p:nvSpPr>
            <p:cNvPr id="48210" name="Rectangle 366"/>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11" name="Text Box 367"/>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80" name="Group 368"/>
          <p:cNvGrpSpPr>
            <a:grpSpLocks/>
          </p:cNvGrpSpPr>
          <p:nvPr/>
        </p:nvGrpSpPr>
        <p:grpSpPr bwMode="auto">
          <a:xfrm>
            <a:off x="2895600" y="5562600"/>
            <a:ext cx="228600" cy="241300"/>
            <a:chOff x="3072" y="3400"/>
            <a:chExt cx="144" cy="152"/>
          </a:xfrm>
        </p:grpSpPr>
        <p:sp>
          <p:nvSpPr>
            <p:cNvPr id="48208" name="Rectangle 369"/>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09" name="Text Box 370"/>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81" name="Group 371"/>
          <p:cNvGrpSpPr>
            <a:grpSpLocks/>
          </p:cNvGrpSpPr>
          <p:nvPr/>
        </p:nvGrpSpPr>
        <p:grpSpPr bwMode="auto">
          <a:xfrm>
            <a:off x="3352800" y="5562600"/>
            <a:ext cx="228600" cy="241300"/>
            <a:chOff x="960" y="3251"/>
            <a:chExt cx="144" cy="152"/>
          </a:xfrm>
        </p:grpSpPr>
        <p:sp>
          <p:nvSpPr>
            <p:cNvPr id="48206" name="Rectangle 372"/>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07" name="Text Box 373"/>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82" name="Group 374"/>
          <p:cNvGrpSpPr>
            <a:grpSpLocks/>
          </p:cNvGrpSpPr>
          <p:nvPr/>
        </p:nvGrpSpPr>
        <p:grpSpPr bwMode="auto">
          <a:xfrm>
            <a:off x="3810000" y="5562600"/>
            <a:ext cx="228600" cy="241300"/>
            <a:chOff x="3360" y="3544"/>
            <a:chExt cx="144" cy="152"/>
          </a:xfrm>
        </p:grpSpPr>
        <p:sp>
          <p:nvSpPr>
            <p:cNvPr id="48204" name="Rectangle 375"/>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205" name="Text Box 376"/>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83" name="Group 377"/>
          <p:cNvGrpSpPr>
            <a:grpSpLocks/>
          </p:cNvGrpSpPr>
          <p:nvPr/>
        </p:nvGrpSpPr>
        <p:grpSpPr bwMode="auto">
          <a:xfrm>
            <a:off x="3581400" y="5562600"/>
            <a:ext cx="228600" cy="241300"/>
            <a:chOff x="3072" y="3400"/>
            <a:chExt cx="144" cy="152"/>
          </a:xfrm>
        </p:grpSpPr>
        <p:sp>
          <p:nvSpPr>
            <p:cNvPr id="48202" name="Rectangle 378"/>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203" name="Text Box 379"/>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84" name="Group 380"/>
          <p:cNvGrpSpPr>
            <a:grpSpLocks/>
          </p:cNvGrpSpPr>
          <p:nvPr/>
        </p:nvGrpSpPr>
        <p:grpSpPr bwMode="auto">
          <a:xfrm>
            <a:off x="4038600" y="5562600"/>
            <a:ext cx="228600" cy="241300"/>
            <a:chOff x="960" y="3251"/>
            <a:chExt cx="144" cy="152"/>
          </a:xfrm>
        </p:grpSpPr>
        <p:sp>
          <p:nvSpPr>
            <p:cNvPr id="48200" name="Rectangle 381"/>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201" name="Text Box 382"/>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85" name="Group 383"/>
          <p:cNvGrpSpPr>
            <a:grpSpLocks/>
          </p:cNvGrpSpPr>
          <p:nvPr/>
        </p:nvGrpSpPr>
        <p:grpSpPr bwMode="auto">
          <a:xfrm>
            <a:off x="4495800" y="5562600"/>
            <a:ext cx="228600" cy="241300"/>
            <a:chOff x="3360" y="3544"/>
            <a:chExt cx="144" cy="152"/>
          </a:xfrm>
        </p:grpSpPr>
        <p:sp>
          <p:nvSpPr>
            <p:cNvPr id="48198" name="Rectangle 384"/>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199" name="Text Box 385"/>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86" name="Group 386"/>
          <p:cNvGrpSpPr>
            <a:grpSpLocks/>
          </p:cNvGrpSpPr>
          <p:nvPr/>
        </p:nvGrpSpPr>
        <p:grpSpPr bwMode="auto">
          <a:xfrm>
            <a:off x="4267200" y="5562600"/>
            <a:ext cx="228600" cy="241300"/>
            <a:chOff x="3072" y="3400"/>
            <a:chExt cx="144" cy="152"/>
          </a:xfrm>
        </p:grpSpPr>
        <p:sp>
          <p:nvSpPr>
            <p:cNvPr id="48196" name="Rectangle 387"/>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197" name="Text Box 388"/>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grpSp>
        <p:nvGrpSpPr>
          <p:cNvPr id="48187" name="Group 389"/>
          <p:cNvGrpSpPr>
            <a:grpSpLocks/>
          </p:cNvGrpSpPr>
          <p:nvPr/>
        </p:nvGrpSpPr>
        <p:grpSpPr bwMode="auto">
          <a:xfrm>
            <a:off x="4724400" y="5562600"/>
            <a:ext cx="228600" cy="241300"/>
            <a:chOff x="960" y="3251"/>
            <a:chExt cx="144" cy="152"/>
          </a:xfrm>
        </p:grpSpPr>
        <p:sp>
          <p:nvSpPr>
            <p:cNvPr id="48194" name="Rectangle 390"/>
            <p:cNvSpPr>
              <a:spLocks noChangeArrowheads="1"/>
            </p:cNvSpPr>
            <p:nvPr/>
          </p:nvSpPr>
          <p:spPr bwMode="auto">
            <a:xfrm>
              <a:off x="960" y="3251"/>
              <a:ext cx="144" cy="152"/>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fr-FR"/>
            </a:p>
          </p:txBody>
        </p:sp>
        <p:sp>
          <p:nvSpPr>
            <p:cNvPr id="48195" name="Text Box 391"/>
            <p:cNvSpPr txBox="1">
              <a:spLocks noChangeArrowheads="1"/>
            </p:cNvSpPr>
            <p:nvPr/>
          </p:nvSpPr>
          <p:spPr bwMode="auto">
            <a:xfrm>
              <a:off x="993" y="3252"/>
              <a:ext cx="78" cy="150"/>
            </a:xfrm>
            <a:prstGeom prst="rect">
              <a:avLst/>
            </a:prstGeom>
            <a:solidFill>
              <a:schemeClr val="accent1"/>
            </a:solid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0</a:t>
              </a:r>
            </a:p>
          </p:txBody>
        </p:sp>
      </p:grpSp>
      <p:grpSp>
        <p:nvGrpSpPr>
          <p:cNvPr id="48188" name="Group 392"/>
          <p:cNvGrpSpPr>
            <a:grpSpLocks/>
          </p:cNvGrpSpPr>
          <p:nvPr/>
        </p:nvGrpSpPr>
        <p:grpSpPr bwMode="auto">
          <a:xfrm>
            <a:off x="5181600" y="5562600"/>
            <a:ext cx="228600" cy="241300"/>
            <a:chOff x="3360" y="3544"/>
            <a:chExt cx="144" cy="152"/>
          </a:xfrm>
        </p:grpSpPr>
        <p:sp>
          <p:nvSpPr>
            <p:cNvPr id="48192" name="Rectangle 393"/>
            <p:cNvSpPr>
              <a:spLocks noChangeArrowheads="1"/>
            </p:cNvSpPr>
            <p:nvPr/>
          </p:nvSpPr>
          <p:spPr bwMode="auto">
            <a:xfrm>
              <a:off x="3360" y="3544"/>
              <a:ext cx="144" cy="152"/>
            </a:xfrm>
            <a:prstGeom prst="rect">
              <a:avLst/>
            </a:prstGeom>
            <a:solidFill>
              <a:srgbClr val="33CCFF"/>
            </a:solidFill>
            <a:ln w="9525">
              <a:solidFill>
                <a:schemeClr val="tx1"/>
              </a:solidFill>
              <a:miter lim="800000"/>
              <a:headEnd/>
              <a:tailEnd/>
            </a:ln>
          </p:spPr>
          <p:txBody>
            <a:bodyPr wrap="none" anchor="ctr">
              <a:prstTxWarp prst="textNoShape">
                <a:avLst/>
              </a:prstTxWarp>
            </a:bodyPr>
            <a:lstStyle/>
            <a:p>
              <a:endParaRPr lang="fr-FR"/>
            </a:p>
          </p:txBody>
        </p:sp>
        <p:sp>
          <p:nvSpPr>
            <p:cNvPr id="48193" name="Text Box 394"/>
            <p:cNvSpPr txBox="1">
              <a:spLocks noChangeArrowheads="1"/>
            </p:cNvSpPr>
            <p:nvPr/>
          </p:nvSpPr>
          <p:spPr bwMode="auto">
            <a:xfrm>
              <a:off x="3393" y="3545"/>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2</a:t>
              </a:r>
            </a:p>
          </p:txBody>
        </p:sp>
      </p:grpSp>
      <p:grpSp>
        <p:nvGrpSpPr>
          <p:cNvPr id="48189" name="Group 395"/>
          <p:cNvGrpSpPr>
            <a:grpSpLocks/>
          </p:cNvGrpSpPr>
          <p:nvPr/>
        </p:nvGrpSpPr>
        <p:grpSpPr bwMode="auto">
          <a:xfrm>
            <a:off x="4953000" y="5562600"/>
            <a:ext cx="228600" cy="241300"/>
            <a:chOff x="3072" y="3400"/>
            <a:chExt cx="144" cy="152"/>
          </a:xfrm>
        </p:grpSpPr>
        <p:sp>
          <p:nvSpPr>
            <p:cNvPr id="48190" name="Rectangle 396"/>
            <p:cNvSpPr>
              <a:spLocks noChangeArrowheads="1"/>
            </p:cNvSpPr>
            <p:nvPr/>
          </p:nvSpPr>
          <p:spPr bwMode="auto">
            <a:xfrm>
              <a:off x="3072" y="3400"/>
              <a:ext cx="144" cy="152"/>
            </a:xfrm>
            <a:prstGeom prst="rect">
              <a:avLst/>
            </a:prstGeom>
            <a:solidFill>
              <a:srgbClr val="66FF66"/>
            </a:solidFill>
            <a:ln w="9525">
              <a:solidFill>
                <a:schemeClr val="tx1"/>
              </a:solidFill>
              <a:miter lim="800000"/>
              <a:headEnd/>
              <a:tailEnd/>
            </a:ln>
          </p:spPr>
          <p:txBody>
            <a:bodyPr wrap="none" anchor="ctr">
              <a:prstTxWarp prst="textNoShape">
                <a:avLst/>
              </a:prstTxWarp>
            </a:bodyPr>
            <a:lstStyle/>
            <a:p>
              <a:endParaRPr lang="fr-FR"/>
            </a:p>
          </p:txBody>
        </p:sp>
        <p:sp>
          <p:nvSpPr>
            <p:cNvPr id="48191" name="Text Box 397"/>
            <p:cNvSpPr txBox="1">
              <a:spLocks noChangeArrowheads="1"/>
            </p:cNvSpPr>
            <p:nvPr/>
          </p:nvSpPr>
          <p:spPr bwMode="auto">
            <a:xfrm>
              <a:off x="3105" y="3401"/>
              <a:ext cx="78" cy="150"/>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400"/>
                <a:t>1</a:t>
              </a:r>
            </a:p>
          </p:txBody>
        </p:sp>
      </p:grpSp>
    </p:spTree>
  </p:cSld>
  <p:clrMapOvr>
    <a:masterClrMapping/>
  </p:clrMapOvr>
  <p:transition>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Mosaic</a:t>
            </a:r>
            <a:br>
              <a:rPr lang="en-US" dirty="0" smtClean="0"/>
            </a:br>
            <a:endParaRPr lang="en-US" dirty="0"/>
          </a:p>
        </p:txBody>
      </p:sp>
      <p:sp>
        <p:nvSpPr>
          <p:cNvPr id="3" name="Content Placeholder 2"/>
          <p:cNvSpPr>
            <a:spLocks noGrp="1"/>
          </p:cNvSpPr>
          <p:nvPr>
            <p:ph sz="quarter" idx="12"/>
          </p:nvPr>
        </p:nvSpPr>
        <p:spPr>
          <a:xfrm>
            <a:off x="825500" y="1600200"/>
            <a:ext cx="8915400" cy="4368800"/>
          </a:xfrm>
        </p:spPr>
        <p:txBody>
          <a:bodyPr/>
          <a:lstStyle/>
          <a:p>
            <a:r>
              <a:rPr lang="en-US" dirty="0" smtClean="0"/>
              <a:t>A </a:t>
            </a:r>
            <a:r>
              <a:rPr lang="en-US" b="1" dirty="0" smtClean="0"/>
              <a:t>virtual mosaic </a:t>
            </a:r>
            <a:r>
              <a:rPr lang="en-US" dirty="0" smtClean="0"/>
              <a:t>is defined as any large collection of </a:t>
            </a:r>
            <a:r>
              <a:rPr lang="en-US" dirty="0" err="1" smtClean="0"/>
              <a:t>georeferenced</a:t>
            </a:r>
            <a:r>
              <a:rPr lang="en-US" dirty="0" smtClean="0"/>
              <a:t> </a:t>
            </a:r>
            <a:r>
              <a:rPr lang="en-US" dirty="0" err="1" smtClean="0"/>
              <a:t>GeoRaster</a:t>
            </a:r>
            <a:r>
              <a:rPr lang="en-US" dirty="0" smtClean="0"/>
              <a:t> objects (images) that is treated as if it is a single </a:t>
            </a:r>
            <a:r>
              <a:rPr lang="en-US" dirty="0" err="1" smtClean="0"/>
              <a:t>GeoRaster</a:t>
            </a:r>
            <a:r>
              <a:rPr lang="en-US" dirty="0" smtClean="0"/>
              <a:t> object (</a:t>
            </a:r>
            <a:r>
              <a:rPr lang="en-US" b="1" dirty="0" smtClean="0"/>
              <a:t>physical mosaic</a:t>
            </a:r>
            <a:r>
              <a:rPr lang="en-US" dirty="0" smtClean="0"/>
              <a:t>). </a:t>
            </a:r>
          </a:p>
          <a:p>
            <a:r>
              <a:rPr lang="en-US" dirty="0" smtClean="0"/>
              <a:t>Three ways to define a virtual mosaic:</a:t>
            </a:r>
          </a:p>
          <a:p>
            <a:pPr lvl="1"/>
            <a:r>
              <a:rPr lang="en-US" dirty="0" smtClean="0"/>
              <a:t>a list of </a:t>
            </a:r>
            <a:r>
              <a:rPr lang="en-US" dirty="0" err="1" smtClean="0"/>
              <a:t>GeoRaster</a:t>
            </a:r>
            <a:r>
              <a:rPr lang="en-US" dirty="0" smtClean="0"/>
              <a:t> tables</a:t>
            </a:r>
          </a:p>
          <a:p>
            <a:pPr lvl="1"/>
            <a:r>
              <a:rPr lang="en-US" dirty="0" smtClean="0"/>
              <a:t>a database view with a </a:t>
            </a:r>
            <a:r>
              <a:rPr lang="en-US" dirty="0" err="1" smtClean="0"/>
              <a:t>GeoRaster</a:t>
            </a:r>
            <a:r>
              <a:rPr lang="en-US" dirty="0" smtClean="0"/>
              <a:t> column</a:t>
            </a:r>
          </a:p>
          <a:p>
            <a:pPr lvl="1"/>
            <a:r>
              <a:rPr lang="en-US" dirty="0" smtClean="0"/>
              <a:t>a SQL query statement (i.e., a CURSOR)</a:t>
            </a:r>
          </a:p>
          <a:p>
            <a:r>
              <a:rPr lang="en-US" dirty="0" smtClean="0"/>
              <a:t>A virtual mosaic can contain unlimited number of images of any size</a:t>
            </a:r>
          </a:p>
          <a:p>
            <a:r>
              <a:rPr lang="en-US" dirty="0" smtClean="0"/>
              <a:t>There is no need to define a description file for the virtual mosaic</a:t>
            </a:r>
          </a:p>
        </p:txBody>
      </p:sp>
      <p:sp>
        <p:nvSpPr>
          <p:cNvPr id="9" name="Text Placeholder 8"/>
          <p:cNvSpPr>
            <a:spLocks noGrp="1"/>
          </p:cNvSpPr>
          <p:nvPr>
            <p:ph type="body" sz="quarter" idx="13"/>
          </p:nvPr>
        </p:nvSpPr>
        <p:spPr/>
        <p:txBody>
          <a:bodyPr/>
          <a:lstStyle/>
          <a:p>
            <a:r>
              <a:rPr lang="en-US" dirty="0" smtClean="0"/>
              <a:t>An Advanced Image Query and Image Serving Engine </a:t>
            </a:r>
            <a:endParaRPr lang="en-US" dirty="0"/>
          </a:p>
        </p:txBody>
      </p:sp>
    </p:spTree>
  </p:cSld>
  <p:clrMapOvr>
    <a:masterClrMapping/>
  </p:clrMapOvr>
  <p:transition>
    <p:wipe dir="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995" y="327387"/>
            <a:ext cx="8988766" cy="541860"/>
          </a:xfrm>
        </p:spPr>
        <p:txBody>
          <a:bodyPr/>
          <a:lstStyle/>
          <a:p>
            <a:r>
              <a:rPr lang="en-US" dirty="0" smtClean="0"/>
              <a:t>Virtual Mosaic</a:t>
            </a:r>
            <a:br>
              <a:rPr lang="en-US" dirty="0" smtClean="0"/>
            </a:br>
            <a:r>
              <a:rPr lang="en-US" dirty="0" smtClean="0"/>
              <a:t/>
            </a:r>
            <a:br>
              <a:rPr lang="en-US" dirty="0" smtClean="0"/>
            </a:br>
            <a:endParaRPr lang="en-US" dirty="0"/>
          </a:p>
        </p:txBody>
      </p:sp>
      <p:sp>
        <p:nvSpPr>
          <p:cNvPr id="3" name="Content Placeholder 2"/>
          <p:cNvSpPr>
            <a:spLocks noGrp="1"/>
          </p:cNvSpPr>
          <p:nvPr>
            <p:ph sz="quarter" idx="12"/>
          </p:nvPr>
        </p:nvSpPr>
        <p:spPr>
          <a:xfrm>
            <a:off x="678556" y="1193801"/>
            <a:ext cx="8962516" cy="4636529"/>
          </a:xfrm>
        </p:spPr>
        <p:txBody>
          <a:bodyPr/>
          <a:lstStyle/>
          <a:p>
            <a:r>
              <a:rPr lang="en-US" dirty="0" smtClean="0"/>
              <a:t>To query or process the virtual mosaic, use:</a:t>
            </a:r>
          </a:p>
          <a:p>
            <a:pPr lvl="1"/>
            <a:r>
              <a:rPr lang="en-US" b="1" dirty="0" err="1" smtClean="0"/>
              <a:t>sdo_geor_aggr.getMosaicSubset</a:t>
            </a:r>
            <a:endParaRPr lang="en-US" b="1" dirty="0" smtClean="0"/>
          </a:p>
          <a:p>
            <a:pPr lvl="1">
              <a:buNone/>
            </a:pPr>
            <a:r>
              <a:rPr lang="en-US" dirty="0" smtClean="0"/>
              <a:t>    to perform on-the-fly cropping queries over the virtual mosaic </a:t>
            </a:r>
          </a:p>
          <a:p>
            <a:pPr lvl="1"/>
            <a:r>
              <a:rPr lang="en-US" b="1" dirty="0" err="1" smtClean="0"/>
              <a:t>sdo_geor_aggr.mosaicSubset</a:t>
            </a:r>
            <a:endParaRPr lang="en-US" b="1" dirty="0" smtClean="0"/>
          </a:p>
          <a:p>
            <a:pPr lvl="1">
              <a:buNone/>
            </a:pPr>
            <a:r>
              <a:rPr lang="en-US" dirty="0" smtClean="0"/>
              <a:t>    to perform a query and store the </a:t>
            </a:r>
            <a:r>
              <a:rPr lang="en-US" dirty="0" err="1" smtClean="0"/>
              <a:t>mosaicked</a:t>
            </a:r>
            <a:r>
              <a:rPr lang="en-US" dirty="0" smtClean="0"/>
              <a:t> subset as a </a:t>
            </a:r>
            <a:r>
              <a:rPr lang="en-US" dirty="0" err="1" smtClean="0"/>
              <a:t>GeoRaster</a:t>
            </a:r>
            <a:r>
              <a:rPr lang="en-US" dirty="0" smtClean="0"/>
              <a:t> object</a:t>
            </a:r>
          </a:p>
          <a:p>
            <a:pPr lvl="1">
              <a:buNone/>
            </a:pPr>
            <a:endParaRPr lang="en-US" dirty="0" smtClean="0"/>
          </a:p>
          <a:p>
            <a:r>
              <a:rPr lang="en-US" dirty="0" smtClean="0"/>
              <a:t>To facilitate application development, call:</a:t>
            </a:r>
          </a:p>
          <a:p>
            <a:pPr lvl="1"/>
            <a:r>
              <a:rPr lang="en-US" dirty="0" err="1" smtClean="0"/>
              <a:t>sdo_geor_aggr.validateForMosaicSubset</a:t>
            </a:r>
            <a:endParaRPr lang="en-US" dirty="0" smtClean="0"/>
          </a:p>
          <a:p>
            <a:pPr lvl="1"/>
            <a:r>
              <a:rPr lang="en-US" dirty="0" err="1" smtClean="0"/>
              <a:t>sdo_geor_aggr.getMosaicExtent</a:t>
            </a:r>
            <a:endParaRPr lang="en-US" dirty="0" smtClean="0"/>
          </a:p>
          <a:p>
            <a:pPr lvl="1"/>
            <a:r>
              <a:rPr lang="en-US" dirty="0" err="1" smtClean="0"/>
              <a:t>sdo_geor_aggr.getMosaicResolution</a:t>
            </a:r>
            <a:endParaRPr lang="en-US" dirty="0" smtClean="0"/>
          </a:p>
        </p:txBody>
      </p:sp>
    </p:spTree>
  </p:cSld>
  <p:clrMapOvr>
    <a:masterClrMapping/>
  </p:clrMapOvr>
  <p:transition>
    <p:wipe dir="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Virtual Mosaic</a:t>
            </a:r>
            <a:br>
              <a:rPr lang="en-US" smtClean="0"/>
            </a:br>
            <a:endParaRPr lang="en-US" dirty="0"/>
          </a:p>
        </p:txBody>
      </p:sp>
      <p:sp>
        <p:nvSpPr>
          <p:cNvPr id="3" name="Content Placeholder 2"/>
          <p:cNvSpPr>
            <a:spLocks noGrp="1"/>
          </p:cNvSpPr>
          <p:nvPr>
            <p:ph sz="quarter" idx="12"/>
          </p:nvPr>
        </p:nvSpPr>
        <p:spPr/>
        <p:txBody>
          <a:bodyPr/>
          <a:lstStyle/>
          <a:p>
            <a:r>
              <a:rPr lang="en-US" smtClean="0"/>
              <a:t>Source images can be rectified or unrectified or in different CS</a:t>
            </a:r>
          </a:p>
          <a:p>
            <a:r>
              <a:rPr lang="en-US" smtClean="0"/>
              <a:t>Support internal resampling, reprojection or rectification</a:t>
            </a:r>
          </a:p>
          <a:p>
            <a:r>
              <a:rPr lang="en-US" smtClean="0"/>
              <a:t>Supports gaps, no data, and overlapping regions</a:t>
            </a:r>
          </a:p>
          <a:p>
            <a:r>
              <a:rPr lang="en-US" smtClean="0"/>
              <a:t>Support 8 common point rules (max, min, avg, LATEST, OLDEST, etc...)</a:t>
            </a:r>
          </a:p>
          <a:p>
            <a:r>
              <a:rPr lang="en-US" smtClean="0"/>
              <a:t>User defined priority for overlapping regions (Date or SQL ORDER BY)</a:t>
            </a:r>
          </a:p>
          <a:p>
            <a:r>
              <a:rPr lang="en-US" smtClean="0"/>
              <a:t>Simple color balancing (linear stretch and normalization)</a:t>
            </a:r>
            <a:endParaRPr lang="en-US" dirty="0" smtClean="0"/>
          </a:p>
        </p:txBody>
      </p:sp>
      <p:sp>
        <p:nvSpPr>
          <p:cNvPr id="6" name="Text Placeholder 5"/>
          <p:cNvSpPr>
            <a:spLocks noGrp="1"/>
          </p:cNvSpPr>
          <p:nvPr>
            <p:ph type="body" sz="quarter" idx="13"/>
          </p:nvPr>
        </p:nvSpPr>
        <p:spPr/>
        <p:txBody>
          <a:bodyPr/>
          <a:lstStyle/>
          <a:p>
            <a:r>
              <a:rPr lang="en-US" dirty="0" smtClean="0"/>
              <a:t>Same functionality as large-scale </a:t>
            </a:r>
            <a:r>
              <a:rPr lang="en-US" dirty="0" err="1" smtClean="0"/>
              <a:t>mosaicking</a:t>
            </a:r>
            <a:endParaRPr lang="en-US" dirty="0"/>
          </a:p>
        </p:txBody>
      </p:sp>
    </p:spTree>
  </p:cSld>
  <p:clrMapOvr>
    <a:masterClrMapping/>
  </p:clrMapOvr>
  <p:transition>
    <p:wipe dir="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t>An Example - Virtual Mosaic</a:t>
            </a:r>
          </a:p>
        </p:txBody>
      </p:sp>
      <p:pic>
        <p:nvPicPr>
          <p:cNvPr id="12" name="Picture 11" descr="vm_5.png"/>
          <p:cNvPicPr>
            <a:picLocks noChangeAspect="1"/>
          </p:cNvPicPr>
          <p:nvPr/>
        </p:nvPicPr>
        <p:blipFill>
          <a:blip r:embed="rId3" cstate="print"/>
          <a:stretch>
            <a:fillRect/>
          </a:stretch>
        </p:blipFill>
        <p:spPr>
          <a:xfrm>
            <a:off x="3483239" y="1545268"/>
            <a:ext cx="2713770" cy="3036397"/>
          </a:xfrm>
          <a:prstGeom prst="rect">
            <a:avLst/>
          </a:prstGeom>
        </p:spPr>
      </p:pic>
      <p:pic>
        <p:nvPicPr>
          <p:cNvPr id="13" name="Picture 12" descr="vm_0.png"/>
          <p:cNvPicPr>
            <a:picLocks noChangeAspect="1"/>
          </p:cNvPicPr>
          <p:nvPr/>
        </p:nvPicPr>
        <p:blipFill>
          <a:blip r:embed="rId4" cstate="print"/>
          <a:stretch>
            <a:fillRect/>
          </a:stretch>
        </p:blipFill>
        <p:spPr>
          <a:xfrm>
            <a:off x="6469208" y="1502735"/>
            <a:ext cx="2814789" cy="3062176"/>
          </a:xfrm>
          <a:prstGeom prst="rect">
            <a:avLst/>
          </a:prstGeom>
        </p:spPr>
      </p:pic>
      <p:sp>
        <p:nvSpPr>
          <p:cNvPr id="14" name="TextBox 13"/>
          <p:cNvSpPr txBox="1"/>
          <p:nvPr/>
        </p:nvSpPr>
        <p:spPr>
          <a:xfrm>
            <a:off x="967563" y="4862623"/>
            <a:ext cx="1612605" cy="432782"/>
          </a:xfrm>
          <a:prstGeom prst="rect">
            <a:avLst/>
          </a:prstGeom>
          <a:noFill/>
        </p:spPr>
        <p:txBody>
          <a:bodyPr wrap="square" lIns="107287" tIns="53643" rIns="107287" bIns="53643" rtlCol="0">
            <a:spAutoFit/>
          </a:bodyPr>
          <a:lstStyle/>
          <a:p>
            <a:r>
              <a:rPr lang="en-US" sz="2300" dirty="0" smtClean="0">
                <a:solidFill>
                  <a:schemeClr val="tx2"/>
                </a:solidFill>
              </a:rPr>
              <a:t>Overview</a:t>
            </a:r>
          </a:p>
        </p:txBody>
      </p:sp>
      <p:sp>
        <p:nvSpPr>
          <p:cNvPr id="15" name="TextBox 14"/>
          <p:cNvSpPr txBox="1"/>
          <p:nvPr/>
        </p:nvSpPr>
        <p:spPr>
          <a:xfrm>
            <a:off x="4104462" y="4824817"/>
            <a:ext cx="1612605" cy="432782"/>
          </a:xfrm>
          <a:prstGeom prst="rect">
            <a:avLst/>
          </a:prstGeom>
          <a:noFill/>
        </p:spPr>
        <p:txBody>
          <a:bodyPr wrap="square" lIns="107287" tIns="53643" rIns="107287" bIns="53643" rtlCol="0">
            <a:spAutoFit/>
          </a:bodyPr>
          <a:lstStyle/>
          <a:p>
            <a:r>
              <a:rPr lang="en-US" sz="2300" dirty="0" smtClean="0">
                <a:solidFill>
                  <a:schemeClr val="tx2"/>
                </a:solidFill>
              </a:rPr>
              <a:t>Zoom In</a:t>
            </a:r>
          </a:p>
        </p:txBody>
      </p:sp>
      <p:sp>
        <p:nvSpPr>
          <p:cNvPr id="16" name="TextBox 15"/>
          <p:cNvSpPr txBox="1"/>
          <p:nvPr/>
        </p:nvSpPr>
        <p:spPr>
          <a:xfrm>
            <a:off x="6772940" y="4829541"/>
            <a:ext cx="2545612" cy="432782"/>
          </a:xfrm>
          <a:prstGeom prst="rect">
            <a:avLst/>
          </a:prstGeom>
          <a:noFill/>
        </p:spPr>
        <p:txBody>
          <a:bodyPr wrap="square" lIns="107287" tIns="53643" rIns="107287" bIns="53643" rtlCol="0">
            <a:spAutoFit/>
          </a:bodyPr>
          <a:lstStyle/>
          <a:p>
            <a:r>
              <a:rPr lang="en-US" sz="2300" dirty="0" smtClean="0">
                <a:solidFill>
                  <a:schemeClr val="tx2"/>
                </a:solidFill>
              </a:rPr>
              <a:t>Zoom In Further</a:t>
            </a:r>
          </a:p>
        </p:txBody>
      </p:sp>
      <p:sp>
        <p:nvSpPr>
          <p:cNvPr id="10" name="TextBox 9"/>
          <p:cNvSpPr txBox="1"/>
          <p:nvPr/>
        </p:nvSpPr>
        <p:spPr>
          <a:xfrm>
            <a:off x="2188542" y="5557285"/>
            <a:ext cx="5471337" cy="334037"/>
          </a:xfrm>
          <a:prstGeom prst="rect">
            <a:avLst/>
          </a:prstGeom>
          <a:noFill/>
        </p:spPr>
        <p:txBody>
          <a:bodyPr wrap="square" lIns="107287" tIns="53643" rIns="107287" bIns="53643" rtlCol="0">
            <a:spAutoFit/>
          </a:bodyPr>
          <a:lstStyle/>
          <a:p>
            <a:pPr algn="ctr"/>
            <a:r>
              <a:rPr lang="en-US" sz="1600" dirty="0" smtClean="0"/>
              <a:t>(Image Courtesy of the U.S. Geological Survey)</a:t>
            </a:r>
            <a:endParaRPr lang="en-US" sz="1600" dirty="0" smtClean="0">
              <a:solidFill>
                <a:schemeClr val="tx2"/>
              </a:solidFill>
            </a:endParaRPr>
          </a:p>
        </p:txBody>
      </p:sp>
      <p:pic>
        <p:nvPicPr>
          <p:cNvPr id="17" name="Content Placeholder 16" descr="vm_6.png"/>
          <p:cNvPicPr>
            <a:picLocks noGrp="1" noChangeAspect="1"/>
          </p:cNvPicPr>
          <p:nvPr>
            <p:ph sz="quarter" idx="12"/>
          </p:nvPr>
        </p:nvPicPr>
        <p:blipFill>
          <a:blip r:embed="rId5" cstate="print"/>
          <a:stretch>
            <a:fillRect/>
          </a:stretch>
        </p:blipFill>
        <p:spPr>
          <a:xfrm>
            <a:off x="324016" y="1521884"/>
            <a:ext cx="2847817" cy="3093659"/>
          </a:xfrm>
        </p:spPr>
      </p:pic>
    </p:spTree>
  </p:cSld>
  <p:clrMapOvr>
    <a:masterClrMapping/>
  </p:clrMapOvr>
  <p:transition>
    <p:wipe dir="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Virtual Mosaic Use Cases</a:t>
            </a:r>
            <a:endParaRPr lang="en-US" dirty="0"/>
          </a:p>
        </p:txBody>
      </p:sp>
      <p:sp>
        <p:nvSpPr>
          <p:cNvPr id="5" name="Content Placeholder 4"/>
          <p:cNvSpPr>
            <a:spLocks noGrp="1"/>
          </p:cNvSpPr>
          <p:nvPr>
            <p:ph sz="quarter" idx="12"/>
          </p:nvPr>
        </p:nvSpPr>
        <p:spPr>
          <a:xfrm>
            <a:off x="871376" y="1701800"/>
            <a:ext cx="8915400" cy="4083475"/>
          </a:xfrm>
        </p:spPr>
        <p:txBody>
          <a:bodyPr/>
          <a:lstStyle/>
          <a:p>
            <a:pPr>
              <a:buFont typeface="Wingdings" charset="2"/>
              <a:buChar char="ü"/>
            </a:pPr>
            <a:r>
              <a:rPr lang="en-US" dirty="0" err="1" smtClean="0"/>
              <a:t>DOQs</a:t>
            </a:r>
            <a:r>
              <a:rPr lang="en-US" dirty="0" smtClean="0"/>
              <a:t> can be stored as is - but used as seamless mosaic (as fast as physical mosaics)</a:t>
            </a:r>
          </a:p>
          <a:p>
            <a:pPr>
              <a:buFont typeface="Wingdings" charset="2"/>
              <a:buChar char="ü"/>
            </a:pPr>
            <a:r>
              <a:rPr lang="en-US" dirty="0" smtClean="0"/>
              <a:t>Users may not want to mosaic </a:t>
            </a:r>
            <a:r>
              <a:rPr lang="en-US" dirty="0" err="1" smtClean="0"/>
              <a:t>DEM’s</a:t>
            </a:r>
            <a:r>
              <a:rPr lang="en-US" dirty="0" smtClean="0"/>
              <a:t> </a:t>
            </a:r>
          </a:p>
          <a:p>
            <a:pPr>
              <a:buFont typeface="Wingdings" charset="2"/>
              <a:buChar char="ü"/>
            </a:pPr>
            <a:r>
              <a:rPr lang="en-US" dirty="0" smtClean="0"/>
              <a:t>Store large volume of imagery without making too many extra copies (save disk spaces)</a:t>
            </a:r>
          </a:p>
          <a:p>
            <a:pPr>
              <a:buFont typeface="Wingdings" charset="2"/>
              <a:buChar char="ü"/>
            </a:pPr>
            <a:r>
              <a:rPr lang="en-US" dirty="0" smtClean="0"/>
              <a:t>New images coming in and immediately displayed on the mosaic (dynamic updates)</a:t>
            </a:r>
          </a:p>
          <a:p>
            <a:pPr>
              <a:buFont typeface="Wingdings" charset="2"/>
              <a:buChar char="ü"/>
            </a:pPr>
            <a:r>
              <a:rPr lang="en-US" dirty="0" smtClean="0"/>
              <a:t>The same images can be displayed or removed in different virtual mosaics (flexible model) </a:t>
            </a:r>
          </a:p>
          <a:p>
            <a:pPr>
              <a:buFont typeface="Wingdings" charset="2"/>
              <a:buChar char="ü"/>
            </a:pPr>
            <a:endParaRPr lang="en-US" dirty="0"/>
          </a:p>
        </p:txBody>
      </p:sp>
      <p:sp>
        <p:nvSpPr>
          <p:cNvPr id="6" name="Text Placeholder 5"/>
          <p:cNvSpPr>
            <a:spLocks noGrp="1"/>
          </p:cNvSpPr>
          <p:nvPr>
            <p:ph type="body" sz="quarter" idx="13"/>
          </p:nvPr>
        </p:nvSpPr>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995" y="327387"/>
            <a:ext cx="8988766" cy="541860"/>
          </a:xfrm>
        </p:spPr>
        <p:txBody>
          <a:bodyPr/>
          <a:lstStyle/>
          <a:p>
            <a:r>
              <a:rPr lang="en-US" sz="2800" dirty="0" smtClean="0"/>
              <a:t>Image Rectification and Orthorectification</a:t>
            </a:r>
            <a:endParaRPr lang="en-US" sz="2800" dirty="0"/>
          </a:p>
        </p:txBody>
      </p:sp>
      <p:sp>
        <p:nvSpPr>
          <p:cNvPr id="3" name="Content Placeholder 2"/>
          <p:cNvSpPr>
            <a:spLocks noGrp="1"/>
          </p:cNvSpPr>
          <p:nvPr>
            <p:ph sz="quarter" idx="12"/>
          </p:nvPr>
        </p:nvSpPr>
        <p:spPr>
          <a:xfrm>
            <a:off x="710115" y="1185403"/>
            <a:ext cx="8915400" cy="1593239"/>
          </a:xfrm>
        </p:spPr>
        <p:txBody>
          <a:bodyPr/>
          <a:lstStyle/>
          <a:p>
            <a:r>
              <a:rPr lang="en-US" b="1" dirty="0" smtClean="0"/>
              <a:t>Rectification</a:t>
            </a:r>
            <a:r>
              <a:rPr lang="en-US" dirty="0" smtClean="0"/>
              <a:t> of georeferenced raw images </a:t>
            </a:r>
          </a:p>
          <a:p>
            <a:r>
              <a:rPr lang="en-US" b="1" dirty="0" smtClean="0"/>
              <a:t>Orthorectification</a:t>
            </a:r>
            <a:r>
              <a:rPr lang="en-US" dirty="0" smtClean="0"/>
              <a:t> of georeferenced raw image using DEM </a:t>
            </a:r>
          </a:p>
          <a:p>
            <a:r>
              <a:rPr lang="en-US" dirty="0" smtClean="0"/>
              <a:t>Both support on-the-fly cropping queries or for persistent storage</a:t>
            </a:r>
          </a:p>
        </p:txBody>
      </p:sp>
      <p:sp>
        <p:nvSpPr>
          <p:cNvPr id="8" name="Right Arrow 7"/>
          <p:cNvSpPr/>
          <p:nvPr/>
        </p:nvSpPr>
        <p:spPr>
          <a:xfrm>
            <a:off x="4261883" y="3898598"/>
            <a:ext cx="1497418" cy="90731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r>
              <a:rPr lang="en-US" dirty="0" smtClean="0">
                <a:solidFill>
                  <a:schemeClr val="tx1"/>
                </a:solidFill>
              </a:rPr>
              <a:t>rectify</a:t>
            </a:r>
            <a:endParaRPr lang="en-US" dirty="0">
              <a:solidFill>
                <a:schemeClr val="tx1"/>
              </a:solidFill>
            </a:endParaRPr>
          </a:p>
        </p:txBody>
      </p:sp>
      <p:pic>
        <p:nvPicPr>
          <p:cNvPr id="16" name="Picture 15" descr="before-1.png"/>
          <p:cNvPicPr>
            <a:picLocks noChangeAspect="1"/>
          </p:cNvPicPr>
          <p:nvPr/>
        </p:nvPicPr>
        <p:blipFill>
          <a:blip r:embed="rId3" cstate="print"/>
          <a:stretch>
            <a:fillRect/>
          </a:stretch>
        </p:blipFill>
        <p:spPr>
          <a:xfrm>
            <a:off x="499712" y="2906223"/>
            <a:ext cx="3590196" cy="2736115"/>
          </a:xfrm>
          <a:prstGeom prst="rect">
            <a:avLst/>
          </a:prstGeom>
        </p:spPr>
      </p:pic>
      <p:pic>
        <p:nvPicPr>
          <p:cNvPr id="17" name="Picture 16" descr="after-1.png"/>
          <p:cNvPicPr>
            <a:picLocks noChangeAspect="1"/>
          </p:cNvPicPr>
          <p:nvPr/>
        </p:nvPicPr>
        <p:blipFill>
          <a:blip r:embed="rId4" cstate="print"/>
          <a:stretch>
            <a:fillRect/>
          </a:stretch>
        </p:blipFill>
        <p:spPr>
          <a:xfrm>
            <a:off x="5867373" y="2934579"/>
            <a:ext cx="3577878" cy="2726727"/>
          </a:xfrm>
          <a:prstGeom prst="rect">
            <a:avLst/>
          </a:prstGeom>
        </p:spPr>
      </p:pic>
      <p:sp>
        <p:nvSpPr>
          <p:cNvPr id="19" name="TextBox 18"/>
          <p:cNvSpPr txBox="1"/>
          <p:nvPr/>
        </p:nvSpPr>
        <p:spPr>
          <a:xfrm>
            <a:off x="2971802" y="5769930"/>
            <a:ext cx="4031511" cy="334037"/>
          </a:xfrm>
          <a:prstGeom prst="rect">
            <a:avLst/>
          </a:prstGeom>
          <a:noFill/>
        </p:spPr>
        <p:txBody>
          <a:bodyPr wrap="square" lIns="107287" tIns="53643" rIns="107287" bIns="53643" rtlCol="0">
            <a:spAutoFit/>
          </a:bodyPr>
          <a:lstStyle/>
          <a:p>
            <a:pPr algn="ctr"/>
            <a:r>
              <a:rPr lang="en-US" sz="1600" dirty="0" smtClean="0"/>
              <a:t>(Image Courtesy of Digital Globe)</a:t>
            </a:r>
          </a:p>
        </p:txBody>
      </p:sp>
    </p:spTree>
  </p:cSld>
  <p:clrMapOvr>
    <a:masterClrMapping/>
  </p:clrMapOvr>
  <p:transition>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US" dirty="0" smtClean="0"/>
              <a:t>New Bitmap Pyramiding</a:t>
            </a:r>
            <a:endParaRPr dirty="0" smtClean="0">
              <a:ln>
                <a:noFill/>
              </a:ln>
            </a:endParaRPr>
          </a:p>
        </p:txBody>
      </p:sp>
      <p:sp>
        <p:nvSpPr>
          <p:cNvPr id="5" name="Content Placeholder 2"/>
          <p:cNvSpPr txBox="1">
            <a:spLocks/>
          </p:cNvSpPr>
          <p:nvPr/>
        </p:nvSpPr>
        <p:spPr>
          <a:xfrm>
            <a:off x="216935" y="1472610"/>
            <a:ext cx="3167616" cy="4394791"/>
          </a:xfrm>
          <a:prstGeom prst="rect">
            <a:avLst/>
          </a:prstGeom>
          <a:noFill/>
          <a:ln>
            <a:solidFill>
              <a:schemeClr val="tx1"/>
            </a:solidFill>
          </a:ln>
        </p:spPr>
        <p:txBody>
          <a:bodyPr lIns="107287" tIns="53643" rIns="107287" bIns="53643">
            <a:noAutofit/>
          </a:bodyPr>
          <a:lstStyle/>
          <a:p>
            <a:pPr marL="268216" indent="-197437" algn="l" defTabSz="268216">
              <a:spcAft>
                <a:spcPts val="704"/>
              </a:spcAft>
              <a:buClr>
                <a:srgbClr val="FF0000"/>
              </a:buClr>
              <a:buSzPct val="85000"/>
              <a:buFont typeface="Wingdings" pitchFamily="2" charset="2"/>
              <a:buChar char="§"/>
              <a:defRPr/>
            </a:pPr>
            <a:r>
              <a:rPr lang="en-US" sz="2300" dirty="0" smtClean="0"/>
              <a:t>A new algorithm to pyramid bit raster maps</a:t>
            </a:r>
          </a:p>
          <a:p>
            <a:pPr marL="268216" indent="-197437" algn="l" defTabSz="268216">
              <a:spcAft>
                <a:spcPts val="704"/>
              </a:spcAft>
              <a:buClr>
                <a:srgbClr val="FF0000"/>
              </a:buClr>
              <a:buSzPct val="85000"/>
              <a:buFont typeface="Wingdings" pitchFamily="2" charset="2"/>
              <a:buChar char="§"/>
              <a:defRPr/>
            </a:pPr>
            <a:r>
              <a:rPr lang="en-US" sz="2300" dirty="0" smtClean="0"/>
              <a:t>Preserve point or line features and avoid dash lines</a:t>
            </a:r>
          </a:p>
          <a:p>
            <a:pPr marL="268216" indent="-197437" algn="l" defTabSz="268216">
              <a:spcAft>
                <a:spcPts val="704"/>
              </a:spcAft>
              <a:buClr>
                <a:srgbClr val="FF0000"/>
              </a:buClr>
              <a:buSzPct val="85000"/>
              <a:buFont typeface="Wingdings" pitchFamily="2" charset="2"/>
              <a:buChar char="§"/>
              <a:defRPr/>
            </a:pPr>
            <a:r>
              <a:rPr lang="en-US" sz="2300" b="0" dirty="0" smtClean="0">
                <a:latin typeface="Arial" pitchFamily="34" charset="0"/>
                <a:ea typeface="+mn-ea"/>
                <a:cs typeface="Arial" pitchFamily="34" charset="0"/>
              </a:rPr>
              <a:t>Useful for </a:t>
            </a:r>
            <a:r>
              <a:rPr lang="en-US" sz="2300" b="0" dirty="0" err="1" smtClean="0">
                <a:latin typeface="Arial" pitchFamily="34" charset="0"/>
                <a:ea typeface="+mn-ea"/>
                <a:cs typeface="Arial" pitchFamily="34" charset="0"/>
              </a:rPr>
              <a:t>rasterized</a:t>
            </a:r>
            <a:r>
              <a:rPr lang="en-US" sz="2300" b="0" dirty="0" smtClean="0">
                <a:latin typeface="Arial" pitchFamily="34" charset="0"/>
                <a:ea typeface="+mn-ea"/>
                <a:cs typeface="Arial" pitchFamily="34" charset="0"/>
              </a:rPr>
              <a:t> point, line or </a:t>
            </a:r>
            <a:r>
              <a:rPr lang="en-US" sz="2300" b="0" dirty="0" err="1" smtClean="0">
                <a:latin typeface="Arial" pitchFamily="34" charset="0"/>
                <a:ea typeface="+mn-ea"/>
                <a:cs typeface="Arial" pitchFamily="34" charset="0"/>
              </a:rPr>
              <a:t>polyline</a:t>
            </a:r>
            <a:r>
              <a:rPr lang="en-US" sz="2300" b="0" dirty="0" smtClean="0">
                <a:latin typeface="Arial" pitchFamily="34" charset="0"/>
                <a:ea typeface="+mn-ea"/>
                <a:cs typeface="Arial" pitchFamily="34" charset="0"/>
              </a:rPr>
              <a:t> features</a:t>
            </a:r>
          </a:p>
          <a:p>
            <a:pPr marL="268216" indent="-197437" algn="l" defTabSz="268216">
              <a:spcAft>
                <a:spcPts val="704"/>
              </a:spcAft>
              <a:buClr>
                <a:srgbClr val="FF0000"/>
              </a:buClr>
              <a:buSzPct val="85000"/>
              <a:buFont typeface="Wingdings" pitchFamily="2" charset="2"/>
              <a:buChar char="§"/>
              <a:defRPr/>
            </a:pPr>
            <a:endParaRPr lang="en-US" sz="2300" b="0" dirty="0" smtClean="0">
              <a:latin typeface="Arial" pitchFamily="34" charset="0"/>
              <a:ea typeface="+mn-ea"/>
              <a:cs typeface="Arial" pitchFamily="34" charset="0"/>
            </a:endParaRPr>
          </a:p>
          <a:p>
            <a:pPr marL="268216" indent="-197437" algn="l" defTabSz="268216">
              <a:spcAft>
                <a:spcPts val="704"/>
              </a:spcAft>
              <a:buClr>
                <a:srgbClr val="FF0000"/>
              </a:buClr>
              <a:buSzPct val="85000"/>
              <a:buFont typeface="Wingdings" pitchFamily="2" charset="2"/>
              <a:buChar char="§"/>
              <a:defRPr/>
            </a:pPr>
            <a:endParaRPr lang="en-US" sz="2300" b="0" dirty="0">
              <a:latin typeface="Arial" pitchFamily="34" charset="0"/>
              <a:ea typeface="+mn-ea"/>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509445" y="1600200"/>
            <a:ext cx="3094555" cy="3475075"/>
          </a:xfrm>
          <a:prstGeom prst="rect">
            <a:avLst/>
          </a:prstGeom>
          <a:noFill/>
          <a:ln w="9525">
            <a:solidFill>
              <a:schemeClr val="tx1"/>
            </a:solid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686550" y="1602472"/>
            <a:ext cx="3080582" cy="3470173"/>
          </a:xfrm>
          <a:prstGeom prst="rect">
            <a:avLst/>
          </a:prstGeom>
          <a:noFill/>
          <a:ln w="9525">
            <a:solidFill>
              <a:schemeClr val="tx1"/>
            </a:solidFill>
            <a:miter lim="800000"/>
            <a:headEnd/>
            <a:tailEnd/>
          </a:ln>
        </p:spPr>
      </p:pic>
      <p:sp>
        <p:nvSpPr>
          <p:cNvPr id="8" name="TextBox 7"/>
          <p:cNvSpPr txBox="1"/>
          <p:nvPr/>
        </p:nvSpPr>
        <p:spPr>
          <a:xfrm>
            <a:off x="3200400" y="5075274"/>
            <a:ext cx="3944679" cy="785699"/>
          </a:xfrm>
          <a:prstGeom prst="rect">
            <a:avLst/>
          </a:prstGeom>
          <a:noFill/>
        </p:spPr>
        <p:txBody>
          <a:bodyPr wrap="square" lIns="107287" tIns="53643" rIns="107287" bIns="53643" rtlCol="0">
            <a:spAutoFit/>
          </a:bodyPr>
          <a:lstStyle/>
          <a:p>
            <a:pPr algn="ctr"/>
            <a:r>
              <a:rPr lang="en-US" sz="1900" dirty="0" smtClean="0"/>
              <a:t>Old Pyramid</a:t>
            </a:r>
          </a:p>
          <a:p>
            <a:pPr algn="ctr"/>
            <a:r>
              <a:rPr lang="en-US" sz="1900" dirty="0" smtClean="0"/>
              <a:t>(with missing and dash lines)</a:t>
            </a:r>
          </a:p>
        </p:txBody>
      </p:sp>
      <p:sp>
        <p:nvSpPr>
          <p:cNvPr id="10" name="TextBox 9"/>
          <p:cNvSpPr txBox="1"/>
          <p:nvPr/>
        </p:nvSpPr>
        <p:spPr>
          <a:xfrm>
            <a:off x="7041708" y="5029200"/>
            <a:ext cx="2488018" cy="785699"/>
          </a:xfrm>
          <a:prstGeom prst="rect">
            <a:avLst/>
          </a:prstGeom>
          <a:noFill/>
        </p:spPr>
        <p:txBody>
          <a:bodyPr wrap="square" lIns="107287" tIns="53643" rIns="107287" bIns="53643" rtlCol="0">
            <a:spAutoFit/>
          </a:bodyPr>
          <a:lstStyle/>
          <a:p>
            <a:pPr algn="ctr"/>
            <a:r>
              <a:rPr lang="en-US" sz="1900" dirty="0" smtClean="0"/>
              <a:t>New Pyramid</a:t>
            </a:r>
          </a:p>
          <a:p>
            <a:pPr algn="ctr"/>
            <a:r>
              <a:rPr lang="en-US" sz="1900" dirty="0" smtClean="0"/>
              <a:t>(no dash lines)</a:t>
            </a:r>
          </a:p>
        </p:txBody>
      </p:sp>
      <p:sp>
        <p:nvSpPr>
          <p:cNvPr id="9" name="TextBox 8"/>
          <p:cNvSpPr txBox="1"/>
          <p:nvPr/>
        </p:nvSpPr>
        <p:spPr>
          <a:xfrm>
            <a:off x="7467601" y="6372949"/>
            <a:ext cx="2438399" cy="256451"/>
          </a:xfrm>
          <a:prstGeom prst="rect">
            <a:avLst/>
          </a:prstGeom>
          <a:noFill/>
        </p:spPr>
        <p:txBody>
          <a:bodyPr wrap="square" lIns="107287" tIns="53643" rIns="107287" bIns="53643" rtlCol="0">
            <a:spAutoFit/>
          </a:bodyPr>
          <a:lstStyle/>
          <a:p>
            <a:pPr algn="r"/>
            <a:r>
              <a:rPr lang="en-US" sz="1050" b="0" dirty="0" smtClean="0"/>
              <a:t>(Map Data Courtesy of </a:t>
            </a:r>
            <a:r>
              <a:rPr lang="en-US" sz="1050" b="0" dirty="0" err="1" smtClean="0"/>
              <a:t>G.ON</a:t>
            </a:r>
            <a:r>
              <a:rPr lang="en-US" sz="1050" b="0" dirty="0" smtClean="0"/>
              <a:t>)</a:t>
            </a:r>
          </a:p>
        </p:txBody>
      </p:sp>
    </p:spTree>
  </p:cSld>
  <p:clrMapOvr>
    <a:masterClrMapping/>
  </p:clrMapOvr>
  <p:transition>
    <p:wipe dir="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US" smtClean="0"/>
              <a:t>More Image Processing</a:t>
            </a:r>
            <a:endParaRPr lang="en-US" dirty="0" smtClean="0"/>
          </a:p>
        </p:txBody>
      </p:sp>
      <p:sp>
        <p:nvSpPr>
          <p:cNvPr id="7" name="Content Placeholder 6"/>
          <p:cNvSpPr>
            <a:spLocks noGrp="1"/>
          </p:cNvSpPr>
          <p:nvPr>
            <p:ph idx="1"/>
          </p:nvPr>
        </p:nvSpPr>
        <p:spPr/>
        <p:txBody>
          <a:bodyPr/>
          <a:lstStyle/>
          <a:p>
            <a:r>
              <a:rPr lang="en-US" dirty="0" smtClean="0"/>
              <a:t>Image Stretching </a:t>
            </a:r>
          </a:p>
          <a:p>
            <a:r>
              <a:rPr lang="en-US" dirty="0" smtClean="0"/>
              <a:t>Image Segmentation</a:t>
            </a:r>
          </a:p>
          <a:p>
            <a:r>
              <a:rPr lang="en-US" dirty="0" smtClean="0"/>
              <a:t>Image Masking</a:t>
            </a:r>
            <a:endParaRPr lang="en-US" dirty="0"/>
          </a:p>
        </p:txBody>
      </p:sp>
    </p:spTree>
  </p:cSld>
  <p:clrMapOvr>
    <a:masterClrMapping/>
  </p:clrMapOvr>
  <p:transition>
    <p:wipe dir="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43363" name="Text Box 3"/>
          <p:cNvSpPr txBox="1">
            <a:spLocks noChangeArrowheads="1"/>
          </p:cNvSpPr>
          <p:nvPr/>
        </p:nvSpPr>
        <p:spPr bwMode="auto">
          <a:xfrm>
            <a:off x="990600" y="2133600"/>
            <a:ext cx="5907088"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Managing </a:t>
            </a:r>
            <a:r>
              <a:rPr lang="en-US" sz="3200"/>
              <a:t>Raster Structures</a:t>
            </a:r>
          </a:p>
        </p:txBody>
      </p:sp>
      <p:pic>
        <p:nvPicPr>
          <p:cNvPr id="14336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4336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fr-FR">
                <a:ea typeface="ＭＳ Ｐゴシック" pitchFamily="-111" charset="-128"/>
                <a:cs typeface="ＭＳ Ｐゴシック" pitchFamily="-111" charset="-128"/>
              </a:rPr>
              <a:t>Dropping Raster Tables</a:t>
            </a:r>
          </a:p>
        </p:txBody>
      </p:sp>
      <p:sp>
        <p:nvSpPr>
          <p:cNvPr id="145411" name="Content Placeholder 2"/>
          <p:cNvSpPr>
            <a:spLocks noGrp="1"/>
          </p:cNvSpPr>
          <p:nvPr>
            <p:ph idx="1"/>
          </p:nvPr>
        </p:nvSpPr>
        <p:spPr/>
        <p:txBody>
          <a:bodyPr/>
          <a:lstStyle/>
          <a:p>
            <a:r>
              <a:rPr lang="fr-FR" sz="2000">
                <a:ea typeface="ＭＳ Ｐゴシック" pitchFamily="-111" charset="-128"/>
                <a:cs typeface="ＭＳ Ｐゴシック" pitchFamily="-111" charset="-128"/>
              </a:rPr>
              <a:t>Cannot drop a RDT if it contains blocks for existing rasters:</a:t>
            </a:r>
          </a:p>
          <a:p>
            <a:endParaRPr lang="fr-FR" sz="2000">
              <a:ea typeface="ＭＳ Ｐゴシック" pitchFamily="-111" charset="-128"/>
              <a:cs typeface="ＭＳ Ｐゴシック" pitchFamily="-111" charset="-128"/>
            </a:endParaRPr>
          </a:p>
          <a:p>
            <a:endParaRPr lang="fr-FR" sz="2000">
              <a:ea typeface="ＭＳ Ｐゴシック" pitchFamily="-111" charset="-128"/>
              <a:cs typeface="ＭＳ Ｐゴシック" pitchFamily="-111" charset="-128"/>
            </a:endParaRPr>
          </a:p>
          <a:p>
            <a:endParaRPr lang="fr-FR" sz="2000">
              <a:ea typeface="ＭＳ Ｐゴシック" pitchFamily="-111" charset="-128"/>
              <a:cs typeface="ＭＳ Ｐゴシック" pitchFamily="-111" charset="-128"/>
            </a:endParaRPr>
          </a:p>
          <a:p>
            <a:endParaRPr lang="fr-FR" sz="2000">
              <a:ea typeface="ＭＳ Ｐゴシック" pitchFamily="-111" charset="-128"/>
              <a:cs typeface="ＭＳ Ｐゴシック" pitchFamily="-111" charset="-128"/>
            </a:endParaRPr>
          </a:p>
          <a:p>
            <a:endParaRPr lang="fr-FR" sz="2000">
              <a:ea typeface="ＭＳ Ｐゴシック" pitchFamily="-111" charset="-128"/>
              <a:cs typeface="ＭＳ Ｐゴシック" pitchFamily="-111" charset="-128"/>
            </a:endParaRPr>
          </a:p>
          <a:p>
            <a:endParaRPr lang="fr-FR" sz="2000">
              <a:ea typeface="ＭＳ Ｐゴシック" pitchFamily="-111" charset="-128"/>
              <a:cs typeface="ＭＳ Ｐゴシック" pitchFamily="-111" charset="-128"/>
            </a:endParaRPr>
          </a:p>
          <a:p>
            <a:r>
              <a:rPr lang="fr-FR" sz="2000">
                <a:ea typeface="ＭＳ Ｐゴシック" pitchFamily="-111" charset="-128"/>
                <a:cs typeface="ＭＳ Ｐゴシック" pitchFamily="-111" charset="-128"/>
              </a:rPr>
              <a:t>First delete the objects, truncate the raster table or drop it</a:t>
            </a:r>
          </a:p>
        </p:txBody>
      </p:sp>
      <p:sp>
        <p:nvSpPr>
          <p:cNvPr id="145412" name="Rectangle 4"/>
          <p:cNvSpPr>
            <a:spLocks noChangeArrowheads="1"/>
          </p:cNvSpPr>
          <p:nvPr/>
        </p:nvSpPr>
        <p:spPr bwMode="auto">
          <a:xfrm>
            <a:off x="849313" y="1978025"/>
            <a:ext cx="8567737" cy="2087563"/>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drop table us_rasters_rdt_01</a:t>
            </a:r>
          </a:p>
          <a:p>
            <a:pPr algn="l" defTabSz="822325" eaLnBrk="0" hangingPunct="0">
              <a:spcBef>
                <a:spcPct val="0"/>
              </a:spcBef>
              <a:buClrTx/>
            </a:pPr>
            <a:r>
              <a:rPr lang="en-US" sz="1600">
                <a:solidFill>
                  <a:srgbClr val="000066"/>
                </a:solidFill>
                <a:latin typeface="Courier New" pitchFamily="-111" charset="0"/>
              </a:rPr>
              <a:t>*</a:t>
            </a:r>
          </a:p>
          <a:p>
            <a:pPr algn="l" defTabSz="822325" eaLnBrk="0" hangingPunct="0">
              <a:spcBef>
                <a:spcPct val="0"/>
              </a:spcBef>
              <a:buClrTx/>
            </a:pPr>
            <a:r>
              <a:rPr lang="en-US" sz="1600">
                <a:solidFill>
                  <a:srgbClr val="000066"/>
                </a:solidFill>
                <a:latin typeface="Courier New" pitchFamily="-111" charset="0"/>
              </a:rPr>
              <a:t>ERROR at line 1:</a:t>
            </a:r>
          </a:p>
          <a:p>
            <a:pPr algn="l" defTabSz="822325" eaLnBrk="0" hangingPunct="0">
              <a:spcBef>
                <a:spcPct val="0"/>
              </a:spcBef>
              <a:buClrTx/>
            </a:pPr>
            <a:r>
              <a:rPr lang="en-US" sz="1600">
                <a:solidFill>
                  <a:srgbClr val="000066"/>
                </a:solidFill>
                <a:latin typeface="Courier New" pitchFamily="-111" charset="0"/>
              </a:rPr>
              <a:t>ORA-00604: error occurred at recursive SQL level 1</a:t>
            </a:r>
          </a:p>
          <a:p>
            <a:pPr algn="l" defTabSz="822325" eaLnBrk="0" hangingPunct="0">
              <a:spcBef>
                <a:spcPct val="0"/>
              </a:spcBef>
              <a:buClrTx/>
            </a:pPr>
            <a:r>
              <a:rPr lang="en-US" sz="1600">
                <a:solidFill>
                  <a:srgbClr val="FF0000"/>
                </a:solidFill>
                <a:latin typeface="Courier New" pitchFamily="-111" charset="0"/>
              </a:rPr>
              <a:t>ORA-13391: The referenced raster data table(RDT) cannot be dropped.</a:t>
            </a:r>
          </a:p>
          <a:p>
            <a:pPr algn="l" defTabSz="822325" eaLnBrk="0" hangingPunct="0">
              <a:spcBef>
                <a:spcPct val="0"/>
              </a:spcBef>
              <a:buClrTx/>
            </a:pPr>
            <a:r>
              <a:rPr lang="en-US" sz="1600">
                <a:solidFill>
                  <a:srgbClr val="000066"/>
                </a:solidFill>
                <a:latin typeface="Courier New" pitchFamily="-111" charset="0"/>
              </a:rPr>
              <a:t>ORA-06512: at "MDSYS.MD", line 1723</a:t>
            </a:r>
          </a:p>
          <a:p>
            <a:pPr algn="l" defTabSz="822325" eaLnBrk="0" hangingPunct="0">
              <a:spcBef>
                <a:spcPct val="0"/>
              </a:spcBef>
              <a:buClrTx/>
            </a:pPr>
            <a:r>
              <a:rPr lang="en-US" sz="1600">
                <a:solidFill>
                  <a:srgbClr val="000066"/>
                </a:solidFill>
                <a:latin typeface="Courier New" pitchFamily="-111" charset="0"/>
              </a:rPr>
              <a:t>ORA-06512: at "MDSYS.MDERR", line 17</a:t>
            </a:r>
          </a:p>
          <a:p>
            <a:pPr algn="l" defTabSz="822325" eaLnBrk="0" hangingPunct="0">
              <a:spcBef>
                <a:spcPct val="0"/>
              </a:spcBef>
              <a:buClrTx/>
            </a:pPr>
            <a:r>
              <a:rPr lang="en-US" sz="1600">
                <a:solidFill>
                  <a:srgbClr val="000066"/>
                </a:solidFill>
                <a:latin typeface="Courier New" pitchFamily="-111" charset="0"/>
              </a:rPr>
              <a:t>ORA-06512: at line 1</a:t>
            </a:r>
          </a:p>
          <a:p>
            <a:pPr algn="l" defTabSz="822325" eaLnBrk="0" hangingPunct="0">
              <a:spcBef>
                <a:spcPct val="0"/>
              </a:spcBef>
              <a:buClrTx/>
            </a:pPr>
            <a:r>
              <a:rPr lang="en-US" sz="1600">
                <a:solidFill>
                  <a:srgbClr val="000066"/>
                </a:solidFill>
                <a:latin typeface="Courier New" pitchFamily="-111" charset="0"/>
              </a:rPr>
              <a:t>ORA-06512: at line 188</a:t>
            </a:r>
          </a:p>
        </p:txBody>
      </p:sp>
      <p:sp>
        <p:nvSpPr>
          <p:cNvPr id="145413" name="Rectangle 4"/>
          <p:cNvSpPr>
            <a:spLocks noChangeArrowheads="1"/>
          </p:cNvSpPr>
          <p:nvPr/>
        </p:nvSpPr>
        <p:spPr bwMode="auto">
          <a:xfrm>
            <a:off x="849313" y="4508500"/>
            <a:ext cx="8567737" cy="120173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SQL&gt; </a:t>
            </a:r>
            <a:r>
              <a:rPr lang="en-US" sz="1600">
                <a:solidFill>
                  <a:srgbClr val="FF0000"/>
                </a:solidFill>
                <a:latin typeface="Courier New" pitchFamily="-111" charset="0"/>
              </a:rPr>
              <a:t>delete from us_rasters;</a:t>
            </a:r>
          </a:p>
          <a:p>
            <a:pPr algn="l" defTabSz="822325" eaLnBrk="0" hangingPunct="0">
              <a:spcBef>
                <a:spcPct val="0"/>
              </a:spcBef>
              <a:buClrTx/>
            </a:pPr>
            <a:r>
              <a:rPr lang="en-US" sz="1600">
                <a:solidFill>
                  <a:srgbClr val="000066"/>
                </a:solidFill>
                <a:latin typeface="Courier New" pitchFamily="-111" charset="0"/>
              </a:rPr>
              <a:t>4 rows deleted.</a:t>
            </a:r>
          </a:p>
          <a:p>
            <a:pPr algn="l" defTabSz="822325" eaLnBrk="0" hangingPunct="0">
              <a:spcBef>
                <a:spcPct val="0"/>
              </a:spcBef>
              <a:buClrTx/>
            </a:pPr>
            <a:endParaRPr lang="en-US" sz="1600">
              <a:solidFill>
                <a:srgbClr val="000066"/>
              </a:solidFill>
              <a:latin typeface="Courier New" pitchFamily="-111" charset="0"/>
            </a:endParaRPr>
          </a:p>
          <a:p>
            <a:pPr algn="l" defTabSz="822325" eaLnBrk="0" hangingPunct="0">
              <a:spcBef>
                <a:spcPct val="0"/>
              </a:spcBef>
              <a:buClrTx/>
            </a:pPr>
            <a:r>
              <a:rPr lang="en-US" sz="1600">
                <a:solidFill>
                  <a:srgbClr val="000066"/>
                </a:solidFill>
                <a:latin typeface="Courier New" pitchFamily="-111" charset="0"/>
              </a:rPr>
              <a:t>SQL&gt; drop table us_rasters_rdt_01;</a:t>
            </a:r>
          </a:p>
          <a:p>
            <a:pPr algn="l" defTabSz="822325" eaLnBrk="0" hangingPunct="0">
              <a:spcBef>
                <a:spcPct val="0"/>
              </a:spcBef>
              <a:buClrTx/>
            </a:pPr>
            <a:r>
              <a:rPr lang="en-US" sz="1600">
                <a:solidFill>
                  <a:srgbClr val="000066"/>
                </a:solidFill>
                <a:latin typeface="Courier New" pitchFamily="-111" charset="0"/>
              </a:rPr>
              <a:t>Table dropped.</a:t>
            </a: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ea typeface="ＭＳ Ｐゴシック" pitchFamily="-111" charset="-128"/>
                <a:cs typeface="ＭＳ Ｐゴシック" pitchFamily="-111" charset="-128"/>
              </a:rPr>
              <a:t>Cell Depth</a:t>
            </a:r>
          </a:p>
        </p:txBody>
      </p:sp>
      <p:sp>
        <p:nvSpPr>
          <p:cNvPr id="50179" name="Content Placeholder 6"/>
          <p:cNvSpPr>
            <a:spLocks noGrp="1"/>
          </p:cNvSpPr>
          <p:nvPr>
            <p:ph sz="half" idx="1"/>
          </p:nvPr>
        </p:nvSpPr>
        <p:spPr/>
        <p:txBody>
          <a:bodyPr/>
          <a:lstStyle/>
          <a:p>
            <a:r>
              <a:rPr lang="en-US" sz="2400">
                <a:ea typeface="ＭＳ Ｐゴシック" pitchFamily="-111" charset="-128"/>
                <a:cs typeface="ＭＳ Ｐゴシック" pitchFamily="-111" charset="-128"/>
              </a:rPr>
              <a:t>Specifies the size of the cells or pixels</a:t>
            </a:r>
          </a:p>
          <a:p>
            <a:r>
              <a:rPr lang="en-US" sz="2400">
                <a:ea typeface="ＭＳ Ｐゴシック" pitchFamily="-111" charset="-128"/>
                <a:cs typeface="ＭＳ Ｐゴシック" pitchFamily="-111" charset="-128"/>
              </a:rPr>
              <a:t>Integers can be 8bits, 16bits or 32bits, signed or unsigned</a:t>
            </a:r>
          </a:p>
          <a:p>
            <a:r>
              <a:rPr lang="en-US" sz="2400">
                <a:ea typeface="ＭＳ Ｐゴシック" pitchFamily="-111" charset="-128"/>
                <a:cs typeface="ＭＳ Ｐゴシック" pitchFamily="-111" charset="-128"/>
              </a:rPr>
              <a:t>Default for imagery is 8BIT_U</a:t>
            </a:r>
          </a:p>
        </p:txBody>
      </p:sp>
      <p:sp>
        <p:nvSpPr>
          <p:cNvPr id="50180" name="Content Placeholder 2"/>
          <p:cNvSpPr>
            <a:spLocks noGrp="1"/>
          </p:cNvSpPr>
          <p:nvPr>
            <p:ph sz="half" idx="1"/>
          </p:nvPr>
        </p:nvSpPr>
        <p:spPr>
          <a:xfrm>
            <a:off x="4738688" y="1643063"/>
            <a:ext cx="2066925" cy="3214687"/>
          </a:xfrm>
          <a:ln>
            <a:solidFill>
              <a:schemeClr val="tx1"/>
            </a:solidFill>
          </a:ln>
        </p:spPr>
        <p:txBody>
          <a:bodyPr/>
          <a:lstStyle/>
          <a:p>
            <a:pPr algn="ctr">
              <a:buFontTx/>
              <a:buNone/>
            </a:pPr>
            <a:r>
              <a:rPr lang="en-US">
                <a:ea typeface="ＭＳ Ｐゴシック" pitchFamily="-111" charset="-128"/>
                <a:cs typeface="ＭＳ Ｐゴシック" pitchFamily="-111" charset="-128"/>
              </a:rPr>
              <a:t>1BIT</a:t>
            </a:r>
          </a:p>
          <a:p>
            <a:pPr algn="ctr">
              <a:buFontTx/>
              <a:buNone/>
            </a:pPr>
            <a:r>
              <a:rPr lang="en-US">
                <a:ea typeface="ＭＳ Ｐゴシック" pitchFamily="-111" charset="-128"/>
                <a:cs typeface="ＭＳ Ｐゴシック" pitchFamily="-111" charset="-128"/>
              </a:rPr>
              <a:t>2BIT</a:t>
            </a:r>
          </a:p>
          <a:p>
            <a:pPr algn="ctr">
              <a:buFontTx/>
              <a:buNone/>
            </a:pPr>
            <a:r>
              <a:rPr lang="en-US">
                <a:ea typeface="ＭＳ Ｐゴシック" pitchFamily="-111" charset="-128"/>
                <a:cs typeface="ＭＳ Ｐゴシック" pitchFamily="-111" charset="-128"/>
              </a:rPr>
              <a:t>4BIT</a:t>
            </a:r>
          </a:p>
          <a:p>
            <a:pPr algn="ctr">
              <a:buFontTx/>
              <a:buNone/>
            </a:pPr>
            <a:r>
              <a:rPr lang="en-US">
                <a:ea typeface="ＭＳ Ｐゴシック" pitchFamily="-111" charset="-128"/>
                <a:cs typeface="ＭＳ Ｐゴシック" pitchFamily="-111" charset="-128"/>
              </a:rPr>
              <a:t>8BIT_U</a:t>
            </a:r>
          </a:p>
          <a:p>
            <a:pPr algn="ctr">
              <a:buFontTx/>
              <a:buNone/>
            </a:pPr>
            <a:r>
              <a:rPr lang="en-US">
                <a:ea typeface="ＭＳ Ｐゴシック" pitchFamily="-111" charset="-128"/>
                <a:cs typeface="ＭＳ Ｐゴシック" pitchFamily="-111" charset="-128"/>
              </a:rPr>
              <a:t>8BIT_S</a:t>
            </a:r>
          </a:p>
        </p:txBody>
      </p:sp>
      <p:sp>
        <p:nvSpPr>
          <p:cNvPr id="50181" name="Content Placeholder 4"/>
          <p:cNvSpPr>
            <a:spLocks noGrp="1"/>
          </p:cNvSpPr>
          <p:nvPr>
            <p:ph sz="half" idx="2"/>
          </p:nvPr>
        </p:nvSpPr>
        <p:spPr>
          <a:xfrm>
            <a:off x="6973888" y="1643063"/>
            <a:ext cx="2622550" cy="3214687"/>
          </a:xfrm>
          <a:ln>
            <a:solidFill>
              <a:schemeClr val="tx1"/>
            </a:solidFill>
          </a:ln>
        </p:spPr>
        <p:txBody>
          <a:bodyPr/>
          <a:lstStyle/>
          <a:p>
            <a:pPr algn="ctr">
              <a:buFontTx/>
              <a:buNone/>
            </a:pPr>
            <a:r>
              <a:rPr lang="en-US">
                <a:ea typeface="ＭＳ Ｐゴシック" pitchFamily="-111" charset="-128"/>
                <a:cs typeface="ＭＳ Ｐゴシック" pitchFamily="-111" charset="-128"/>
              </a:rPr>
              <a:t>16BIT_U</a:t>
            </a:r>
          </a:p>
          <a:p>
            <a:pPr algn="ctr">
              <a:buFontTx/>
              <a:buNone/>
            </a:pPr>
            <a:r>
              <a:rPr lang="en-US">
                <a:ea typeface="ＭＳ Ｐゴシック" pitchFamily="-111" charset="-128"/>
                <a:cs typeface="ＭＳ Ｐゴシック" pitchFamily="-111" charset="-128"/>
              </a:rPr>
              <a:t>16BIT_S</a:t>
            </a:r>
          </a:p>
          <a:p>
            <a:pPr algn="ctr">
              <a:buFontTx/>
              <a:buNone/>
            </a:pPr>
            <a:r>
              <a:rPr lang="en-US">
                <a:ea typeface="ＭＳ Ｐゴシック" pitchFamily="-111" charset="-128"/>
                <a:cs typeface="ＭＳ Ｐゴシック" pitchFamily="-111" charset="-128"/>
              </a:rPr>
              <a:t>32BIT_U</a:t>
            </a:r>
          </a:p>
          <a:p>
            <a:pPr algn="ctr">
              <a:buFontTx/>
              <a:buNone/>
            </a:pPr>
            <a:r>
              <a:rPr lang="en-US">
                <a:ea typeface="ＭＳ Ｐゴシック" pitchFamily="-111" charset="-128"/>
                <a:cs typeface="ＭＳ Ｐゴシック" pitchFamily="-111" charset="-128"/>
              </a:rPr>
              <a:t>32BIT_S</a:t>
            </a:r>
          </a:p>
          <a:p>
            <a:pPr algn="ctr">
              <a:buFontTx/>
              <a:buNone/>
            </a:pPr>
            <a:r>
              <a:rPr lang="en-US">
                <a:ea typeface="ＭＳ Ｐゴシック" pitchFamily="-111" charset="-128"/>
                <a:cs typeface="ＭＳ Ｐゴシック" pitchFamily="-111" charset="-128"/>
              </a:rPr>
              <a:t>32BIT_REAL</a:t>
            </a:r>
          </a:p>
          <a:p>
            <a:pPr algn="ctr">
              <a:buFontTx/>
              <a:buNone/>
            </a:pPr>
            <a:r>
              <a:rPr lang="en-US">
                <a:ea typeface="ＭＳ Ｐゴシック" pitchFamily="-111" charset="-128"/>
                <a:cs typeface="ＭＳ Ｐゴシック" pitchFamily="-111" charset="-128"/>
              </a:rPr>
              <a:t>64BIT_REAL </a:t>
            </a:r>
          </a:p>
          <a:p>
            <a:pPr algn="ctr">
              <a:buFontTx/>
              <a:buNone/>
            </a:pPr>
            <a:endParaRPr lang="en-US">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fr-FR">
                <a:ea typeface="ＭＳ Ｐゴシック" pitchFamily="-111" charset="-128"/>
                <a:cs typeface="ＭＳ Ｐゴシック" pitchFamily="-111" charset="-128"/>
              </a:rPr>
              <a:t>Raster Metadata</a:t>
            </a:r>
          </a:p>
        </p:txBody>
      </p:sp>
      <p:sp>
        <p:nvSpPr>
          <p:cNvPr id="146435" name="Content Placeholder 2"/>
          <p:cNvSpPr>
            <a:spLocks noGrp="1"/>
          </p:cNvSpPr>
          <p:nvPr>
            <p:ph idx="1"/>
          </p:nvPr>
        </p:nvSpPr>
        <p:spPr/>
        <p:txBody>
          <a:bodyPr/>
          <a:lstStyle/>
          <a:p>
            <a:r>
              <a:rPr lang="fr-FR">
                <a:ea typeface="ＭＳ Ｐゴシック" pitchFamily="-111" charset="-128"/>
                <a:cs typeface="ＭＳ Ｐゴシック" pitchFamily="-111" charset="-128"/>
              </a:rPr>
              <a:t>Check views USER_SDO_GEOR_SYSDATA or ALL_SDO_GEOR_SYSDATA</a:t>
            </a:r>
          </a:p>
          <a:p>
            <a:r>
              <a:rPr lang="fr-FR">
                <a:ea typeface="ＭＳ Ｐゴシック" pitchFamily="-111" charset="-128"/>
                <a:cs typeface="ＭＳ Ｐゴシック" pitchFamily="-111" charset="-128"/>
              </a:rPr>
              <a:t>Lists all the rasters in your schema or in all schemas</a:t>
            </a:r>
          </a:p>
        </p:txBody>
      </p:sp>
      <p:sp>
        <p:nvSpPr>
          <p:cNvPr id="146436" name="Rectangle 4"/>
          <p:cNvSpPr>
            <a:spLocks noChangeArrowheads="1"/>
          </p:cNvSpPr>
          <p:nvPr/>
        </p:nvSpPr>
        <p:spPr bwMode="auto">
          <a:xfrm>
            <a:off x="849313" y="2924175"/>
            <a:ext cx="7559675" cy="23368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Name                  Null?    Type</a:t>
            </a:r>
          </a:p>
          <a:p>
            <a:pPr algn="l" defTabSz="822325" eaLnBrk="0" hangingPunct="0">
              <a:spcBef>
                <a:spcPct val="0"/>
              </a:spcBef>
              <a:buClrTx/>
            </a:pPr>
            <a:r>
              <a:rPr lang="en-US" sz="1800">
                <a:solidFill>
                  <a:srgbClr val="000066"/>
                </a:solidFill>
                <a:latin typeface="Courier New" pitchFamily="-111" charset="0"/>
              </a:rPr>
              <a:t>--------------------- -------- ----------------------</a:t>
            </a:r>
          </a:p>
          <a:p>
            <a:pPr algn="l" defTabSz="822325" eaLnBrk="0" hangingPunct="0">
              <a:spcBef>
                <a:spcPct val="0"/>
              </a:spcBef>
              <a:buClrTx/>
            </a:pPr>
            <a:r>
              <a:rPr lang="en-US" sz="1800">
                <a:solidFill>
                  <a:srgbClr val="000066"/>
                </a:solidFill>
                <a:latin typeface="Courier New" pitchFamily="-111" charset="0"/>
              </a:rPr>
              <a:t>OWNER                 NOT NULL VARCHAR2(32)</a:t>
            </a:r>
          </a:p>
          <a:p>
            <a:pPr algn="l" defTabSz="822325" eaLnBrk="0" hangingPunct="0">
              <a:spcBef>
                <a:spcPct val="0"/>
              </a:spcBef>
              <a:buClrTx/>
            </a:pPr>
            <a:r>
              <a:rPr lang="en-US" sz="1800">
                <a:solidFill>
                  <a:srgbClr val="000066"/>
                </a:solidFill>
                <a:latin typeface="Courier New" pitchFamily="-111" charset="0"/>
              </a:rPr>
              <a:t>TABLE_NAME            NOT NULL VARCHAR2(32)</a:t>
            </a:r>
          </a:p>
          <a:p>
            <a:pPr algn="l" defTabSz="822325" eaLnBrk="0" hangingPunct="0">
              <a:spcBef>
                <a:spcPct val="0"/>
              </a:spcBef>
              <a:buClrTx/>
            </a:pPr>
            <a:r>
              <a:rPr lang="en-US" sz="1800">
                <a:solidFill>
                  <a:srgbClr val="000066"/>
                </a:solidFill>
                <a:latin typeface="Courier New" pitchFamily="-111" charset="0"/>
              </a:rPr>
              <a:t>COLUMN_NAME           NOT NULL VARCHAR2(1024)</a:t>
            </a:r>
          </a:p>
          <a:p>
            <a:pPr algn="l" defTabSz="822325" eaLnBrk="0" hangingPunct="0">
              <a:spcBef>
                <a:spcPct val="0"/>
              </a:spcBef>
              <a:buClrTx/>
            </a:pPr>
            <a:r>
              <a:rPr lang="en-US" sz="1800">
                <a:solidFill>
                  <a:srgbClr val="000066"/>
                </a:solidFill>
                <a:latin typeface="Courier New" pitchFamily="-111" charset="0"/>
              </a:rPr>
              <a:t>METADATA_COLUMN_NAME           VARCHAR2(1024)</a:t>
            </a:r>
          </a:p>
          <a:p>
            <a:pPr algn="l" defTabSz="822325" eaLnBrk="0" hangingPunct="0">
              <a:spcBef>
                <a:spcPct val="0"/>
              </a:spcBef>
              <a:buClrTx/>
            </a:pPr>
            <a:r>
              <a:rPr lang="en-US" sz="1800">
                <a:solidFill>
                  <a:srgbClr val="000066"/>
                </a:solidFill>
                <a:latin typeface="Courier New" pitchFamily="-111" charset="0"/>
              </a:rPr>
              <a:t>RDT_TABLE_NAME        NOT NULL VARCHAR2(32)</a:t>
            </a:r>
          </a:p>
          <a:p>
            <a:pPr algn="l" defTabSz="822325" eaLnBrk="0" hangingPunct="0">
              <a:spcBef>
                <a:spcPct val="0"/>
              </a:spcBef>
              <a:buClrTx/>
            </a:pPr>
            <a:r>
              <a:rPr lang="en-US" sz="1800">
                <a:solidFill>
                  <a:srgbClr val="000066"/>
                </a:solidFill>
                <a:latin typeface="Courier New" pitchFamily="-111" charset="0"/>
              </a:rPr>
              <a:t>RASTER_ID             NOT NULL NUMBER</a:t>
            </a:r>
          </a:p>
          <a:p>
            <a:pPr algn="l" defTabSz="822325" eaLnBrk="0" hangingPunct="0">
              <a:spcBef>
                <a:spcPct val="0"/>
              </a:spcBef>
              <a:buClrTx/>
            </a:pPr>
            <a:r>
              <a:rPr lang="en-US" sz="1800">
                <a:solidFill>
                  <a:srgbClr val="000066"/>
                </a:solidFill>
                <a:latin typeface="Courier New" pitchFamily="-111" charset="0"/>
              </a:rPr>
              <a:t>OTHER_TABLE_NAMES              MDSYS.SDO_STRING_ARRAY</a:t>
            </a:r>
          </a:p>
        </p:txBody>
      </p:sp>
    </p:spTree>
  </p:cSld>
  <p:clrMapOvr>
    <a:masterClrMapping/>
  </p:clrMapOvr>
  <p:transition>
    <p:wipe dir="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fr-FR">
                <a:ea typeface="ＭＳ Ｐゴシック" pitchFamily="-111" charset="-128"/>
                <a:cs typeface="ＭＳ Ｐゴシック" pitchFamily="-111" charset="-128"/>
              </a:rPr>
              <a:t>Checking for Errors</a:t>
            </a:r>
          </a:p>
        </p:txBody>
      </p:sp>
      <p:sp>
        <p:nvSpPr>
          <p:cNvPr id="147459" name="Content Placeholder 2"/>
          <p:cNvSpPr>
            <a:spLocks noGrp="1"/>
          </p:cNvSpPr>
          <p:nvPr>
            <p:ph idx="1"/>
          </p:nvPr>
        </p:nvSpPr>
        <p:spPr/>
        <p:txBody>
          <a:bodyPr/>
          <a:lstStyle/>
          <a:p>
            <a:endParaRPr lang="fr-FR" dirty="0">
              <a:ea typeface="ＭＳ Ｐゴシック" pitchFamily="-111" charset="-128"/>
              <a:cs typeface="ＭＳ Ｐゴシック" pitchFamily="-111" charset="-128"/>
            </a:endParaRPr>
          </a:p>
          <a:p>
            <a:pPr>
              <a:buFontTx/>
              <a:buNone/>
            </a:pPr>
            <a:r>
              <a:rPr lang="en-US" b="1" dirty="0">
                <a:ea typeface="ＭＳ Ｐゴシック" pitchFamily="-111" charset="-128"/>
                <a:cs typeface="ＭＳ Ｐゴシック" pitchFamily="-111" charset="-128"/>
              </a:rPr>
              <a:t>This function reports the following errors:</a:t>
            </a:r>
          </a:p>
          <a:p>
            <a:r>
              <a:rPr lang="en-US" dirty="0">
                <a:ea typeface="ＭＳ Ｐゴシック" pitchFamily="-111" charset="-128"/>
                <a:cs typeface="ＭＳ Ｐゴシック" pitchFamily="-111" charset="-128"/>
              </a:rPr>
              <a:t>The RDT name is not unique.</a:t>
            </a:r>
          </a:p>
          <a:p>
            <a:r>
              <a:rPr lang="en-US" dirty="0">
                <a:ea typeface="ＭＳ Ｐゴシック" pitchFamily="-111" charset="-128"/>
                <a:cs typeface="ＭＳ Ｐゴシック" pitchFamily="-111" charset="-128"/>
              </a:rPr>
              <a:t>The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table does not exist.</a:t>
            </a:r>
          </a:p>
          <a:p>
            <a:r>
              <a:rPr lang="en-US" dirty="0">
                <a:ea typeface="ＭＳ Ｐゴシック" pitchFamily="-111" charset="-128"/>
                <a:cs typeface="ＭＳ Ｐゴシック" pitchFamily="-111" charset="-128"/>
              </a:rPr>
              <a:t>The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column does not exist.</a:t>
            </a:r>
          </a:p>
          <a:p>
            <a:r>
              <a:rPr lang="en-US" dirty="0">
                <a:ea typeface="ＭＳ Ｐゴシック" pitchFamily="-111" charset="-128"/>
                <a:cs typeface="ＭＳ Ｐゴシック" pitchFamily="-111" charset="-128"/>
              </a:rPr>
              <a:t>The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object does not exist.</a:t>
            </a:r>
          </a:p>
          <a:p>
            <a:r>
              <a:rPr lang="en-US" dirty="0">
                <a:ea typeface="ＭＳ Ｐゴシック" pitchFamily="-111" charset="-128"/>
                <a:cs typeface="ＭＳ Ｐゴシック" pitchFamily="-111" charset="-128"/>
              </a:rPr>
              <a:t>The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object is non-empty or nonblank, but the RDT does not exist.</a:t>
            </a:r>
          </a:p>
          <a:p>
            <a:r>
              <a:rPr lang="en-US" dirty="0">
                <a:ea typeface="ＭＳ Ｐゴシック" pitchFamily="-111" charset="-128"/>
                <a:cs typeface="ＭＳ Ｐゴシック" pitchFamily="-111" charset="-128"/>
              </a:rPr>
              <a:t>Duplicate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objects exist (that is, one or more non-unique combinations of RDT and raster ID)</a:t>
            </a:r>
          </a:p>
          <a:p>
            <a:endParaRPr lang="fr-FR" dirty="0">
              <a:ea typeface="ＭＳ Ｐゴシック" pitchFamily="-111" charset="-128"/>
              <a:cs typeface="ＭＳ Ｐゴシック" pitchFamily="-111" charset="-128"/>
            </a:endParaRPr>
          </a:p>
        </p:txBody>
      </p:sp>
      <p:sp>
        <p:nvSpPr>
          <p:cNvPr id="147460" name="Rectangle 4"/>
          <p:cNvSpPr>
            <a:spLocks noChangeArrowheads="1"/>
          </p:cNvSpPr>
          <p:nvPr/>
        </p:nvSpPr>
        <p:spPr bwMode="auto">
          <a:xfrm>
            <a:off x="776288" y="1557338"/>
            <a:ext cx="8208962" cy="3492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select * from table( SDO_GEOR_ADMIN.checkSysdataEntries );</a:t>
            </a:r>
          </a:p>
        </p:txBody>
      </p:sp>
    </p:spTree>
  </p:cSld>
  <p:clrMapOvr>
    <a:masterClrMapping/>
  </p:clrMapOvr>
  <p:transition>
    <p:wipe dir="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fr-FR">
                <a:ea typeface="ＭＳ Ｐゴシック" pitchFamily="-111" charset="-128"/>
                <a:cs typeface="ＭＳ Ｐゴシック" pitchFamily="-111" charset="-128"/>
              </a:rPr>
              <a:t>Fixing Errors</a:t>
            </a:r>
          </a:p>
        </p:txBody>
      </p:sp>
      <p:sp>
        <p:nvSpPr>
          <p:cNvPr id="148483" name="Content Placeholder 2"/>
          <p:cNvSpPr>
            <a:spLocks noGrp="1"/>
          </p:cNvSpPr>
          <p:nvPr>
            <p:ph idx="1"/>
          </p:nvPr>
        </p:nvSpPr>
        <p:spPr>
          <a:xfrm>
            <a:off x="776288" y="1557338"/>
            <a:ext cx="8166100" cy="4343400"/>
          </a:xfrm>
        </p:spPr>
        <p:txBody>
          <a:bodyPr/>
          <a:lstStyle/>
          <a:p>
            <a:r>
              <a:rPr lang="fr-FR">
                <a:ea typeface="ＭＳ Ｐゴシック" pitchFamily="-111" charset="-128"/>
                <a:cs typeface="ＭＳ Ｐゴシック" pitchFamily="-111" charset="-128"/>
              </a:rPr>
              <a:t>Fixes errors reported by SDO_GEOR_ADMIN.checkSysdataEntries() </a:t>
            </a:r>
          </a:p>
          <a:p>
            <a:pPr lvl="1"/>
            <a:endParaRPr lang="fr-FR"/>
          </a:p>
          <a:p>
            <a:pPr lvl="1"/>
            <a:endParaRPr lang="fr-FR"/>
          </a:p>
          <a:p>
            <a:r>
              <a:rPr lang="fr-FR">
                <a:ea typeface="ＭＳ Ｐゴシック" pitchFamily="-111" charset="-128"/>
                <a:cs typeface="ＭＳ Ｐゴシック" pitchFamily="-111" charset="-128"/>
              </a:rPr>
              <a:t>Check for any « dangling » raster blocks</a:t>
            </a:r>
          </a:p>
          <a:p>
            <a:pPr lvl="1"/>
            <a:r>
              <a:rPr lang="fr-FR"/>
              <a:t>Blocks in an RDT that are not used by any georaster object</a:t>
            </a:r>
          </a:p>
          <a:p>
            <a:endParaRPr lang="fr-FR">
              <a:ea typeface="ＭＳ Ｐゴシック" pitchFamily="-111" charset="-128"/>
              <a:cs typeface="ＭＳ Ｐゴシック" pitchFamily="-111" charset="-128"/>
            </a:endParaRPr>
          </a:p>
        </p:txBody>
      </p:sp>
      <p:sp>
        <p:nvSpPr>
          <p:cNvPr id="148484" name="Rectangle 4"/>
          <p:cNvSpPr>
            <a:spLocks noChangeArrowheads="1"/>
          </p:cNvSpPr>
          <p:nvPr/>
        </p:nvSpPr>
        <p:spPr bwMode="auto">
          <a:xfrm>
            <a:off x="704850" y="2420938"/>
            <a:ext cx="8569325" cy="23431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DECLARE</a:t>
            </a:r>
          </a:p>
          <a:p>
            <a:pPr algn="l" defTabSz="822325" eaLnBrk="0" hangingPunct="0">
              <a:spcBef>
                <a:spcPct val="0"/>
              </a:spcBef>
              <a:buClrTx/>
            </a:pPr>
            <a:r>
              <a:rPr lang="en-US" sz="1800">
                <a:solidFill>
                  <a:srgbClr val="000066"/>
                </a:solidFill>
                <a:latin typeface="Courier New" pitchFamily="-111" charset="0"/>
              </a:rPr>
              <a:t>  corrected_errors SDO_STRING2_ARRAY;</a:t>
            </a:r>
          </a:p>
          <a:p>
            <a:pPr algn="l" defTabSz="822325" eaLnBrk="0" hangingPunct="0">
              <a:spcBef>
                <a:spcPct val="0"/>
              </a:spcBef>
              <a:buClrTx/>
            </a:pPr>
            <a:r>
              <a:rPr lang="en-US" sz="1800">
                <a:solidFill>
                  <a:srgbClr val="000066"/>
                </a:solidFill>
                <a:latin typeface="Courier New" pitchFamily="-111" charset="0"/>
              </a:rPr>
              <a:t>BEGIN</a:t>
            </a:r>
          </a:p>
          <a:p>
            <a:pPr algn="l" defTabSz="822325" eaLnBrk="0" hangingPunct="0">
              <a:spcBef>
                <a:spcPct val="0"/>
              </a:spcBef>
              <a:buClrTx/>
            </a:pPr>
            <a:r>
              <a:rPr lang="en-US" sz="1800">
                <a:solidFill>
                  <a:srgbClr val="000066"/>
                </a:solidFill>
                <a:latin typeface="Courier New" pitchFamily="-111" charset="0"/>
              </a:rPr>
              <a:t>  corrected_errors:= sdo_geor_admin.MaintainSysdataEntries;</a:t>
            </a:r>
          </a:p>
          <a:p>
            <a:pPr algn="l" defTabSz="822325" eaLnBrk="0" hangingPunct="0">
              <a:spcBef>
                <a:spcPct val="0"/>
              </a:spcBef>
              <a:buClrTx/>
            </a:pPr>
            <a:r>
              <a:rPr lang="en-US" sz="1800">
                <a:solidFill>
                  <a:srgbClr val="000066"/>
                </a:solidFill>
                <a:latin typeface="Courier New" pitchFamily="-111" charset="0"/>
              </a:rPr>
              <a:t>  for i in 1..corrected_errors.count loop</a:t>
            </a:r>
          </a:p>
          <a:p>
            <a:pPr algn="l" defTabSz="822325" eaLnBrk="0" hangingPunct="0">
              <a:spcBef>
                <a:spcPct val="0"/>
              </a:spcBef>
              <a:buClrTx/>
            </a:pPr>
            <a:r>
              <a:rPr lang="en-US" sz="1800">
                <a:solidFill>
                  <a:srgbClr val="000066"/>
                </a:solidFill>
                <a:latin typeface="Courier New" pitchFamily="-111" charset="0"/>
              </a:rPr>
              <a:t>    dbms_output.put_line(corrected_errors(i));</a:t>
            </a:r>
          </a:p>
          <a:p>
            <a:pPr algn="l" defTabSz="822325" eaLnBrk="0" hangingPunct="0">
              <a:spcBef>
                <a:spcPct val="0"/>
              </a:spcBef>
              <a:buClrTx/>
            </a:pPr>
            <a:r>
              <a:rPr lang="en-US" sz="1800">
                <a:solidFill>
                  <a:srgbClr val="000066"/>
                </a:solidFill>
                <a:latin typeface="Courier New" pitchFamily="-111" charset="0"/>
              </a:rPr>
              <a:t>  end loop;</a:t>
            </a:r>
          </a:p>
          <a:p>
            <a:pPr algn="l" defTabSz="822325" eaLnBrk="0" hangingPunct="0">
              <a:spcBef>
                <a:spcPct val="0"/>
              </a:spcBef>
              <a:buClrTx/>
            </a:pPr>
            <a:r>
              <a:rPr lang="en-US" sz="1800">
                <a:solidFill>
                  <a:srgbClr val="000066"/>
                </a:solidFill>
                <a:latin typeface="Courier New" pitchFamily="-111" charset="0"/>
              </a:rPr>
              <a:t>END;</a:t>
            </a:r>
          </a:p>
          <a:p>
            <a:pPr algn="l" defTabSz="822325" eaLnBrk="0" hangingPunct="0">
              <a:spcBef>
                <a:spcPct val="0"/>
              </a:spcBef>
              <a:buClrTx/>
            </a:pPr>
            <a:r>
              <a:rPr lang="en-US" sz="1800">
                <a:solidFill>
                  <a:srgbClr val="000066"/>
                </a:solidFill>
                <a:latin typeface="Courier New" pitchFamily="-111" charset="0"/>
              </a:rPr>
              <a:t>/</a:t>
            </a:r>
          </a:p>
        </p:txBody>
      </p:sp>
    </p:spTree>
  </p:cSld>
  <p:clrMapOvr>
    <a:masterClrMapping/>
  </p:clrMapOvr>
  <p:transition>
    <p:wipe dir="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fr-FR">
                <a:ea typeface="ＭＳ Ｐゴシック" pitchFamily="-111" charset="-128"/>
                <a:cs typeface="ＭＳ Ｐゴシック" pitchFamily="-111" charset="-128"/>
              </a:rPr>
              <a:t>Checking for Errors</a:t>
            </a:r>
          </a:p>
        </p:txBody>
      </p:sp>
      <p:sp>
        <p:nvSpPr>
          <p:cNvPr id="149507" name="Content Placeholder 2"/>
          <p:cNvSpPr>
            <a:spLocks noGrp="1"/>
          </p:cNvSpPr>
          <p:nvPr>
            <p:ph idx="1"/>
          </p:nvPr>
        </p:nvSpPr>
        <p:spPr>
          <a:xfrm>
            <a:off x="776288" y="1557338"/>
            <a:ext cx="8166100" cy="4343400"/>
          </a:xfrm>
        </p:spPr>
        <p:txBody>
          <a:bodyPr/>
          <a:lstStyle/>
          <a:p>
            <a:r>
              <a:rPr lang="fr-FR">
                <a:ea typeface="ＭＳ Ｐゴシック" pitchFamily="-111" charset="-128"/>
                <a:cs typeface="ＭＳ Ｐゴシック" pitchFamily="-111" charset="-128"/>
              </a:rPr>
              <a:t>Check for any « dangling » RDTs</a:t>
            </a:r>
          </a:p>
          <a:p>
            <a:pPr lvl="1"/>
            <a:r>
              <a:rPr lang="fr-FR"/>
              <a:t>RDT not used by any georaster object</a:t>
            </a:r>
          </a:p>
          <a:p>
            <a:pPr lvl="1"/>
            <a:endParaRPr lang="fr-FR"/>
          </a:p>
          <a:p>
            <a:pPr lvl="1"/>
            <a:endParaRPr lang="fr-FR"/>
          </a:p>
          <a:p>
            <a:r>
              <a:rPr lang="fr-FR">
                <a:ea typeface="ＭＳ Ｐゴシック" pitchFamily="-111" charset="-128"/>
                <a:cs typeface="ＭＳ Ｐゴシック" pitchFamily="-111" charset="-128"/>
              </a:rPr>
              <a:t>Check for any « dangling » raster blocks</a:t>
            </a:r>
          </a:p>
          <a:p>
            <a:pPr lvl="1"/>
            <a:r>
              <a:rPr lang="fr-FR"/>
              <a:t>Blocks in an RDT that are not used by any georaster object</a:t>
            </a:r>
          </a:p>
          <a:p>
            <a:endParaRPr lang="fr-FR">
              <a:ea typeface="ＭＳ Ｐゴシック" pitchFamily="-111" charset="-128"/>
              <a:cs typeface="ＭＳ Ｐゴシック" pitchFamily="-111" charset="-128"/>
            </a:endParaRPr>
          </a:p>
        </p:txBody>
      </p:sp>
      <p:sp>
        <p:nvSpPr>
          <p:cNvPr id="149508" name="Rectangle 4"/>
          <p:cNvSpPr>
            <a:spLocks noChangeArrowheads="1"/>
          </p:cNvSpPr>
          <p:nvPr/>
        </p:nvSpPr>
        <p:spPr bwMode="auto">
          <a:xfrm>
            <a:off x="704850" y="2438400"/>
            <a:ext cx="8569325" cy="342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select * from table(SDO_GEOR_ADMIN.listUnregisteredRDT);</a:t>
            </a:r>
          </a:p>
        </p:txBody>
      </p:sp>
      <p:sp>
        <p:nvSpPr>
          <p:cNvPr id="149509" name="Rectangle 4"/>
          <p:cNvSpPr>
            <a:spLocks noChangeArrowheads="1"/>
          </p:cNvSpPr>
          <p:nvPr/>
        </p:nvSpPr>
        <p:spPr bwMode="auto">
          <a:xfrm>
            <a:off x="704850" y="3951288"/>
            <a:ext cx="8569325" cy="341312"/>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select * from table( SDO_GEOR_ADMIN.listDanglingRasterData );</a:t>
            </a:r>
          </a:p>
        </p:txBody>
      </p:sp>
    </p:spTree>
  </p:cSld>
  <p:clrMapOvr>
    <a:masterClrMapping/>
  </p:clrMapOvr>
  <p:transition>
    <p:wipe dir="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fr-FR">
                <a:ea typeface="ＭＳ Ｐゴシック" pitchFamily="-111" charset="-128"/>
                <a:cs typeface="ＭＳ Ｐゴシック" pitchFamily="-111" charset="-128"/>
              </a:rPr>
              <a:t>Solving RDT name conflicts</a:t>
            </a:r>
          </a:p>
        </p:txBody>
      </p:sp>
      <p:sp>
        <p:nvSpPr>
          <p:cNvPr id="150531" name="Content Placeholder 2"/>
          <p:cNvSpPr>
            <a:spLocks noGrp="1"/>
          </p:cNvSpPr>
          <p:nvPr>
            <p:ph idx="1"/>
          </p:nvPr>
        </p:nvSpPr>
        <p:spPr/>
        <p:txBody>
          <a:bodyPr/>
          <a:lstStyle/>
          <a:p>
            <a:r>
              <a:rPr lang="fr-FR">
                <a:ea typeface="ＭＳ Ｐゴシック" pitchFamily="-111" charset="-128"/>
                <a:cs typeface="ＭＳ Ｐゴシック" pitchFamily="-111" charset="-128"/>
              </a:rPr>
              <a:t>Names of RDT tables must be globally unique</a:t>
            </a:r>
          </a:p>
          <a:p>
            <a:r>
              <a:rPr lang="fr-FR">
                <a:ea typeface="ＭＳ Ｐゴシック" pitchFamily="-111" charset="-128"/>
                <a:cs typeface="ＭＳ Ｐゴシック" pitchFamily="-111" charset="-128"/>
              </a:rPr>
              <a:t>Cannot have two RDTs with the same name in different schemas</a:t>
            </a:r>
          </a:p>
          <a:p>
            <a:r>
              <a:rPr lang="fr-FR">
                <a:ea typeface="ＭＳ Ｐゴシック" pitchFamily="-111" charset="-128"/>
                <a:cs typeface="ＭＳ Ｐゴシック" pitchFamily="-111" charset="-128"/>
              </a:rPr>
              <a:t>To rename an RDT:</a:t>
            </a:r>
          </a:p>
          <a:p>
            <a:endParaRPr lang="fr-FR">
              <a:ea typeface="ＭＳ Ｐゴシック" pitchFamily="-111" charset="-128"/>
              <a:cs typeface="ＭＳ Ｐゴシック" pitchFamily="-111" charset="-128"/>
            </a:endParaRPr>
          </a:p>
          <a:p>
            <a:endParaRPr lang="fr-FR">
              <a:ea typeface="ＭＳ Ｐゴシック" pitchFamily="-111" charset="-128"/>
              <a:cs typeface="ＭＳ Ｐゴシック" pitchFamily="-111" charset="-128"/>
            </a:endParaRPr>
          </a:p>
          <a:p>
            <a:r>
              <a:rPr lang="fr-FR">
                <a:ea typeface="ＭＳ Ｐゴシック" pitchFamily="-111" charset="-128"/>
                <a:cs typeface="ＭＳ Ｐゴシック" pitchFamily="-111" charset="-128"/>
              </a:rPr>
              <a:t>This renames the table and updates all georaster objects.</a:t>
            </a:r>
          </a:p>
          <a:p>
            <a:endParaRPr lang="fr-FR">
              <a:ea typeface="ＭＳ Ｐゴシック" pitchFamily="-111" charset="-128"/>
              <a:cs typeface="ＭＳ Ｐゴシック" pitchFamily="-111" charset="-128"/>
            </a:endParaRPr>
          </a:p>
          <a:p>
            <a:pPr>
              <a:buFontTx/>
              <a:buNone/>
            </a:pPr>
            <a:endParaRPr lang="fr-FR">
              <a:ea typeface="ＭＳ Ｐゴシック" pitchFamily="-111" charset="-128"/>
              <a:cs typeface="ＭＳ Ｐゴシック" pitchFamily="-111" charset="-128"/>
            </a:endParaRPr>
          </a:p>
          <a:p>
            <a:endParaRPr lang="fr-FR">
              <a:ea typeface="ＭＳ Ｐゴシック" pitchFamily="-111" charset="-128"/>
              <a:cs typeface="ＭＳ Ｐゴシック" pitchFamily="-111" charset="-128"/>
            </a:endParaRPr>
          </a:p>
          <a:p>
            <a:endParaRPr lang="fr-FR">
              <a:ea typeface="ＭＳ Ｐゴシック" pitchFamily="-111" charset="-128"/>
              <a:cs typeface="ＭＳ Ｐゴシック" pitchFamily="-111" charset="-128"/>
            </a:endParaRPr>
          </a:p>
        </p:txBody>
      </p:sp>
      <p:sp>
        <p:nvSpPr>
          <p:cNvPr id="150532" name="Rectangle 4"/>
          <p:cNvSpPr>
            <a:spLocks noChangeArrowheads="1"/>
          </p:cNvSpPr>
          <p:nvPr/>
        </p:nvSpPr>
        <p:spPr bwMode="auto">
          <a:xfrm>
            <a:off x="704850" y="3341688"/>
            <a:ext cx="8569325" cy="592137"/>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EXECUTE sdo_geor_utl.renameRDT(</a:t>
            </a:r>
          </a:p>
          <a:p>
            <a:pPr algn="l" defTabSz="822325" eaLnBrk="0" hangingPunct="0">
              <a:spcBef>
                <a:spcPct val="0"/>
              </a:spcBef>
              <a:buClrTx/>
            </a:pPr>
            <a:r>
              <a:rPr lang="en-US" sz="1800">
                <a:solidFill>
                  <a:srgbClr val="000066"/>
                </a:solidFill>
                <a:latin typeface="Courier New" pitchFamily="-111" charset="0"/>
              </a:rPr>
              <a:t>  'US_RASTERS_RDT_01', 'US_RASTERS_RDT_02');</a:t>
            </a:r>
          </a:p>
        </p:txBody>
      </p:sp>
    </p:spTree>
  </p:cSld>
  <p:clrMapOvr>
    <a:masterClrMapping/>
  </p:clrMapOvr>
  <p:transition>
    <p:wipe dir="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fr-FR">
                <a:ea typeface="ＭＳ Ｐゴシック" pitchFamily="-111" charset="-128"/>
                <a:cs typeface="ＭＳ Ｐゴシック" pitchFamily="-111" charset="-128"/>
              </a:rPr>
              <a:t>Moving Rasters between Databases</a:t>
            </a:r>
          </a:p>
        </p:txBody>
      </p:sp>
      <p:sp>
        <p:nvSpPr>
          <p:cNvPr id="151555" name="Content Placeholder 2"/>
          <p:cNvSpPr>
            <a:spLocks noGrp="1"/>
          </p:cNvSpPr>
          <p:nvPr>
            <p:ph idx="1"/>
          </p:nvPr>
        </p:nvSpPr>
        <p:spPr>
          <a:xfrm>
            <a:off x="742950" y="1412875"/>
            <a:ext cx="8166100" cy="4608513"/>
          </a:xfrm>
        </p:spPr>
        <p:txBody>
          <a:bodyPr/>
          <a:lstStyle/>
          <a:p>
            <a:r>
              <a:rPr lang="fr-FR" dirty="0">
                <a:ea typeface="ＭＳ Ｐゴシック" pitchFamily="-111" charset="-128"/>
                <a:cs typeface="ＭＳ Ｐゴシック" pitchFamily="-111" charset="-128"/>
              </a:rPr>
              <a:t>Use export and import </a:t>
            </a:r>
            <a:r>
              <a:rPr lang="fr-FR" dirty="0" err="1">
                <a:ea typeface="ＭＳ Ｐゴシック" pitchFamily="-111" charset="-128"/>
                <a:cs typeface="ＭＳ Ｐゴシック" pitchFamily="-111" charset="-128"/>
              </a:rPr>
              <a:t>tools</a:t>
            </a:r>
            <a:endParaRPr lang="fr-FR" dirty="0">
              <a:ea typeface="ＭＳ Ｐゴシック" pitchFamily="-111" charset="-128"/>
              <a:cs typeface="ＭＳ Ｐゴシック" pitchFamily="-111" charset="-128"/>
            </a:endParaRPr>
          </a:p>
          <a:p>
            <a:pPr lvl="1"/>
            <a:r>
              <a:rPr lang="fr-FR" dirty="0"/>
              <a:t>EXP/IMP or EXPDP/IMPDP</a:t>
            </a:r>
          </a:p>
          <a:p>
            <a:r>
              <a:rPr lang="fr-FR" dirty="0">
                <a:ea typeface="ＭＳ Ｐゴシック" pitchFamily="-111" charset="-128"/>
                <a:cs typeface="ＭＳ Ｐゴシック" pitchFamily="-111" charset="-128"/>
              </a:rPr>
              <a:t>Export the raster table(s) as </a:t>
            </a:r>
            <a:r>
              <a:rPr lang="fr-FR" dirty="0" err="1">
                <a:ea typeface="ＭＳ Ｐゴシック" pitchFamily="-111" charset="-128"/>
                <a:cs typeface="ＭＳ Ｐゴシック" pitchFamily="-111" charset="-128"/>
              </a:rPr>
              <a:t>well</a:t>
            </a:r>
            <a:r>
              <a:rPr lang="fr-FR" dirty="0">
                <a:ea typeface="ＭＳ Ｐゴシック" pitchFamily="-111" charset="-128"/>
                <a:cs typeface="ＭＳ Ｐゴシック" pitchFamily="-111" charset="-128"/>
              </a:rPr>
              <a:t> as the RDT(s).</a:t>
            </a:r>
          </a:p>
          <a:p>
            <a:endParaRPr lang="fr-FR" dirty="0">
              <a:ea typeface="ＭＳ Ｐゴシック" pitchFamily="-111" charset="-128"/>
              <a:cs typeface="ＭＳ Ｐゴシック" pitchFamily="-111" charset="-128"/>
            </a:endParaRPr>
          </a:p>
          <a:p>
            <a:endParaRPr lang="fr-FR" dirty="0">
              <a:ea typeface="ＭＳ Ｐゴシック" pitchFamily="-111" charset="-128"/>
              <a:cs typeface="ＭＳ Ｐゴシック" pitchFamily="-111" charset="-128"/>
            </a:endParaRPr>
          </a:p>
          <a:p>
            <a:r>
              <a:rPr lang="fr-FR" dirty="0">
                <a:ea typeface="ＭＳ Ｐゴシック" pitchFamily="-111" charset="-128"/>
                <a:cs typeface="ＭＳ Ｐゴシック" pitchFamily="-111" charset="-128"/>
              </a:rPr>
              <a:t>Import </a:t>
            </a:r>
            <a:r>
              <a:rPr lang="fr-FR" dirty="0" err="1">
                <a:ea typeface="ＭＳ Ｐゴシック" pitchFamily="-111" charset="-128"/>
                <a:cs typeface="ＭＳ Ｐゴシック" pitchFamily="-111" charset="-128"/>
              </a:rPr>
              <a:t>into</a:t>
            </a:r>
            <a:r>
              <a:rPr lang="fr-FR" dirty="0">
                <a:ea typeface="ＭＳ Ｐゴシック" pitchFamily="-111" charset="-128"/>
                <a:cs typeface="ＭＳ Ｐゴシック" pitchFamily="-111" charset="-128"/>
              </a:rPr>
              <a:t> new </a:t>
            </a:r>
            <a:r>
              <a:rPr lang="fr-FR" dirty="0" err="1">
                <a:ea typeface="ＭＳ Ｐゴシック" pitchFamily="-111" charset="-128"/>
                <a:cs typeface="ＭＳ Ｐゴシック" pitchFamily="-111" charset="-128"/>
              </a:rPr>
              <a:t>database</a:t>
            </a:r>
            <a:r>
              <a:rPr lang="fr-FR" dirty="0">
                <a:ea typeface="ＭＳ Ｐゴシック" pitchFamily="-111" charset="-128"/>
                <a:cs typeface="ＭＳ Ｐゴシック" pitchFamily="-111" charset="-128"/>
              </a:rPr>
              <a:t> or </a:t>
            </a:r>
            <a:r>
              <a:rPr lang="fr-FR" dirty="0" err="1">
                <a:ea typeface="ＭＳ Ｐゴシック" pitchFamily="-111" charset="-128"/>
                <a:cs typeface="ＭＳ Ｐゴシック" pitchFamily="-111" charset="-128"/>
              </a:rPr>
              <a:t>schema</a:t>
            </a:r>
            <a:endParaRPr lang="fr-FR" dirty="0">
              <a:ea typeface="ＭＳ Ｐゴシック" pitchFamily="-111" charset="-128"/>
              <a:cs typeface="ＭＳ Ｐゴシック" pitchFamily="-111" charset="-128"/>
            </a:endParaRPr>
          </a:p>
          <a:p>
            <a:pPr lvl="2"/>
            <a:endParaRPr lang="fr-FR" dirty="0">
              <a:ea typeface="ＭＳ Ｐゴシック" pitchFamily="-111" charset="-128"/>
            </a:endParaRPr>
          </a:p>
          <a:p>
            <a:endParaRPr lang="fr-FR" dirty="0">
              <a:ea typeface="ＭＳ Ｐゴシック" pitchFamily="-111" charset="-128"/>
              <a:cs typeface="ＭＳ Ｐゴシック" pitchFamily="-111" charset="-128"/>
            </a:endParaRPr>
          </a:p>
          <a:p>
            <a:endParaRPr lang="fr-FR" dirty="0">
              <a:ea typeface="ＭＳ Ｐゴシック" pitchFamily="-111" charset="-128"/>
              <a:cs typeface="ＭＳ Ｐゴシック" pitchFamily="-111" charset="-128"/>
            </a:endParaRPr>
          </a:p>
          <a:p>
            <a:r>
              <a:rPr lang="fr-FR" dirty="0">
                <a:solidFill>
                  <a:srgbClr val="FF0000"/>
                </a:solidFill>
                <a:ea typeface="ＭＳ Ｐゴシック" pitchFamily="-111" charset="-128"/>
                <a:cs typeface="ＭＳ Ｐゴシック" pitchFamily="-111" charset="-128"/>
              </a:rPr>
              <a:t>Must </a:t>
            </a:r>
            <a:r>
              <a:rPr lang="fr-FR" dirty="0" err="1">
                <a:solidFill>
                  <a:srgbClr val="FF0000"/>
                </a:solidFill>
                <a:ea typeface="ＭＳ Ｐゴシック" pitchFamily="-111" charset="-128"/>
                <a:cs typeface="ＭＳ Ｐゴシック" pitchFamily="-111" charset="-128"/>
              </a:rPr>
              <a:t>specifically</a:t>
            </a:r>
            <a:r>
              <a:rPr lang="fr-FR" dirty="0">
                <a:solidFill>
                  <a:srgbClr val="FF0000"/>
                </a:solidFill>
                <a:ea typeface="ＭＳ Ｐゴシック" pitchFamily="-111" charset="-128"/>
                <a:cs typeface="ＭＳ Ｐゴシック" pitchFamily="-111" charset="-128"/>
              </a:rPr>
              <a:t> </a:t>
            </a:r>
            <a:r>
              <a:rPr lang="fr-FR" dirty="0" err="1">
                <a:solidFill>
                  <a:srgbClr val="FF0000"/>
                </a:solidFill>
                <a:ea typeface="ＭＳ Ｐゴシック" pitchFamily="-111" charset="-128"/>
                <a:cs typeface="ＭＳ Ｐゴシック" pitchFamily="-111" charset="-128"/>
              </a:rPr>
              <a:t>exclude</a:t>
            </a:r>
            <a:r>
              <a:rPr lang="fr-FR" dirty="0">
                <a:solidFill>
                  <a:srgbClr val="FF0000"/>
                </a:solidFill>
                <a:ea typeface="ＭＳ Ｐゴシック" pitchFamily="-111" charset="-128"/>
                <a:cs typeface="ＭＳ Ｐゴシック" pitchFamily="-111" charset="-128"/>
              </a:rPr>
              <a:t> the DML triggers </a:t>
            </a:r>
            <a:r>
              <a:rPr lang="fr-FR" dirty="0" err="1">
                <a:solidFill>
                  <a:srgbClr val="FF0000"/>
                </a:solidFill>
                <a:ea typeface="ＭＳ Ｐゴシック" pitchFamily="-111" charset="-128"/>
                <a:cs typeface="ＭＳ Ｐゴシック" pitchFamily="-111" charset="-128"/>
              </a:rPr>
              <a:t>automatically</a:t>
            </a:r>
            <a:r>
              <a:rPr lang="fr-FR" dirty="0">
                <a:solidFill>
                  <a:srgbClr val="FF0000"/>
                </a:solidFill>
                <a:ea typeface="ＭＳ Ｐゴシック" pitchFamily="-111" charset="-128"/>
                <a:cs typeface="ＭＳ Ｐゴシック" pitchFamily="-111" charset="-128"/>
              </a:rPr>
              <a:t> </a:t>
            </a:r>
            <a:r>
              <a:rPr lang="fr-FR" dirty="0" err="1">
                <a:solidFill>
                  <a:srgbClr val="FF0000"/>
                </a:solidFill>
                <a:ea typeface="ＭＳ Ｐゴシック" pitchFamily="-111" charset="-128"/>
                <a:cs typeface="ＭＳ Ｐゴシック" pitchFamily="-111" charset="-128"/>
              </a:rPr>
              <a:t>created</a:t>
            </a:r>
            <a:r>
              <a:rPr lang="fr-FR" dirty="0">
                <a:solidFill>
                  <a:srgbClr val="FF0000"/>
                </a:solidFill>
                <a:ea typeface="ＭＳ Ｐゴシック" pitchFamily="-111" charset="-128"/>
                <a:cs typeface="ＭＳ Ｐゴシック" pitchFamily="-111" charset="-128"/>
              </a:rPr>
              <a:t> by </a:t>
            </a:r>
            <a:r>
              <a:rPr lang="fr-FR" dirty="0" err="1" smtClean="0">
                <a:solidFill>
                  <a:srgbClr val="FF0000"/>
                </a:solidFill>
                <a:ea typeface="ＭＳ Ｐゴシック" pitchFamily="-111" charset="-128"/>
                <a:cs typeface="ＭＳ Ｐゴシック" pitchFamily="-111" charset="-128"/>
              </a:rPr>
              <a:t>Georaster</a:t>
            </a:r>
            <a:r>
              <a:rPr lang="fr-FR" dirty="0" smtClean="0">
                <a:solidFill>
                  <a:srgbClr val="FF0000"/>
                </a:solidFill>
                <a:ea typeface="ＭＳ Ｐゴシック" pitchFamily="-111" charset="-128"/>
                <a:cs typeface="ＭＳ Ｐゴシック" pitchFamily="-111" charset="-128"/>
              </a:rPr>
              <a:t> (or </a:t>
            </a:r>
            <a:r>
              <a:rPr lang="fr-FR" dirty="0" err="1" smtClean="0">
                <a:solidFill>
                  <a:srgbClr val="FF0000"/>
                </a:solidFill>
                <a:ea typeface="ＭＳ Ｐゴシック" pitchFamily="-111" charset="-128"/>
                <a:cs typeface="ＭＳ Ｐゴシック" pitchFamily="-111" charset="-128"/>
              </a:rPr>
              <a:t>just</a:t>
            </a:r>
            <a:r>
              <a:rPr lang="fr-FR" dirty="0" smtClean="0">
                <a:solidFill>
                  <a:srgbClr val="FF0000"/>
                </a:solidFill>
                <a:ea typeface="ＭＳ Ｐゴシック" pitchFamily="-111" charset="-128"/>
                <a:cs typeface="ＭＳ Ｐゴシック" pitchFamily="-111" charset="-128"/>
              </a:rPr>
              <a:t> ignore the </a:t>
            </a:r>
            <a:r>
              <a:rPr lang="fr-FR" dirty="0" err="1" smtClean="0">
                <a:solidFill>
                  <a:srgbClr val="FF0000"/>
                </a:solidFill>
                <a:ea typeface="ＭＳ Ｐゴシック" pitchFamily="-111" charset="-128"/>
                <a:cs typeface="ＭＳ Ｐゴシック" pitchFamily="-111" charset="-128"/>
              </a:rPr>
              <a:t>creation</a:t>
            </a:r>
            <a:r>
              <a:rPr lang="fr-FR" dirty="0" smtClean="0">
                <a:solidFill>
                  <a:srgbClr val="FF0000"/>
                </a:solidFill>
                <a:ea typeface="ＭＳ Ｐゴシック" pitchFamily="-111" charset="-128"/>
                <a:cs typeface="ＭＳ Ｐゴシック" pitchFamily="-111" charset="-128"/>
              </a:rPr>
              <a:t> </a:t>
            </a:r>
            <a:r>
              <a:rPr lang="fr-FR" dirty="0" err="1" smtClean="0">
                <a:solidFill>
                  <a:srgbClr val="FF0000"/>
                </a:solidFill>
                <a:ea typeface="ＭＳ Ｐゴシック" pitchFamily="-111" charset="-128"/>
                <a:cs typeface="ＭＳ Ｐゴシック" pitchFamily="-111" charset="-128"/>
              </a:rPr>
              <a:t>errors</a:t>
            </a:r>
            <a:r>
              <a:rPr lang="fr-FR" dirty="0" smtClean="0">
                <a:solidFill>
                  <a:srgbClr val="FF0000"/>
                </a:solidFill>
                <a:ea typeface="ＭＳ Ｐゴシック" pitchFamily="-111" charset="-128"/>
                <a:cs typeface="ＭＳ Ｐゴシック" pitchFamily="-111" charset="-128"/>
              </a:rPr>
              <a:t>)</a:t>
            </a:r>
          </a:p>
          <a:p>
            <a:endParaRPr lang="fr-FR" dirty="0">
              <a:ea typeface="ＭＳ Ｐゴシック" pitchFamily="-111" charset="-128"/>
              <a:cs typeface="ＭＳ Ｐゴシック" pitchFamily="-111" charset="-128"/>
            </a:endParaRPr>
          </a:p>
        </p:txBody>
      </p:sp>
      <p:sp>
        <p:nvSpPr>
          <p:cNvPr id="151556" name="Rectangle 4"/>
          <p:cNvSpPr>
            <a:spLocks noChangeArrowheads="1"/>
          </p:cNvSpPr>
          <p:nvPr/>
        </p:nvSpPr>
        <p:spPr bwMode="auto">
          <a:xfrm>
            <a:off x="376238" y="2643188"/>
            <a:ext cx="9185275" cy="8413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expdp scott/tiger directory=DATA_PUMP_DIR </a:t>
            </a:r>
          </a:p>
          <a:p>
            <a:pPr algn="l" defTabSz="822325" eaLnBrk="0" hangingPunct="0">
              <a:spcBef>
                <a:spcPct val="0"/>
              </a:spcBef>
              <a:buClrTx/>
            </a:pPr>
            <a:r>
              <a:rPr lang="en-US" sz="1800">
                <a:solidFill>
                  <a:srgbClr val="000066"/>
                </a:solidFill>
                <a:latin typeface="Courier New" pitchFamily="-111" charset="0"/>
              </a:rPr>
              <a:t>  dumpfile=us_rasters.dmp</a:t>
            </a:r>
          </a:p>
          <a:p>
            <a:pPr algn="l" defTabSz="822325" eaLnBrk="0" hangingPunct="0">
              <a:spcBef>
                <a:spcPct val="0"/>
              </a:spcBef>
              <a:buClrTx/>
            </a:pPr>
            <a:r>
              <a:rPr lang="en-US" sz="1800">
                <a:solidFill>
                  <a:srgbClr val="000066"/>
                </a:solidFill>
                <a:latin typeface="Courier New" pitchFamily="-111" charset="0"/>
              </a:rPr>
              <a:t>  tables=(us_rasters, us_rasters_rdt_01)</a:t>
            </a:r>
          </a:p>
        </p:txBody>
      </p:sp>
      <p:sp>
        <p:nvSpPr>
          <p:cNvPr id="151557" name="Rectangle 5"/>
          <p:cNvSpPr>
            <a:spLocks noChangeArrowheads="1"/>
          </p:cNvSpPr>
          <p:nvPr/>
        </p:nvSpPr>
        <p:spPr bwMode="auto">
          <a:xfrm>
            <a:off x="376238" y="3962400"/>
            <a:ext cx="9185275" cy="10890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err="1">
                <a:solidFill>
                  <a:srgbClr val="000066"/>
                </a:solidFill>
                <a:latin typeface="Courier New" pitchFamily="-111" charset="0"/>
              </a:rPr>
              <a:t>impdp</a:t>
            </a:r>
            <a:r>
              <a:rPr lang="en-US" sz="1800" dirty="0">
                <a:solidFill>
                  <a:srgbClr val="000066"/>
                </a:solidFill>
                <a:latin typeface="Courier New" pitchFamily="-111" charset="0"/>
              </a:rPr>
              <a:t> </a:t>
            </a:r>
            <a:r>
              <a:rPr lang="en-US" sz="1800" dirty="0" err="1">
                <a:solidFill>
                  <a:srgbClr val="000066"/>
                </a:solidFill>
                <a:latin typeface="Courier New" pitchFamily="-111" charset="0"/>
              </a:rPr>
              <a:t>scott</a:t>
            </a:r>
            <a:r>
              <a:rPr lang="en-US" sz="1800" dirty="0">
                <a:solidFill>
                  <a:srgbClr val="000066"/>
                </a:solidFill>
                <a:latin typeface="Courier New" pitchFamily="-111" charset="0"/>
              </a:rPr>
              <a:t>/tiger directory=DATA_PUMP_DIR </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dumpfile</a:t>
            </a:r>
            <a:r>
              <a:rPr lang="en-US" sz="1800" dirty="0">
                <a:solidFill>
                  <a:srgbClr val="000066"/>
                </a:solidFill>
                <a:latin typeface="Courier New" pitchFamily="-111" charset="0"/>
              </a:rPr>
              <a:t>=</a:t>
            </a:r>
            <a:r>
              <a:rPr lang="en-US" sz="1800" dirty="0" err="1">
                <a:solidFill>
                  <a:srgbClr val="000066"/>
                </a:solidFill>
                <a:latin typeface="Courier New" pitchFamily="-111" charset="0"/>
              </a:rPr>
              <a:t>us_rasters.dmp</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tables=(</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us_rasters_rdt_01)</a:t>
            </a:r>
          </a:p>
          <a:p>
            <a:pPr algn="l" defTabSz="822325" eaLnBrk="0" hangingPunct="0">
              <a:spcBef>
                <a:spcPct val="0"/>
              </a:spcBef>
              <a:buClrTx/>
            </a:pPr>
            <a:r>
              <a:rPr lang="en-US" sz="1800" dirty="0">
                <a:solidFill>
                  <a:srgbClr val="000066"/>
                </a:solidFill>
                <a:latin typeface="Courier New" pitchFamily="-111" charset="0"/>
              </a:rPr>
              <a:t>  </a:t>
            </a:r>
            <a:r>
              <a:rPr lang="en-US" sz="1800" dirty="0">
                <a:solidFill>
                  <a:srgbClr val="FF0000"/>
                </a:solidFill>
                <a:latin typeface="Courier New" pitchFamily="-111" charset="0"/>
              </a:rPr>
              <a:t>exclude=trigger:\"like '</a:t>
            </a:r>
            <a:r>
              <a:rPr lang="en-US" sz="1800" dirty="0" smtClean="0">
                <a:solidFill>
                  <a:srgbClr val="FF0000"/>
                </a:solidFill>
                <a:latin typeface="Courier New" pitchFamily="-111" charset="0"/>
              </a:rPr>
              <a:t>GRDMLTR%</a:t>
            </a:r>
            <a:r>
              <a:rPr lang="en-US" sz="1800" dirty="0">
                <a:solidFill>
                  <a:srgbClr val="FF0000"/>
                </a:solidFill>
                <a:latin typeface="Courier New" pitchFamily="-111" charset="0"/>
              </a:rPr>
              <a:t>'\"  </a:t>
            </a:r>
          </a:p>
        </p:txBody>
      </p:sp>
    </p:spTree>
  </p:cSld>
  <p:clrMapOvr>
    <a:masterClrMapping/>
  </p:clrMapOvr>
  <p:transition>
    <p:wipe dir="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fr-FR">
                <a:ea typeface="ＭＳ Ｐゴシック" pitchFamily="-111" charset="-128"/>
                <a:cs typeface="ＭＳ Ｐゴシック" pitchFamily="-111" charset="-128"/>
              </a:rPr>
              <a:t>Moving Rasters between Databases</a:t>
            </a:r>
          </a:p>
        </p:txBody>
      </p:sp>
      <p:sp>
        <p:nvSpPr>
          <p:cNvPr id="152579" name="Content Placeholder 2"/>
          <p:cNvSpPr>
            <a:spLocks noGrp="1"/>
          </p:cNvSpPr>
          <p:nvPr>
            <p:ph idx="1"/>
          </p:nvPr>
        </p:nvSpPr>
        <p:spPr>
          <a:xfrm>
            <a:off x="742950" y="1412875"/>
            <a:ext cx="8166100" cy="4608513"/>
          </a:xfrm>
        </p:spPr>
        <p:txBody>
          <a:bodyPr/>
          <a:lstStyle/>
          <a:p>
            <a:r>
              <a:rPr lang="fr-FR">
                <a:ea typeface="ＭＳ Ｐゴシック" pitchFamily="-111" charset="-128"/>
                <a:cs typeface="ＭＳ Ｐゴシック" pitchFamily="-111" charset="-128"/>
              </a:rPr>
              <a:t>Use transportable tablespaces</a:t>
            </a:r>
          </a:p>
          <a:p>
            <a:pPr lvl="1"/>
            <a:r>
              <a:rPr lang="fr-FR"/>
              <a:t>EXPDP/IMPDP</a:t>
            </a:r>
          </a:p>
          <a:p>
            <a:r>
              <a:rPr lang="fr-FR">
                <a:ea typeface="ＭＳ Ｐゴシック" pitchFamily="-111" charset="-128"/>
                <a:cs typeface="ＭＳ Ｐゴシック" pitchFamily="-111" charset="-128"/>
              </a:rPr>
              <a:t>« Export » the tablespace(s)</a:t>
            </a:r>
          </a:p>
          <a:p>
            <a:endParaRPr lang="fr-FR">
              <a:ea typeface="ＭＳ Ｐゴシック" pitchFamily="-111" charset="-128"/>
              <a:cs typeface="ＭＳ Ｐゴシック" pitchFamily="-111" charset="-128"/>
            </a:endParaRPr>
          </a:p>
          <a:p>
            <a:endParaRPr lang="fr-FR">
              <a:ea typeface="ＭＳ Ｐゴシック" pitchFamily="-111" charset="-128"/>
              <a:cs typeface="ＭＳ Ｐゴシック" pitchFamily="-111" charset="-128"/>
            </a:endParaRPr>
          </a:p>
          <a:p>
            <a:r>
              <a:rPr lang="fr-FR">
                <a:ea typeface="ＭＳ Ｐゴシック" pitchFamily="-111" charset="-128"/>
                <a:cs typeface="ＭＳ Ｐゴシック" pitchFamily="-111" charset="-128"/>
              </a:rPr>
              <a:t>« Import » into new schema</a:t>
            </a:r>
          </a:p>
          <a:p>
            <a:pPr lvl="2"/>
            <a:endParaRPr lang="fr-FR">
              <a:ea typeface="ＭＳ Ｐゴシック" pitchFamily="-111" charset="-128"/>
            </a:endParaRPr>
          </a:p>
          <a:p>
            <a:endParaRPr lang="fr-FR">
              <a:ea typeface="ＭＳ Ｐゴシック" pitchFamily="-111" charset="-128"/>
              <a:cs typeface="ＭＳ Ｐゴシック" pitchFamily="-111" charset="-128"/>
            </a:endParaRPr>
          </a:p>
          <a:p>
            <a:r>
              <a:rPr lang="fr-FR">
                <a:ea typeface="ＭＳ Ｐゴシック" pitchFamily="-111" charset="-128"/>
                <a:cs typeface="ＭＳ Ｐゴシック" pitchFamily="-111" charset="-128"/>
              </a:rPr>
              <a:t>Register the raster objects</a:t>
            </a:r>
          </a:p>
          <a:p>
            <a:endParaRPr lang="fr-FR">
              <a:ea typeface="ＭＳ Ｐゴシック" pitchFamily="-111" charset="-128"/>
              <a:cs typeface="ＭＳ Ｐゴシック" pitchFamily="-111" charset="-128"/>
            </a:endParaRPr>
          </a:p>
        </p:txBody>
      </p:sp>
      <p:sp>
        <p:nvSpPr>
          <p:cNvPr id="152580" name="Rectangle 4"/>
          <p:cNvSpPr>
            <a:spLocks noChangeArrowheads="1"/>
          </p:cNvSpPr>
          <p:nvPr/>
        </p:nvSpPr>
        <p:spPr bwMode="auto">
          <a:xfrm>
            <a:off x="376238" y="2643188"/>
            <a:ext cx="9185275" cy="8413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expdp system/manager directory=DATA_PUMP_DIR </a:t>
            </a:r>
          </a:p>
          <a:p>
            <a:pPr algn="l" defTabSz="822325" eaLnBrk="0" hangingPunct="0">
              <a:spcBef>
                <a:spcPct val="0"/>
              </a:spcBef>
              <a:buClrTx/>
            </a:pPr>
            <a:r>
              <a:rPr lang="en-US" sz="1800">
                <a:solidFill>
                  <a:srgbClr val="000066"/>
                </a:solidFill>
                <a:latin typeface="Courier New" pitchFamily="-111" charset="0"/>
              </a:rPr>
              <a:t>  dumpfile=us_rasters_ts.dmp</a:t>
            </a:r>
          </a:p>
          <a:p>
            <a:pPr algn="l" defTabSz="822325" eaLnBrk="0" hangingPunct="0">
              <a:spcBef>
                <a:spcPct val="0"/>
              </a:spcBef>
              <a:buClrTx/>
            </a:pPr>
            <a:r>
              <a:rPr lang="en-US" sz="1800">
                <a:solidFill>
                  <a:srgbClr val="000066"/>
                </a:solidFill>
                <a:latin typeface="Courier New" pitchFamily="-111" charset="0"/>
              </a:rPr>
              <a:t>  transport_tablespaces=us_rasters_ts</a:t>
            </a:r>
          </a:p>
        </p:txBody>
      </p:sp>
      <p:sp>
        <p:nvSpPr>
          <p:cNvPr id="152581" name="Rectangle 5"/>
          <p:cNvSpPr>
            <a:spLocks noChangeArrowheads="1"/>
          </p:cNvSpPr>
          <p:nvPr/>
        </p:nvSpPr>
        <p:spPr bwMode="auto">
          <a:xfrm>
            <a:off x="376238" y="3884613"/>
            <a:ext cx="9185275" cy="839787"/>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impdp system/manager directory=DATA_PUMP_DIR </a:t>
            </a:r>
          </a:p>
          <a:p>
            <a:pPr algn="l" defTabSz="822325" eaLnBrk="0" hangingPunct="0">
              <a:spcBef>
                <a:spcPct val="0"/>
              </a:spcBef>
              <a:buClrTx/>
            </a:pPr>
            <a:r>
              <a:rPr lang="en-US" sz="1800">
                <a:solidFill>
                  <a:srgbClr val="000066"/>
                </a:solidFill>
                <a:latin typeface="Courier New" pitchFamily="-111" charset="0"/>
              </a:rPr>
              <a:t>  dumpfile=us_rasters_ts.dmp</a:t>
            </a:r>
          </a:p>
          <a:p>
            <a:pPr algn="l" defTabSz="822325" eaLnBrk="0" hangingPunct="0">
              <a:spcBef>
                <a:spcPct val="0"/>
              </a:spcBef>
              <a:buClrTx/>
            </a:pPr>
            <a:r>
              <a:rPr lang="en-US" sz="1800">
                <a:solidFill>
                  <a:srgbClr val="000066"/>
                </a:solidFill>
                <a:latin typeface="Courier New" pitchFamily="-111" charset="0"/>
              </a:rPr>
              <a:t>  transport_datafiles=(us_rasters_ts01.dbf,us_rasters_ts02.dbf) </a:t>
            </a:r>
            <a:endParaRPr lang="en-US" sz="1800">
              <a:solidFill>
                <a:srgbClr val="FF0000"/>
              </a:solidFill>
              <a:latin typeface="Courier New" pitchFamily="-111" charset="0"/>
            </a:endParaRPr>
          </a:p>
        </p:txBody>
      </p:sp>
      <p:sp>
        <p:nvSpPr>
          <p:cNvPr id="152582" name="Rectangle 6"/>
          <p:cNvSpPr>
            <a:spLocks noChangeArrowheads="1"/>
          </p:cNvSpPr>
          <p:nvPr/>
        </p:nvSpPr>
        <p:spPr bwMode="auto">
          <a:xfrm>
            <a:off x="376238" y="5167313"/>
            <a:ext cx="9185275" cy="3492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EXECUTE sdo_geor_admin.registerGeoRasterObjects; </a:t>
            </a:r>
            <a:endParaRPr lang="en-US" sz="1800">
              <a:solidFill>
                <a:srgbClr val="FF0000"/>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360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Java</a:t>
            </a:r>
            <a:r>
              <a:rPr lang="en-US" sz="3200"/>
              <a:t> API</a:t>
            </a:r>
          </a:p>
        </p:txBody>
      </p:sp>
      <p:pic>
        <p:nvPicPr>
          <p:cNvPr id="15360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360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Java API</a:t>
            </a:r>
          </a:p>
        </p:txBody>
      </p:sp>
      <p:sp>
        <p:nvSpPr>
          <p:cNvPr id="155651" name="Rectangle 5"/>
          <p:cNvSpPr>
            <a:spLocks noGrp="1" noChangeArrowheads="1"/>
          </p:cNvSpPr>
          <p:nvPr>
            <p:ph type="body" idx="1"/>
          </p:nvPr>
        </p:nvSpPr>
        <p:spPr/>
        <p:txBody>
          <a:bodyPr/>
          <a:lstStyle/>
          <a:p>
            <a:pPr eaLnBrk="1" hangingPunct="1">
              <a:lnSpc>
                <a:spcPct val="90000"/>
              </a:lnSpc>
            </a:pPr>
            <a:r>
              <a:rPr lang="en-US" sz="2000" dirty="0" smtClean="0">
                <a:ea typeface="ＭＳ Ｐゴシック" pitchFamily="-111" charset="-128"/>
                <a:cs typeface="ＭＳ Ｐゴシック" pitchFamily="-111" charset="-128"/>
              </a:rPr>
              <a:t>Provides </a:t>
            </a:r>
            <a:r>
              <a:rPr lang="en-US" sz="2000" dirty="0">
                <a:ea typeface="ＭＳ Ｐゴシック" pitchFamily="-111" charset="-128"/>
                <a:cs typeface="ＭＳ Ｐゴシック" pitchFamily="-111" charset="-128"/>
              </a:rPr>
              <a:t>helper functions for Georaster access in java</a:t>
            </a:r>
          </a:p>
          <a:p>
            <a:pPr eaLnBrk="1" hangingPunct="1">
              <a:lnSpc>
                <a:spcPct val="90000"/>
              </a:lnSpc>
            </a:pPr>
            <a:r>
              <a:rPr lang="en-US" sz="2000" dirty="0">
                <a:ea typeface="ＭＳ Ｐゴシック" pitchFamily="-111" charset="-128"/>
                <a:cs typeface="ＭＳ Ｐゴシック" pitchFamily="-111" charset="-128"/>
              </a:rPr>
              <a:t>Package </a:t>
            </a:r>
            <a:r>
              <a:rPr lang="en-US" sz="2000" dirty="0" err="1">
                <a:solidFill>
                  <a:schemeClr val="accent1"/>
                </a:solidFill>
                <a:ea typeface="ＭＳ Ｐゴシック" pitchFamily="-111" charset="-128"/>
                <a:cs typeface="ＭＳ Ｐゴシック" pitchFamily="-111" charset="-128"/>
              </a:rPr>
              <a:t>oracle.spatial.georaster</a:t>
            </a:r>
            <a:endParaRPr lang="en-US" sz="2000" dirty="0">
              <a:solidFill>
                <a:schemeClr val="accent1"/>
              </a:solidFill>
              <a:ea typeface="ＭＳ Ｐゴシック" pitchFamily="-111" charset="-128"/>
              <a:cs typeface="ＭＳ Ｐゴシック" pitchFamily="-111" charset="-128"/>
            </a:endParaRPr>
          </a:p>
          <a:p>
            <a:pPr eaLnBrk="1" hangingPunct="1">
              <a:lnSpc>
                <a:spcPct val="90000"/>
              </a:lnSpc>
            </a:pPr>
            <a:r>
              <a:rPr lang="en-US" sz="2000" dirty="0">
                <a:ea typeface="ＭＳ Ｐゴシック" pitchFamily="-111" charset="-128"/>
                <a:cs typeface="ＭＳ Ｐゴシック" pitchFamily="-111" charset="-128"/>
              </a:rPr>
              <a:t>Classes: </a:t>
            </a:r>
          </a:p>
          <a:p>
            <a:pPr lvl="1" eaLnBrk="1" hangingPunct="1">
              <a:lnSpc>
                <a:spcPct val="90000"/>
              </a:lnSpc>
              <a:buFontTx/>
              <a:buNone/>
            </a:pPr>
            <a:r>
              <a:rPr lang="en-US" sz="1800" dirty="0" err="1">
                <a:solidFill>
                  <a:schemeClr val="accent1"/>
                </a:solidFill>
              </a:rPr>
              <a:t>JGeoRaster</a:t>
            </a:r>
            <a:r>
              <a:rPr lang="en-US" sz="1800" dirty="0"/>
              <a:t>		Maps to the SDO_GEORASTER type</a:t>
            </a:r>
          </a:p>
          <a:p>
            <a:pPr lvl="1" eaLnBrk="1" hangingPunct="1">
              <a:lnSpc>
                <a:spcPct val="90000"/>
              </a:lnSpc>
              <a:buFontTx/>
              <a:buNone/>
            </a:pPr>
            <a:r>
              <a:rPr lang="en-US" sz="1800" dirty="0" err="1">
                <a:solidFill>
                  <a:schemeClr val="accent1"/>
                </a:solidFill>
              </a:rPr>
              <a:t>JGeoRasterMeta</a:t>
            </a:r>
            <a:r>
              <a:rPr lang="en-US" sz="1800" dirty="0"/>
              <a:t>	Deals with raster metadata</a:t>
            </a:r>
          </a:p>
          <a:p>
            <a:pPr lvl="1" eaLnBrk="1" hangingPunct="1">
              <a:lnSpc>
                <a:spcPct val="90000"/>
              </a:lnSpc>
              <a:buFontTx/>
              <a:buNone/>
            </a:pPr>
            <a:r>
              <a:rPr lang="en-US" sz="1800" dirty="0" err="1">
                <a:solidFill>
                  <a:schemeClr val="accent1"/>
                </a:solidFill>
              </a:rPr>
              <a:t>JRaster</a:t>
            </a:r>
            <a:r>
              <a:rPr lang="en-US" sz="1800" dirty="0"/>
              <a:t>		Retrieve raster data</a:t>
            </a:r>
          </a:p>
          <a:p>
            <a:pPr lvl="1" eaLnBrk="1" hangingPunct="1">
              <a:lnSpc>
                <a:spcPct val="90000"/>
              </a:lnSpc>
              <a:buFontTx/>
              <a:buNone/>
            </a:pPr>
            <a:r>
              <a:rPr lang="en-US" sz="1800" dirty="0" err="1">
                <a:solidFill>
                  <a:schemeClr val="accent1"/>
                </a:solidFill>
              </a:rPr>
              <a:t>GeoRasterImage</a:t>
            </a:r>
            <a:r>
              <a:rPr lang="en-US" sz="1800" dirty="0"/>
              <a:t> 	Retrieve raster for visualization</a:t>
            </a:r>
          </a:p>
          <a:p>
            <a:pPr lvl="1" eaLnBrk="1" hangingPunct="1">
              <a:lnSpc>
                <a:spcPct val="90000"/>
              </a:lnSpc>
              <a:buFontTx/>
              <a:buNone/>
            </a:pPr>
            <a:r>
              <a:rPr lang="en-US" sz="1800" dirty="0" err="1">
                <a:solidFill>
                  <a:schemeClr val="accent1"/>
                </a:solidFill>
              </a:rPr>
              <a:t>SdoGeorPKG</a:t>
            </a:r>
            <a:r>
              <a:rPr lang="en-US" sz="1800" dirty="0"/>
              <a:t>    	Access PL/SQL APIs in package SDO_GEOR</a:t>
            </a:r>
          </a:p>
          <a:p>
            <a:pPr eaLnBrk="1" hangingPunct="1">
              <a:lnSpc>
                <a:spcPct val="90000"/>
              </a:lnSpc>
            </a:pPr>
            <a:r>
              <a:rPr lang="en-US" sz="2000" dirty="0">
                <a:ea typeface="ＭＳ Ｐゴシック" pitchFamily="-111" charset="-128"/>
                <a:cs typeface="ＭＳ Ｐゴシック" pitchFamily="-111" charset="-128"/>
              </a:rPr>
              <a:t>Fully functional examples with source code</a:t>
            </a:r>
          </a:p>
          <a:p>
            <a:pPr lvl="1" eaLnBrk="1" hangingPunct="1">
              <a:lnSpc>
                <a:spcPct val="90000"/>
              </a:lnSpc>
              <a:buFontTx/>
              <a:buNone/>
            </a:pPr>
            <a:r>
              <a:rPr lang="en-US" sz="1800" dirty="0"/>
              <a:t>Loader</a:t>
            </a:r>
          </a:p>
          <a:p>
            <a:pPr lvl="1" eaLnBrk="1" hangingPunct="1">
              <a:lnSpc>
                <a:spcPct val="90000"/>
              </a:lnSpc>
              <a:buFontTx/>
              <a:buNone/>
            </a:pPr>
            <a:r>
              <a:rPr lang="en-US" sz="1800" dirty="0"/>
              <a:t>Exporter</a:t>
            </a:r>
          </a:p>
          <a:p>
            <a:pPr lvl="1" eaLnBrk="1" hangingPunct="1">
              <a:lnSpc>
                <a:spcPct val="90000"/>
              </a:lnSpc>
              <a:buFontTx/>
              <a:buNone/>
            </a:pPr>
            <a:r>
              <a:rPr lang="en-US" sz="1800" dirty="0"/>
              <a:t>Viewer</a:t>
            </a:r>
          </a:p>
          <a:p>
            <a:pPr eaLnBrk="1" hangingPunct="1">
              <a:lnSpc>
                <a:spcPct val="90000"/>
              </a:lnSpc>
            </a:pPr>
            <a:endParaRPr lang="en-US" sz="2000" dirty="0">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Fetching Rasters</a:t>
            </a:r>
          </a:p>
        </p:txBody>
      </p:sp>
      <p:sp>
        <p:nvSpPr>
          <p:cNvPr id="156675" name="Rectangle 3"/>
          <p:cNvSpPr>
            <a:spLocks noChangeArrowheads="1"/>
          </p:cNvSpPr>
          <p:nvPr/>
        </p:nvSpPr>
        <p:spPr bwMode="auto">
          <a:xfrm>
            <a:off x="304800" y="1371600"/>
            <a:ext cx="9448800" cy="424973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800" dirty="0">
                <a:latin typeface="Courier New" pitchFamily="-111" charset="0"/>
              </a:rPr>
              <a:t>// Construct SQL query</a:t>
            </a:r>
          </a:p>
          <a:p>
            <a:pPr algn="l" defTabSz="822325" eaLnBrk="0" hangingPunct="0">
              <a:lnSpc>
                <a:spcPct val="80000"/>
              </a:lnSpc>
              <a:buClrTx/>
            </a:pPr>
            <a:r>
              <a:rPr lang="en-US" sz="1800" dirty="0">
                <a:latin typeface="Courier New" pitchFamily="-111" charset="0"/>
              </a:rPr>
              <a:t>String </a:t>
            </a:r>
            <a:r>
              <a:rPr lang="en-US" sz="1800" dirty="0" err="1">
                <a:latin typeface="Courier New" pitchFamily="-111" charset="0"/>
              </a:rPr>
              <a:t>sqlQuery</a:t>
            </a:r>
            <a:r>
              <a:rPr lang="en-US" sz="1800" dirty="0">
                <a:latin typeface="Courier New" pitchFamily="-111" charset="0"/>
              </a:rPr>
              <a:t> = "SELECT GEORASTER FROM US_RASTERS WHERE GEORID=1"</a:t>
            </a:r>
          </a:p>
          <a:p>
            <a:pPr algn="l" defTabSz="822325" eaLnBrk="0" hangingPunct="0">
              <a:lnSpc>
                <a:spcPct val="80000"/>
              </a:lnSpc>
              <a:buClrTx/>
            </a:pPr>
            <a:r>
              <a:rPr lang="en-US" sz="1800" dirty="0">
                <a:latin typeface="Courier New" pitchFamily="-111" charset="0"/>
              </a:rPr>
              <a:t>// Execute query</a:t>
            </a:r>
          </a:p>
          <a:p>
            <a:pPr algn="l" defTabSz="822325" eaLnBrk="0" hangingPunct="0">
              <a:lnSpc>
                <a:spcPct val="80000"/>
              </a:lnSpc>
              <a:buClrTx/>
            </a:pPr>
            <a:r>
              <a:rPr lang="en-US" sz="1800" dirty="0">
                <a:latin typeface="Courier New" pitchFamily="-111" charset="0"/>
              </a:rPr>
              <a:t>Statement stmt = </a:t>
            </a:r>
            <a:r>
              <a:rPr lang="en-US" sz="1800" dirty="0" err="1">
                <a:latin typeface="Courier New" pitchFamily="-111" charset="0"/>
              </a:rPr>
              <a:t>dbConnection.createStatement</a:t>
            </a:r>
            <a:r>
              <a:rPr lang="en-US" sz="1800" dirty="0">
                <a:latin typeface="Courier New" pitchFamily="-111" charset="0"/>
              </a:rPr>
              <a:t>();</a:t>
            </a:r>
          </a:p>
          <a:p>
            <a:pPr algn="l" defTabSz="822325" eaLnBrk="0" hangingPunct="0">
              <a:lnSpc>
                <a:spcPct val="80000"/>
              </a:lnSpc>
              <a:buClrTx/>
            </a:pPr>
            <a:r>
              <a:rPr lang="en-US" sz="1800" dirty="0" err="1">
                <a:latin typeface="Courier New" pitchFamily="-111" charset="0"/>
              </a:rPr>
              <a:t>OracleResultSet</a:t>
            </a:r>
            <a:r>
              <a:rPr lang="en-US" sz="1800" dirty="0">
                <a:latin typeface="Courier New" pitchFamily="-111" charset="0"/>
              </a:rPr>
              <a:t> </a:t>
            </a:r>
            <a:r>
              <a:rPr lang="en-US" sz="1800" dirty="0" err="1">
                <a:latin typeface="Courier New" pitchFamily="-111" charset="0"/>
              </a:rPr>
              <a:t>rs</a:t>
            </a:r>
            <a:r>
              <a:rPr lang="en-US" sz="1800" dirty="0">
                <a:latin typeface="Courier New" pitchFamily="-111" charset="0"/>
              </a:rPr>
              <a:t> = (</a:t>
            </a:r>
            <a:r>
              <a:rPr lang="en-US" sz="1800" dirty="0" err="1">
                <a:latin typeface="Courier New" pitchFamily="-111" charset="0"/>
              </a:rPr>
              <a:t>OracleResultSet)stmt.executeQuery(sqlQuery</a:t>
            </a:r>
            <a:r>
              <a:rPr lang="en-US" sz="1800" dirty="0">
                <a:latin typeface="Courier New" pitchFamily="-111" charset="0"/>
              </a:rPr>
              <a:t>);</a:t>
            </a:r>
          </a:p>
          <a:p>
            <a:pPr algn="l" defTabSz="822325" eaLnBrk="0" hangingPunct="0">
              <a:lnSpc>
                <a:spcPct val="80000"/>
              </a:lnSpc>
              <a:buClrTx/>
            </a:pPr>
            <a:r>
              <a:rPr lang="en-US" sz="1800" dirty="0">
                <a:latin typeface="Courier New" pitchFamily="-111" charset="0"/>
              </a:rPr>
              <a:t>// Fetch results</a:t>
            </a:r>
          </a:p>
          <a:p>
            <a:pPr algn="l" defTabSz="822325" eaLnBrk="0" hangingPunct="0">
              <a:lnSpc>
                <a:spcPct val="80000"/>
              </a:lnSpc>
              <a:buClrTx/>
            </a:pPr>
            <a:r>
              <a:rPr lang="en-US" sz="1800" dirty="0">
                <a:latin typeface="Courier New" pitchFamily="-111" charset="0"/>
              </a:rPr>
              <a:t>while (</a:t>
            </a:r>
            <a:r>
              <a:rPr lang="en-US" sz="1800" dirty="0" err="1">
                <a:latin typeface="Courier New" pitchFamily="-111" charset="0"/>
              </a:rPr>
              <a:t>rs.next</a:t>
            </a:r>
            <a:r>
              <a:rPr lang="en-US" sz="1800" dirty="0">
                <a:latin typeface="Courier New" pitchFamily="-111" charset="0"/>
              </a:rPr>
              <a:t>()) {</a:t>
            </a:r>
          </a:p>
          <a:p>
            <a:pPr algn="l" defTabSz="822325" eaLnBrk="0" hangingPunct="0">
              <a:lnSpc>
                <a:spcPct val="80000"/>
              </a:lnSpc>
              <a:buClrTx/>
            </a:pPr>
            <a:r>
              <a:rPr lang="en-US" sz="1800" dirty="0">
                <a:latin typeface="Courier New" pitchFamily="-111" charset="0"/>
              </a:rPr>
              <a:t>  // Extract JDBC object from record into structure</a:t>
            </a:r>
          </a:p>
          <a:p>
            <a:pPr algn="l" defTabSz="822325" eaLnBrk="0" hangingPunct="0">
              <a:lnSpc>
                <a:spcPct val="80000"/>
              </a:lnSpc>
              <a:buClrTx/>
            </a:pPr>
            <a:r>
              <a:rPr lang="en-US" sz="1800" dirty="0">
                <a:latin typeface="Courier New" pitchFamily="-111" charset="0"/>
              </a:rPr>
              <a:t>  </a:t>
            </a:r>
            <a:r>
              <a:rPr lang="en-US" sz="1800" dirty="0">
                <a:solidFill>
                  <a:schemeClr val="accent1"/>
                </a:solidFill>
                <a:latin typeface="Courier New" pitchFamily="-111" charset="0"/>
              </a:rPr>
              <a:t>STRUCT </a:t>
            </a:r>
            <a:r>
              <a:rPr lang="en-US" sz="1800" dirty="0" err="1">
                <a:solidFill>
                  <a:schemeClr val="accent1"/>
                </a:solidFill>
                <a:latin typeface="Courier New" pitchFamily="-111" charset="0"/>
              </a:rPr>
              <a:t>dbObject</a:t>
            </a:r>
            <a:r>
              <a:rPr lang="en-US" sz="1800" dirty="0">
                <a:solidFill>
                  <a:schemeClr val="accent1"/>
                </a:solidFill>
                <a:latin typeface="Courier New" pitchFamily="-111" charset="0"/>
              </a:rPr>
              <a:t> = (STRUCT) rs.getObject(1);</a:t>
            </a:r>
          </a:p>
          <a:p>
            <a:pPr algn="l" defTabSz="822325" eaLnBrk="0" hangingPunct="0">
              <a:lnSpc>
                <a:spcPct val="80000"/>
              </a:lnSpc>
              <a:buClrTx/>
            </a:pPr>
            <a:r>
              <a:rPr lang="en-US" sz="1800" dirty="0">
                <a:latin typeface="Courier New" pitchFamily="-111" charset="0"/>
              </a:rPr>
              <a:t>  // Import from structure into Geometry object</a:t>
            </a:r>
          </a:p>
          <a:p>
            <a:pPr algn="l" defTabSz="822325" eaLnBrk="0" hangingPunct="0">
              <a:lnSpc>
                <a:spcPct val="80000"/>
              </a:lnSpc>
              <a:buClrTx/>
            </a:pPr>
            <a:r>
              <a:rPr lang="en-US" sz="1800" dirty="0">
                <a:latin typeface="Courier New" pitchFamily="-111" charset="0"/>
              </a:rPr>
              <a:t>  </a:t>
            </a:r>
            <a:r>
              <a:rPr lang="en-US" sz="1800" dirty="0" err="1">
                <a:solidFill>
                  <a:schemeClr val="accent1"/>
                </a:solidFill>
                <a:latin typeface="Courier New" pitchFamily="-111" charset="0"/>
              </a:rPr>
              <a:t>JGeoRaster</a:t>
            </a: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geor</a:t>
            </a:r>
            <a:r>
              <a:rPr lang="en-US" sz="1800" dirty="0">
                <a:solidFill>
                  <a:schemeClr val="accent1"/>
                </a:solidFill>
                <a:latin typeface="Courier New" pitchFamily="-111" charset="0"/>
              </a:rPr>
              <a:t> = new </a:t>
            </a:r>
            <a:r>
              <a:rPr lang="en-US" sz="1800" dirty="0" err="1">
                <a:solidFill>
                  <a:schemeClr val="accent1"/>
                </a:solidFill>
                <a:latin typeface="Courier New" pitchFamily="-111" charset="0"/>
              </a:rPr>
              <a:t>JGeoRaster</a:t>
            </a: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dbObject</a:t>
            </a:r>
            <a:r>
              <a:rPr lang="en-US" sz="1800" dirty="0">
                <a:solidFill>
                  <a:schemeClr val="accent1"/>
                </a:solidFill>
                <a:latin typeface="Courier New" pitchFamily="-111" charset="0"/>
              </a:rPr>
              <a:t>);</a:t>
            </a:r>
          </a:p>
          <a:p>
            <a:pPr algn="l" defTabSz="822325" eaLnBrk="0" hangingPunct="0">
              <a:lnSpc>
                <a:spcPct val="80000"/>
              </a:lnSpc>
              <a:buClrTx/>
            </a:pPr>
            <a:r>
              <a:rPr lang="en-US" sz="1800" dirty="0">
                <a:latin typeface="Courier New" pitchFamily="-111" charset="0"/>
              </a:rPr>
              <a:t>}</a:t>
            </a: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09600" y="1447800"/>
            <a:ext cx="4038600" cy="4495800"/>
          </a:xfrm>
          <a:prstGeom prst="rect">
            <a:avLst/>
          </a:prstGeom>
          <a:noFill/>
          <a:ln w="9525">
            <a:solidFill>
              <a:schemeClr val="tx1"/>
            </a:solidFill>
            <a:miter lim="800000"/>
            <a:headEnd/>
            <a:tailEnd/>
          </a:ln>
        </p:spPr>
        <p:txBody>
          <a:bodyPr wrap="square" lIns="92075" tIns="46038" rIns="92075" bIns="46038" anchor="ctr">
            <a:prstTxWarp prst="textNoShape">
              <a:avLst/>
            </a:prstTxWarp>
            <a:noAutofit/>
          </a:bodyPr>
          <a:lstStyle/>
          <a:p>
            <a:endParaRPr lang="fr-FR"/>
          </a:p>
        </p:txBody>
      </p:sp>
      <p:sp>
        <p:nvSpPr>
          <p:cNvPr id="51205" name="Rectangle 5"/>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Compression for Imagery</a:t>
            </a:r>
            <a:endParaRPr lang="en-US" dirty="0">
              <a:ea typeface="ＭＳ Ｐゴシック" pitchFamily="-111" charset="-128"/>
              <a:cs typeface="ＭＳ Ｐゴシック" pitchFamily="-111" charset="-128"/>
            </a:endParaRPr>
          </a:p>
        </p:txBody>
      </p:sp>
      <p:sp>
        <p:nvSpPr>
          <p:cNvPr id="51206" name="Rectangle 6"/>
          <p:cNvSpPr>
            <a:spLocks noGrp="1" noChangeArrowheads="1"/>
          </p:cNvSpPr>
          <p:nvPr>
            <p:ph type="body" sz="half" idx="1"/>
          </p:nvPr>
        </p:nvSpPr>
        <p:spPr/>
        <p:txBody>
          <a:bodyPr/>
          <a:lstStyle/>
          <a:p>
            <a:pPr algn="ctr" eaLnBrk="1" hangingPunct="1">
              <a:buFontTx/>
              <a:buNone/>
            </a:pPr>
            <a:r>
              <a:rPr lang="en-US" sz="2000" b="1" dirty="0">
                <a:ea typeface="ＭＳ Ｐゴシック" pitchFamily="-111" charset="-128"/>
                <a:cs typeface="ＭＳ Ｐゴシック" pitchFamily="-111" charset="-128"/>
              </a:rPr>
              <a:t>JPEG </a:t>
            </a:r>
            <a:r>
              <a:rPr lang="en-US" sz="2000" dirty="0">
                <a:ea typeface="ＭＳ Ｐゴシック" pitchFamily="-111" charset="-128"/>
                <a:cs typeface="ＭＳ Ｐゴシック" pitchFamily="-111" charset="-128"/>
              </a:rPr>
              <a:t>Compression</a:t>
            </a:r>
          </a:p>
          <a:p>
            <a:pPr eaLnBrk="1" hangingPunct="1"/>
            <a:endParaRPr lang="en-US" sz="2000" dirty="0">
              <a:ea typeface="ＭＳ Ｐゴシック" pitchFamily="-111" charset="-128"/>
              <a:cs typeface="ＭＳ Ｐゴシック" pitchFamily="-111" charset="-128"/>
            </a:endParaRPr>
          </a:p>
          <a:p>
            <a:pPr eaLnBrk="1" hangingPunct="1"/>
            <a:r>
              <a:rPr lang="en-US" sz="2000" dirty="0" err="1" smtClean="0">
                <a:ea typeface="ＭＳ Ｐゴシック" pitchFamily="-111" charset="-128"/>
                <a:cs typeface="ＭＳ Ｐゴシック" pitchFamily="-111" charset="-128"/>
              </a:rPr>
              <a:t>Lossy</a:t>
            </a:r>
            <a:r>
              <a:rPr lang="en-US" sz="2000" dirty="0" smtClean="0">
                <a:ea typeface="ＭＳ Ｐゴシック" pitchFamily="-111" charset="-128"/>
                <a:cs typeface="ＭＳ Ｐゴシック" pitchFamily="-111" charset="-128"/>
              </a:rPr>
              <a:t> compression</a:t>
            </a:r>
          </a:p>
          <a:p>
            <a:pPr eaLnBrk="1" hangingPunct="1"/>
            <a:r>
              <a:rPr lang="en-US" sz="2000" dirty="0" smtClean="0">
                <a:ea typeface="ＭＳ Ｐゴシック" pitchFamily="-111" charset="-128"/>
                <a:cs typeface="ＭＳ Ｐゴシック" pitchFamily="-111" charset="-128"/>
              </a:rPr>
              <a:t>Use for imagery</a:t>
            </a:r>
          </a:p>
          <a:p>
            <a:pPr eaLnBrk="1" hangingPunct="1"/>
            <a:r>
              <a:rPr lang="en-US" sz="2000" dirty="0">
                <a:ea typeface="ＭＳ Ｐゴシック" pitchFamily="-111" charset="-128"/>
                <a:cs typeface="ＭＳ Ｐゴシック" pitchFamily="-111" charset="-128"/>
              </a:rPr>
              <a:t>For rasters with </a:t>
            </a:r>
            <a:r>
              <a:rPr lang="en-US" sz="2000" dirty="0" err="1">
                <a:ea typeface="ＭＳ Ｐゴシック" pitchFamily="-111" charset="-128"/>
                <a:cs typeface="ＭＳ Ｐゴシック" pitchFamily="-111" charset="-128"/>
              </a:rPr>
              <a:t>cellDepth</a:t>
            </a:r>
            <a:r>
              <a:rPr lang="en-US" sz="2000" dirty="0">
                <a:ea typeface="ＭＳ Ｐゴシック" pitchFamily="-111" charset="-128"/>
                <a:cs typeface="ＭＳ Ｐゴシック" pitchFamily="-111" charset="-128"/>
              </a:rPr>
              <a:t>=8BIT_U and no more than 4 bands per block</a:t>
            </a:r>
            <a:endParaRPr lang="en-US" sz="2000" dirty="0" smtClean="0">
              <a:ea typeface="ＭＳ Ｐゴシック" pitchFamily="-111" charset="-128"/>
              <a:cs typeface="ＭＳ Ｐゴシック" pitchFamily="-111" charset="-128"/>
            </a:endParaRPr>
          </a:p>
          <a:p>
            <a:pPr eaLnBrk="1" hangingPunct="1"/>
            <a:r>
              <a:rPr lang="en-US" sz="2000" dirty="0" smtClean="0">
                <a:ea typeface="ＭＳ Ｐゴシック" pitchFamily="-111" charset="-128"/>
                <a:cs typeface="ＭＳ Ｐゴシック" pitchFamily="-111" charset="-128"/>
              </a:rPr>
              <a:t>Control </a:t>
            </a:r>
            <a:r>
              <a:rPr lang="en-US" sz="2000" dirty="0">
                <a:ea typeface="ＭＳ Ｐゴシック" pitchFamily="-111" charset="-128"/>
                <a:cs typeface="ＭＳ Ｐゴシック" pitchFamily="-111" charset="-128"/>
              </a:rPr>
              <a:t>the compression level using the </a:t>
            </a:r>
            <a:r>
              <a:rPr lang="en-US" sz="2000" i="1" dirty="0">
                <a:ea typeface="ＭＳ Ｐゴシック" pitchFamily="-111" charset="-128"/>
                <a:cs typeface="ＭＳ Ｐゴシック" pitchFamily="-111" charset="-128"/>
              </a:rPr>
              <a:t>quality</a:t>
            </a:r>
            <a:r>
              <a:rPr lang="en-US" sz="2000" dirty="0">
                <a:ea typeface="ＭＳ Ｐゴシック" pitchFamily="-111" charset="-128"/>
                <a:cs typeface="ＭＳ Ｐゴシック" pitchFamily="-111" charset="-128"/>
              </a:rPr>
              <a:t> parameter</a:t>
            </a:r>
          </a:p>
          <a:p>
            <a:pPr lvl="1" eaLnBrk="1" hangingPunct="1"/>
            <a:r>
              <a:rPr lang="en-US" sz="1800" dirty="0"/>
              <a:t>0 (max compression) to 100 (no compression</a:t>
            </a:r>
            <a:r>
              <a:rPr lang="en-US" sz="1800" dirty="0" smtClean="0"/>
              <a:t>)</a:t>
            </a:r>
          </a:p>
          <a:p>
            <a:pPr lvl="1" eaLnBrk="1" hangingPunct="1"/>
            <a:r>
              <a:rPr lang="en-US" sz="1800" dirty="0" smtClean="0"/>
              <a:t>Default quality is 75</a:t>
            </a:r>
            <a:endParaRPr lang="en-US" sz="1800" dirty="0"/>
          </a:p>
          <a:p>
            <a:pPr eaLnBrk="1" hangingPunct="1"/>
            <a:endParaRPr lang="en-US" sz="2000" dirty="0">
              <a:ea typeface="ＭＳ Ｐゴシック" pitchFamily="-111" charset="-128"/>
              <a:cs typeface="ＭＳ Ｐゴシック" pitchFamily="-111" charset="-128"/>
            </a:endParaRPr>
          </a:p>
        </p:txBody>
      </p:sp>
      <p:sp>
        <p:nvSpPr>
          <p:cNvPr id="51207" name="Rectangle 7"/>
          <p:cNvSpPr>
            <a:spLocks noGrp="1" noChangeArrowheads="1"/>
          </p:cNvSpPr>
          <p:nvPr>
            <p:ph type="body" sz="half" idx="2"/>
          </p:nvPr>
        </p:nvSpPr>
        <p:spPr/>
        <p:txBody>
          <a:bodyPr/>
          <a:lstStyle/>
          <a:p>
            <a:pPr algn="ctr" eaLnBrk="1" hangingPunct="1">
              <a:buFontTx/>
              <a:buNone/>
            </a:pPr>
            <a:r>
              <a:rPr lang="en-US" sz="2000" b="1" dirty="0" smtClean="0">
                <a:ea typeface="ＭＳ Ｐゴシック" pitchFamily="-111" charset="-128"/>
                <a:cs typeface="ＭＳ Ｐゴシック" pitchFamily="-111" charset="-128"/>
              </a:rPr>
              <a:t>JPEG-2000 </a:t>
            </a:r>
            <a:r>
              <a:rPr lang="en-US" sz="2000" dirty="0" smtClean="0">
                <a:ea typeface="ＭＳ Ｐゴシック" pitchFamily="-111" charset="-128"/>
                <a:cs typeface="ＭＳ Ｐゴシック" pitchFamily="-111" charset="-128"/>
              </a:rPr>
              <a:t>Compression</a:t>
            </a:r>
            <a:endParaRPr lang="en-US" sz="2000" dirty="0">
              <a:ea typeface="ＭＳ Ｐゴシック" pitchFamily="-111" charset="-128"/>
              <a:cs typeface="ＭＳ Ｐゴシック" pitchFamily="-111" charset="-128"/>
            </a:endParaRPr>
          </a:p>
          <a:p>
            <a:pPr eaLnBrk="1" hangingPunct="1"/>
            <a:endParaRPr lang="en-US" sz="2000" dirty="0">
              <a:ea typeface="ＭＳ Ｐゴシック" pitchFamily="-111" charset="-128"/>
              <a:cs typeface="ＭＳ Ｐゴシック" pitchFamily="-111" charset="-128"/>
            </a:endParaRPr>
          </a:p>
          <a:p>
            <a:pPr eaLnBrk="1" hangingPunct="1"/>
            <a:r>
              <a:rPr lang="en-US" sz="2000" dirty="0" err="1" smtClean="0">
                <a:ea typeface="ＭＳ Ｐゴシック" pitchFamily="-111" charset="-128"/>
                <a:cs typeface="ＭＳ Ｐゴシック" pitchFamily="-111" charset="-128"/>
              </a:rPr>
              <a:t>Lossy</a:t>
            </a:r>
            <a:r>
              <a:rPr lang="en-US" sz="2000" dirty="0" smtClean="0">
                <a:ea typeface="ＭＳ Ｐゴシック" pitchFamily="-111" charset="-128"/>
                <a:cs typeface="ＭＳ Ｐゴシック" pitchFamily="-111" charset="-128"/>
              </a:rPr>
              <a:t> compression but compresses much better than JPEG</a:t>
            </a:r>
            <a:endParaRPr lang="en-US" sz="2000" dirty="0">
              <a:ea typeface="ＭＳ Ｐゴシック" pitchFamily="-111" charset="-128"/>
              <a:cs typeface="ＭＳ Ｐゴシック" pitchFamily="-111" charset="-128"/>
            </a:endParaRPr>
          </a:p>
          <a:p>
            <a:pPr eaLnBrk="1" hangingPunct="1"/>
            <a:r>
              <a:rPr lang="en-US" sz="2000" dirty="0">
                <a:ea typeface="ＭＳ Ｐゴシック" pitchFamily="-111" charset="-128"/>
                <a:cs typeface="ＭＳ Ｐゴシック" pitchFamily="-111" charset="-128"/>
              </a:rPr>
              <a:t>Use for imagery</a:t>
            </a:r>
          </a:p>
          <a:p>
            <a:pPr eaLnBrk="1" hangingPunct="1"/>
            <a:r>
              <a:rPr lang="en-US" sz="2000" dirty="0">
                <a:ea typeface="ＭＳ Ｐゴシック" pitchFamily="-111" charset="-128"/>
                <a:cs typeface="ＭＳ Ｐゴシック" pitchFamily="-111" charset="-128"/>
              </a:rPr>
              <a:t>For </a:t>
            </a:r>
            <a:r>
              <a:rPr lang="en-US" sz="2000" dirty="0" err="1">
                <a:ea typeface="ＭＳ Ｐゴシック" pitchFamily="-111" charset="-128"/>
                <a:cs typeface="ＭＳ Ｐゴシック" pitchFamily="-111" charset="-128"/>
              </a:rPr>
              <a:t>rasters</a:t>
            </a:r>
            <a:r>
              <a:rPr lang="en-US" sz="2000" dirty="0">
                <a:ea typeface="ＭＳ Ｐゴシック" pitchFamily="-111" charset="-128"/>
                <a:cs typeface="ＭＳ Ｐゴシック" pitchFamily="-111" charset="-128"/>
              </a:rPr>
              <a:t> with </a:t>
            </a:r>
            <a:r>
              <a:rPr lang="en-US" sz="2000" dirty="0" err="1">
                <a:ea typeface="ＭＳ Ｐゴシック" pitchFamily="-111" charset="-128"/>
                <a:cs typeface="ＭＳ Ｐゴシック" pitchFamily="-111" charset="-128"/>
              </a:rPr>
              <a:t>cellDepth</a:t>
            </a:r>
            <a:r>
              <a:rPr lang="en-US" sz="2000" dirty="0">
                <a:ea typeface="ＭＳ Ｐゴシック" pitchFamily="-111" charset="-128"/>
                <a:cs typeface="ＭＳ Ｐゴシック" pitchFamily="-111" charset="-128"/>
              </a:rPr>
              <a:t>=8BIT_U </a:t>
            </a:r>
            <a:r>
              <a:rPr lang="en-US" sz="2000" dirty="0" smtClean="0">
                <a:ea typeface="ＭＳ Ｐゴシック" pitchFamily="-111" charset="-128"/>
                <a:cs typeface="ＭＳ Ｐゴシック" pitchFamily="-111" charset="-128"/>
              </a:rPr>
              <a:t>or 16BIT_U</a:t>
            </a:r>
            <a:endParaRPr lang="en-US" sz="2000" dirty="0">
              <a:ea typeface="ＭＳ Ｐゴシック" pitchFamily="-111" charset="-128"/>
              <a:cs typeface="ＭＳ Ｐゴシック" pitchFamily="-111" charset="-128"/>
            </a:endParaRPr>
          </a:p>
          <a:p>
            <a:pPr eaLnBrk="1" hangingPunct="1"/>
            <a:r>
              <a:rPr lang="en-US" sz="2000" dirty="0" smtClean="0">
                <a:ea typeface="ＭＳ Ｐゴシック" pitchFamily="-111" charset="-128"/>
                <a:cs typeface="ＭＳ Ｐゴシック" pitchFamily="-111" charset="-128"/>
              </a:rPr>
              <a:t>Control </a:t>
            </a:r>
            <a:r>
              <a:rPr lang="en-US" sz="2000" dirty="0">
                <a:ea typeface="ＭＳ Ｐゴシック" pitchFamily="-111" charset="-128"/>
                <a:cs typeface="ＭＳ Ｐゴシック" pitchFamily="-111" charset="-128"/>
              </a:rPr>
              <a:t>the compression level using the </a:t>
            </a:r>
            <a:r>
              <a:rPr lang="en-US" sz="2000" i="1" dirty="0" smtClean="0">
                <a:ea typeface="ＭＳ Ｐゴシック" pitchFamily="-111" charset="-128"/>
                <a:cs typeface="ＭＳ Ｐゴシック" pitchFamily="-111" charset="-128"/>
              </a:rPr>
              <a:t>ratio </a:t>
            </a:r>
            <a:r>
              <a:rPr lang="en-US" sz="2000" dirty="0" smtClean="0">
                <a:ea typeface="ＭＳ Ｐゴシック" pitchFamily="-111" charset="-128"/>
                <a:cs typeface="ＭＳ Ｐゴシック" pitchFamily="-111" charset="-128"/>
              </a:rPr>
              <a:t>parameter.</a:t>
            </a:r>
          </a:p>
          <a:p>
            <a:pPr eaLnBrk="1" hangingPunct="1"/>
            <a:r>
              <a:rPr lang="en-US" sz="2000" dirty="0" smtClean="0">
                <a:ea typeface="ＭＳ Ｐゴシック" pitchFamily="-111" charset="-128"/>
                <a:cs typeface="ＭＳ Ｐゴシック" pitchFamily="-111" charset="-128"/>
              </a:rPr>
              <a:t>A ratio of 20 means a reduction of 20:1, i.e. 5% of the input.</a:t>
            </a:r>
            <a:endParaRPr lang="en-US" sz="1800" dirty="0" smtClean="0"/>
          </a:p>
          <a:p>
            <a:pPr algn="ctr" eaLnBrk="1" hangingPunct="1">
              <a:buFontTx/>
              <a:buNone/>
            </a:pPr>
            <a:endParaRPr lang="en-US" sz="2000" b="1" dirty="0">
              <a:ea typeface="ＭＳ Ｐゴシック" pitchFamily="-111" charset="-128"/>
              <a:cs typeface="ＭＳ Ｐゴシック" pitchFamily="-111" charset="-128"/>
            </a:endParaRPr>
          </a:p>
        </p:txBody>
      </p:sp>
      <p:sp>
        <p:nvSpPr>
          <p:cNvPr id="8" name="Rectangle 2"/>
          <p:cNvSpPr>
            <a:spLocks noChangeArrowheads="1"/>
          </p:cNvSpPr>
          <p:nvPr/>
        </p:nvSpPr>
        <p:spPr bwMode="auto">
          <a:xfrm>
            <a:off x="4808984" y="1453480"/>
            <a:ext cx="4038600" cy="4495800"/>
          </a:xfrm>
          <a:prstGeom prst="rect">
            <a:avLst/>
          </a:prstGeom>
          <a:noFill/>
          <a:ln w="9525">
            <a:solidFill>
              <a:schemeClr val="tx1"/>
            </a:solidFill>
            <a:miter lim="800000"/>
            <a:headEnd/>
            <a:tailEnd/>
          </a:ln>
        </p:spPr>
        <p:txBody>
          <a:bodyPr wrap="square" lIns="92075" tIns="46038" rIns="92075" bIns="46038" anchor="ctr">
            <a:prstTxWarp prst="textNoShape">
              <a:avLst/>
            </a:prstTxWarp>
            <a:noAutofit/>
          </a:bodyPr>
          <a:lstStyle/>
          <a:p>
            <a:endParaRPr lang="fr-FR"/>
          </a:p>
        </p:txBody>
      </p:sp>
    </p:spTree>
  </p:cSld>
  <p:clrMapOvr>
    <a:masterClrMapping/>
  </p:clrMapOvr>
  <p:transition>
    <p:wipe dir="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Fetching Raster Data</a:t>
            </a:r>
          </a:p>
        </p:txBody>
      </p:sp>
      <p:sp>
        <p:nvSpPr>
          <p:cNvPr id="157699" name="Rectangle 3"/>
          <p:cNvSpPr>
            <a:spLocks noChangeArrowheads="1"/>
          </p:cNvSpPr>
          <p:nvPr/>
        </p:nvSpPr>
        <p:spPr bwMode="auto">
          <a:xfrm>
            <a:off x="304800" y="1371600"/>
            <a:ext cx="9448800" cy="424973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800">
                <a:latin typeface="Courier New" pitchFamily="-111" charset="0"/>
              </a:rPr>
              <a:t>// Get JRaster object to fetch raster content</a:t>
            </a:r>
          </a:p>
          <a:p>
            <a:pPr algn="l" defTabSz="822325" eaLnBrk="0" hangingPunct="0">
              <a:lnSpc>
                <a:spcPct val="80000"/>
              </a:lnSpc>
              <a:buClrTx/>
            </a:pPr>
            <a:r>
              <a:rPr lang="en-US" sz="1800">
                <a:solidFill>
                  <a:schemeClr val="accent1"/>
                </a:solidFill>
                <a:latin typeface="Courier New" pitchFamily="-111" charset="0"/>
              </a:rPr>
              <a:t>JRaster jr = geor. getRasterObject();</a:t>
            </a:r>
          </a:p>
          <a:p>
            <a:pPr algn="l" defTabSz="822325" eaLnBrk="0" hangingPunct="0">
              <a:lnSpc>
                <a:spcPct val="80000"/>
              </a:lnSpc>
              <a:buClrTx/>
            </a:pPr>
            <a:r>
              <a:rPr lang="en-US" sz="1800">
                <a:latin typeface="Courier New" pitchFamily="-111" charset="0"/>
              </a:rPr>
              <a:t>// Get one raster block</a:t>
            </a:r>
          </a:p>
          <a:p>
            <a:pPr algn="l" defTabSz="822325" eaLnBrk="0" hangingPunct="0">
              <a:lnSpc>
                <a:spcPct val="80000"/>
              </a:lnSpc>
              <a:buClrTx/>
            </a:pPr>
            <a:r>
              <a:rPr lang="en-US" sz="1800">
                <a:solidFill>
                  <a:schemeClr val="accent1"/>
                </a:solidFill>
                <a:latin typeface="Courier New" pitchFamily="-111" charset="0"/>
              </a:rPr>
              <a:t>Byte[] rb = jr.getRasterBlock (</a:t>
            </a:r>
          </a:p>
          <a:p>
            <a:pPr algn="l" defTabSz="822325" eaLnBrk="0" hangingPunct="0">
              <a:lnSpc>
                <a:spcPct val="80000"/>
              </a:lnSpc>
              <a:buClrTx/>
            </a:pPr>
            <a:r>
              <a:rPr lang="en-US" sz="1800">
                <a:solidFill>
                  <a:schemeClr val="accent1"/>
                </a:solidFill>
                <a:latin typeface="Courier New" pitchFamily="-111" charset="0"/>
              </a:rPr>
              <a:t>  pyramidLevel, bandBlockNumber, rowBlockNumber,</a:t>
            </a:r>
          </a:p>
          <a:p>
            <a:pPr algn="l" defTabSz="822325" eaLnBrk="0" hangingPunct="0">
              <a:lnSpc>
                <a:spcPct val="80000"/>
              </a:lnSpc>
              <a:buClrTx/>
            </a:pPr>
            <a:r>
              <a:rPr lang="en-US" sz="1800">
                <a:solidFill>
                  <a:schemeClr val="accent1"/>
                </a:solidFill>
                <a:latin typeface="Courier New" pitchFamily="-111" charset="0"/>
              </a:rPr>
              <a:t>  columnBlockNumber);</a:t>
            </a:r>
          </a:p>
          <a:p>
            <a:pPr algn="l" defTabSz="822325" eaLnBrk="0" hangingPunct="0">
              <a:lnSpc>
                <a:spcPct val="80000"/>
              </a:lnSpc>
              <a:buClrTx/>
            </a:pPr>
            <a:r>
              <a:rPr lang="en-US" sz="1800">
                <a:latin typeface="Courier New" pitchFamily="-111" charset="0"/>
              </a:rPr>
              <a:t>// Get entire raster data</a:t>
            </a:r>
          </a:p>
          <a:p>
            <a:pPr algn="l" defTabSz="822325" eaLnBrk="0" hangingPunct="0">
              <a:lnSpc>
                <a:spcPct val="80000"/>
              </a:lnSpc>
              <a:buClrTx/>
            </a:pPr>
            <a:r>
              <a:rPr lang="en-US" sz="1800">
                <a:solidFill>
                  <a:schemeClr val="accent1"/>
                </a:solidFill>
                <a:latin typeface="Courier New" pitchFamily="-111" charset="0"/>
              </a:rPr>
              <a:t>BLOB rd = jr.getRasterData (pyramidLevel);</a:t>
            </a:r>
          </a:p>
          <a:p>
            <a:pPr algn="l" defTabSz="822325" eaLnBrk="0" hangingPunct="0">
              <a:lnSpc>
                <a:spcPct val="80000"/>
              </a:lnSpc>
              <a:buClrTx/>
            </a:pPr>
            <a:r>
              <a:rPr lang="en-US" sz="1800">
                <a:solidFill>
                  <a:schemeClr val="accent1"/>
                </a:solidFill>
                <a:latin typeface="Courier New" pitchFamily="-111" charset="0"/>
              </a:rPr>
              <a:t>  columnBlockNumber);</a:t>
            </a:r>
            <a:r>
              <a:rPr lang="en-US" sz="1800">
                <a:latin typeface="Courier New" pitchFamily="-111" charset="0"/>
              </a:rPr>
              <a:t> </a:t>
            </a:r>
          </a:p>
          <a:p>
            <a:pPr algn="l" defTabSz="822325" eaLnBrk="0" hangingPunct="0">
              <a:lnSpc>
                <a:spcPct val="80000"/>
              </a:lnSpc>
              <a:buClrTx/>
            </a:pPr>
            <a:r>
              <a:rPr lang="en-US" sz="1800">
                <a:latin typeface="Courier New" pitchFamily="-111" charset="0"/>
              </a:rPr>
              <a:t>// Get a subset of a raster</a:t>
            </a:r>
          </a:p>
          <a:p>
            <a:pPr algn="l" defTabSz="822325" eaLnBrk="0" hangingPunct="0">
              <a:lnSpc>
                <a:spcPct val="80000"/>
              </a:lnSpc>
              <a:buClrTx/>
            </a:pPr>
            <a:r>
              <a:rPr lang="en-US" sz="1800">
                <a:solidFill>
                  <a:schemeClr val="accent1"/>
                </a:solidFill>
                <a:latin typeface="Courier New" pitchFamily="-111" charset="0"/>
              </a:rPr>
              <a:t>Byte[] rsub = jr.getRasterSubset (</a:t>
            </a:r>
          </a:p>
          <a:p>
            <a:pPr algn="l" defTabSz="822325" eaLnBrk="0" hangingPunct="0">
              <a:lnSpc>
                <a:spcPct val="80000"/>
              </a:lnSpc>
              <a:buClrTx/>
            </a:pPr>
            <a:r>
              <a:rPr lang="en-US" sz="1800">
                <a:solidFill>
                  <a:schemeClr val="accent1"/>
                </a:solidFill>
                <a:latin typeface="Courier New" pitchFamily="-111" charset="0"/>
              </a:rPr>
              <a:t>  pyramidLevel, window, layerNo, cellDepth, compression);</a:t>
            </a:r>
            <a:endParaRPr lang="en-US" sz="1800">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5872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a:solidFill>
                  <a:schemeClr val="accent1"/>
                </a:solidFill>
              </a:rPr>
              <a:t>Georaster</a:t>
            </a:r>
            <a:r>
              <a:rPr lang="en-US" sz="3200" dirty="0" smtClean="0"/>
              <a:t> Support</a:t>
            </a:r>
            <a:endParaRPr lang="en-US" sz="3200" dirty="0"/>
          </a:p>
        </p:txBody>
      </p:sp>
      <p:pic>
        <p:nvPicPr>
          <p:cNvPr id="15872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5872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4"/>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Third party Geo-Raster support</a:t>
            </a:r>
            <a:endParaRPr lang="fr-FR">
              <a:ea typeface="ＭＳ Ｐゴシック" pitchFamily="-111" charset="-128"/>
              <a:cs typeface="ＭＳ Ｐゴシック" pitchFamily="-111" charset="-128"/>
            </a:endParaRPr>
          </a:p>
        </p:txBody>
      </p:sp>
      <p:sp>
        <p:nvSpPr>
          <p:cNvPr id="165892" name="Rectangle 5"/>
          <p:cNvSpPr>
            <a:spLocks noGrp="1" noChangeArrowheads="1"/>
          </p:cNvSpPr>
          <p:nvPr>
            <p:ph type="body" idx="1"/>
          </p:nvPr>
        </p:nvSpPr>
        <p:spPr>
          <a:xfrm>
            <a:off x="685800" y="1373188"/>
            <a:ext cx="7075488" cy="4648200"/>
          </a:xfrm>
        </p:spPr>
        <p:txBody>
          <a:bodyPr/>
          <a:lstStyle/>
          <a:p>
            <a:pPr eaLnBrk="1" hangingPunct="1">
              <a:lnSpc>
                <a:spcPct val="90000"/>
              </a:lnSpc>
            </a:pPr>
            <a:r>
              <a:rPr lang="en-GB" sz="2000">
                <a:ea typeface="ＭＳ Ｐゴシック" pitchFamily="-111" charset="-128"/>
                <a:cs typeface="ＭＳ Ｐゴシック" pitchFamily="-111" charset="-128"/>
              </a:rPr>
              <a:t>Safe Software - FME</a:t>
            </a:r>
          </a:p>
          <a:p>
            <a:pPr eaLnBrk="1" hangingPunct="1">
              <a:lnSpc>
                <a:spcPct val="90000"/>
              </a:lnSpc>
            </a:pPr>
            <a:r>
              <a:rPr lang="en-GB" sz="2000">
                <a:ea typeface="ＭＳ Ｐゴシック" pitchFamily="-111" charset="-128"/>
                <a:cs typeface="ＭＳ Ｐゴシック" pitchFamily="-111" charset="-128"/>
              </a:rPr>
              <a:t>PCI Geomatics - Geomatica</a:t>
            </a:r>
          </a:p>
          <a:p>
            <a:pPr eaLnBrk="1" hangingPunct="1">
              <a:lnSpc>
                <a:spcPct val="90000"/>
              </a:lnSpc>
            </a:pPr>
            <a:r>
              <a:rPr lang="en-GB" sz="2000">
                <a:ea typeface="ＭＳ Ｐゴシック" pitchFamily="-111" charset="-128"/>
                <a:cs typeface="ＭＳ Ｐゴシック" pitchFamily="-111" charset="-128"/>
              </a:rPr>
              <a:t>Bentley Maps</a:t>
            </a:r>
          </a:p>
          <a:p>
            <a:pPr eaLnBrk="1" hangingPunct="1">
              <a:lnSpc>
                <a:spcPct val="90000"/>
              </a:lnSpc>
            </a:pPr>
            <a:r>
              <a:rPr lang="en-GB" sz="2000">
                <a:ea typeface="ＭＳ Ｐゴシック" pitchFamily="-111" charset="-128"/>
                <a:cs typeface="ＭＳ Ｐゴシック" pitchFamily="-111" charset="-128"/>
              </a:rPr>
              <a:t>Intergraph</a:t>
            </a:r>
          </a:p>
          <a:p>
            <a:pPr eaLnBrk="1" hangingPunct="1">
              <a:lnSpc>
                <a:spcPct val="90000"/>
              </a:lnSpc>
            </a:pPr>
            <a:r>
              <a:rPr lang="en-GB" sz="2000">
                <a:ea typeface="ＭＳ Ｐゴシック" pitchFamily="-111" charset="-128"/>
                <a:cs typeface="ＭＳ Ｐゴシック" pitchFamily="-111" charset="-128"/>
              </a:rPr>
              <a:t>ESRI - ArcGIS (ArcGIS 9.2)</a:t>
            </a:r>
          </a:p>
          <a:p>
            <a:pPr eaLnBrk="1" hangingPunct="1">
              <a:lnSpc>
                <a:spcPct val="90000"/>
              </a:lnSpc>
            </a:pPr>
            <a:r>
              <a:rPr lang="en-GB" sz="2000">
                <a:ea typeface="ＭＳ Ｐゴシック" pitchFamily="-111" charset="-128"/>
                <a:cs typeface="ＭＳ Ｐゴシック" pitchFamily="-111" charset="-128"/>
              </a:rPr>
              <a:t>Erdas – ADE, Titan, Apollo</a:t>
            </a:r>
          </a:p>
          <a:p>
            <a:pPr eaLnBrk="1" hangingPunct="1">
              <a:lnSpc>
                <a:spcPct val="90000"/>
              </a:lnSpc>
            </a:pPr>
            <a:r>
              <a:rPr lang="en-GB" sz="2000">
                <a:ea typeface="ＭＳ Ｐゴシック" pitchFamily="-111" charset="-128"/>
                <a:cs typeface="ＭＳ Ｐゴシック" pitchFamily="-111" charset="-128"/>
              </a:rPr>
              <a:t>Autodesk Map and Mapguide (via GDAL ?)</a:t>
            </a:r>
          </a:p>
          <a:p>
            <a:pPr eaLnBrk="1" hangingPunct="1">
              <a:lnSpc>
                <a:spcPct val="90000"/>
              </a:lnSpc>
            </a:pPr>
            <a:r>
              <a:rPr lang="en-GB" sz="2000">
                <a:ea typeface="ＭＳ Ｐゴシック" pitchFamily="-111" charset="-128"/>
                <a:cs typeface="ＭＳ Ｐゴシック" pitchFamily="-111" charset="-128"/>
              </a:rPr>
              <a:t>Cadcorp</a:t>
            </a:r>
          </a:p>
          <a:p>
            <a:pPr eaLnBrk="1" hangingPunct="1">
              <a:lnSpc>
                <a:spcPct val="90000"/>
              </a:lnSpc>
            </a:pPr>
            <a:r>
              <a:rPr lang="en-GB" sz="2000">
                <a:ea typeface="ＭＳ Ｐゴシック" pitchFamily="-111" charset="-128"/>
                <a:cs typeface="ＭＳ Ｐゴシック" pitchFamily="-111" charset="-128"/>
              </a:rPr>
              <a:t>LizardTech – SpatialExpress – MrSID, JPEG2000 plugin</a:t>
            </a:r>
          </a:p>
          <a:p>
            <a:pPr eaLnBrk="1" hangingPunct="1">
              <a:lnSpc>
                <a:spcPct val="90000"/>
              </a:lnSpc>
            </a:pPr>
            <a:r>
              <a:rPr lang="en-GB" sz="2000">
                <a:ea typeface="ＭＳ Ｐゴシック" pitchFamily="-111" charset="-128"/>
                <a:cs typeface="ＭＳ Ｐゴシック" pitchFamily="-111" charset="-128"/>
              </a:rPr>
              <a:t>eSpatial – iSmart</a:t>
            </a:r>
          </a:p>
          <a:p>
            <a:pPr eaLnBrk="1" hangingPunct="1">
              <a:lnSpc>
                <a:spcPct val="90000"/>
              </a:lnSpc>
            </a:pPr>
            <a:r>
              <a:rPr lang="en-GB" sz="2000">
                <a:ea typeface="ＭＳ Ｐゴシック" pitchFamily="-111" charset="-128"/>
                <a:cs typeface="ＭＳ Ｐゴシック" pitchFamily="-111" charset="-128"/>
              </a:rPr>
              <a:t>Abaco - DbMAP ASJ</a:t>
            </a:r>
          </a:p>
          <a:p>
            <a:pPr eaLnBrk="1" hangingPunct="1">
              <a:lnSpc>
                <a:spcPct val="90000"/>
              </a:lnSpc>
            </a:pPr>
            <a:r>
              <a:rPr lang="en-GB" sz="2000">
                <a:ea typeface="ＭＳ Ｐゴシック" pitchFamily="-111" charset="-128"/>
                <a:cs typeface="ＭＳ Ｐゴシック" pitchFamily="-111" charset="-128"/>
              </a:rPr>
              <a:t>Luciad Map</a:t>
            </a:r>
          </a:p>
          <a:p>
            <a:pPr eaLnBrk="1" hangingPunct="1">
              <a:lnSpc>
                <a:spcPct val="90000"/>
              </a:lnSpc>
            </a:pPr>
            <a:r>
              <a:rPr lang="en-GB" sz="2000">
                <a:ea typeface="ＭＳ Ｐゴシック" pitchFamily="-111" charset="-128"/>
                <a:cs typeface="ＭＳ Ｐゴシック" pitchFamily="-111" charset="-128"/>
              </a:rPr>
              <a:t>Skyline Software – TerraSuite</a:t>
            </a:r>
          </a:p>
        </p:txBody>
      </p:sp>
      <p:pic>
        <p:nvPicPr>
          <p:cNvPr id="165893" name="Picture 3" descr="C:\all_data\1        INTERNAL SITE mar04\e-spatial_header_logo.gif"/>
          <p:cNvPicPr>
            <a:picLocks noChangeAspect="1" noChangeArrowheads="1"/>
          </p:cNvPicPr>
          <p:nvPr/>
        </p:nvPicPr>
        <p:blipFill>
          <a:blip r:embed="rId3"/>
          <a:srcRect t="24243" r="9195" b="26666"/>
          <a:stretch>
            <a:fillRect/>
          </a:stretch>
        </p:blipFill>
        <p:spPr bwMode="auto">
          <a:xfrm>
            <a:off x="5889625" y="5373688"/>
            <a:ext cx="2146300" cy="407987"/>
          </a:xfrm>
          <a:prstGeom prst="rect">
            <a:avLst/>
          </a:prstGeom>
          <a:noFill/>
          <a:ln w="9525">
            <a:noFill/>
            <a:miter lim="800000"/>
            <a:headEnd/>
            <a:tailEnd/>
          </a:ln>
        </p:spPr>
      </p:pic>
      <p:pic>
        <p:nvPicPr>
          <p:cNvPr id="165894" name="Picture 5" descr="http://www.cadcorp.com/images/Cadcorp%20logo%202004.png"/>
          <p:cNvPicPr>
            <a:picLocks noChangeAspect="1" noChangeArrowheads="1"/>
          </p:cNvPicPr>
          <p:nvPr/>
        </p:nvPicPr>
        <p:blipFill>
          <a:blip r:embed="rId4"/>
          <a:srcRect/>
          <a:stretch>
            <a:fillRect/>
          </a:stretch>
        </p:blipFill>
        <p:spPr bwMode="auto">
          <a:xfrm>
            <a:off x="6897688" y="4652963"/>
            <a:ext cx="660400" cy="609600"/>
          </a:xfrm>
          <a:prstGeom prst="rect">
            <a:avLst/>
          </a:prstGeom>
          <a:noFill/>
          <a:ln w="9525">
            <a:noFill/>
            <a:miter lim="800000"/>
            <a:headEnd/>
            <a:tailEnd/>
          </a:ln>
        </p:spPr>
      </p:pic>
      <p:pic>
        <p:nvPicPr>
          <p:cNvPr id="165895" name="Picture 6" descr="SkylineLogoNew"/>
          <p:cNvPicPr>
            <a:picLocks noChangeAspect="1" noChangeArrowheads="1"/>
          </p:cNvPicPr>
          <p:nvPr/>
        </p:nvPicPr>
        <p:blipFill>
          <a:blip r:embed="rId5"/>
          <a:srcRect/>
          <a:stretch>
            <a:fillRect/>
          </a:stretch>
        </p:blipFill>
        <p:spPr bwMode="auto">
          <a:xfrm>
            <a:off x="8048625" y="5300663"/>
            <a:ext cx="1651000" cy="441325"/>
          </a:xfrm>
          <a:prstGeom prst="rect">
            <a:avLst/>
          </a:prstGeom>
          <a:noFill/>
          <a:ln w="9525">
            <a:noFill/>
            <a:miter lim="800000"/>
            <a:headEnd/>
            <a:tailEnd/>
          </a:ln>
        </p:spPr>
      </p:pic>
      <p:pic>
        <p:nvPicPr>
          <p:cNvPr id="165896" name="Picture 8" descr="Home">
            <a:hlinkClick r:id="rId6" invalidUrl="file:///"/>
          </p:cNvPr>
          <p:cNvPicPr>
            <a:picLocks noChangeAspect="1" noChangeArrowheads="1"/>
          </p:cNvPicPr>
          <p:nvPr/>
        </p:nvPicPr>
        <p:blipFill>
          <a:blip r:embed="rId7"/>
          <a:srcRect l="4445" t="16000" r="4445"/>
          <a:stretch>
            <a:fillRect/>
          </a:stretch>
        </p:blipFill>
        <p:spPr bwMode="auto">
          <a:xfrm>
            <a:off x="7545388" y="2276475"/>
            <a:ext cx="2063750" cy="487363"/>
          </a:xfrm>
          <a:prstGeom prst="rect">
            <a:avLst/>
          </a:prstGeom>
          <a:noFill/>
          <a:ln w="9525">
            <a:noFill/>
            <a:miter lim="800000"/>
            <a:headEnd/>
            <a:tailEnd/>
          </a:ln>
        </p:spPr>
      </p:pic>
      <p:pic>
        <p:nvPicPr>
          <p:cNvPr id="165897" name="Picture 9" descr="http://www.pcigeomatics.com/images/evo-6_flat_b_700_resizable_01.gif"/>
          <p:cNvPicPr>
            <a:picLocks noChangeAspect="1" noChangeArrowheads="1"/>
          </p:cNvPicPr>
          <p:nvPr/>
        </p:nvPicPr>
        <p:blipFill>
          <a:blip r:embed="rId8"/>
          <a:srcRect/>
          <a:stretch>
            <a:fillRect/>
          </a:stretch>
        </p:blipFill>
        <p:spPr bwMode="auto">
          <a:xfrm>
            <a:off x="7977188" y="1700213"/>
            <a:ext cx="1079500" cy="434975"/>
          </a:xfrm>
          <a:prstGeom prst="rect">
            <a:avLst/>
          </a:prstGeom>
          <a:noFill/>
          <a:ln w="9525">
            <a:noFill/>
            <a:miter lim="800000"/>
            <a:headEnd/>
            <a:tailEnd/>
          </a:ln>
        </p:spPr>
      </p:pic>
      <p:pic>
        <p:nvPicPr>
          <p:cNvPr id="165898" name="Picture 10" descr="http://www.bentley.com/BentleyWebSite/Images/bentley_logo.gif">
            <a:hlinkClick r:id="rId9"/>
          </p:cNvPr>
          <p:cNvPicPr>
            <a:picLocks noChangeAspect="1" noChangeArrowheads="1"/>
          </p:cNvPicPr>
          <p:nvPr/>
        </p:nvPicPr>
        <p:blipFill>
          <a:blip r:embed="rId10"/>
          <a:srcRect/>
          <a:stretch>
            <a:fillRect/>
          </a:stretch>
        </p:blipFill>
        <p:spPr bwMode="auto">
          <a:xfrm>
            <a:off x="7761288" y="4652963"/>
            <a:ext cx="1651000" cy="415925"/>
          </a:xfrm>
          <a:prstGeom prst="rect">
            <a:avLst/>
          </a:prstGeom>
          <a:noFill/>
          <a:ln w="9525">
            <a:noFill/>
            <a:miter lim="800000"/>
            <a:headEnd/>
            <a:tailEnd/>
          </a:ln>
        </p:spPr>
      </p:pic>
      <p:pic>
        <p:nvPicPr>
          <p:cNvPr id="165899" name="Picture 11" descr="C:\mydocuments\Logos\Esric2.tif"/>
          <p:cNvPicPr>
            <a:picLocks noChangeAspect="1" noChangeArrowheads="1"/>
          </p:cNvPicPr>
          <p:nvPr/>
        </p:nvPicPr>
        <p:blipFill>
          <a:blip r:embed="rId11"/>
          <a:srcRect/>
          <a:stretch>
            <a:fillRect/>
          </a:stretch>
        </p:blipFill>
        <p:spPr bwMode="auto">
          <a:xfrm>
            <a:off x="8624888" y="3573463"/>
            <a:ext cx="720725" cy="865187"/>
          </a:xfrm>
          <a:prstGeom prst="rect">
            <a:avLst/>
          </a:prstGeom>
          <a:noFill/>
          <a:ln w="9525">
            <a:noFill/>
            <a:miter lim="800000"/>
            <a:headEnd/>
            <a:tailEnd/>
          </a:ln>
        </p:spPr>
      </p:pic>
      <p:graphicFrame>
        <p:nvGraphicFramePr>
          <p:cNvPr id="165890" name="Object 18"/>
          <p:cNvGraphicFramePr>
            <a:graphicFrameLocks noChangeAspect="1"/>
          </p:cNvGraphicFramePr>
          <p:nvPr/>
        </p:nvGraphicFramePr>
        <p:xfrm>
          <a:off x="7832725" y="3644900"/>
          <a:ext cx="654050" cy="782638"/>
        </p:xfrm>
        <a:graphic>
          <a:graphicData uri="http://schemas.openxmlformats.org/presentationml/2006/ole">
            <mc:AlternateContent xmlns:mc="http://schemas.openxmlformats.org/markup-compatibility/2006">
              <mc:Choice xmlns:v="urn:schemas-microsoft-com:vml" Requires="v">
                <p:oleObj spid="_x0000_s165909" name="Photo Editor Photo" r:id="rId12" imgW="2029108" imgH="1380952" progId="">
                  <p:embed/>
                </p:oleObj>
              </mc:Choice>
              <mc:Fallback>
                <p:oleObj name="Photo Editor Photo" r:id="rId12" imgW="2029108" imgH="1380952" progId="">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l="31544" t="13243" r="31544" b="16554"/>
                      <a:stretch>
                        <a:fillRect/>
                      </a:stretch>
                    </p:blipFill>
                    <p:spPr bwMode="auto">
                      <a:xfrm>
                        <a:off x="7832725" y="3644900"/>
                        <a:ext cx="65405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5900" name="Picture 41" descr="D:\My_Documents\logos\erdas.gif"/>
          <p:cNvPicPr>
            <a:picLocks noChangeAspect="1" noChangeArrowheads="1"/>
          </p:cNvPicPr>
          <p:nvPr/>
        </p:nvPicPr>
        <p:blipFill>
          <a:blip r:embed="rId14"/>
          <a:srcRect/>
          <a:stretch>
            <a:fillRect/>
          </a:stretch>
        </p:blipFill>
        <p:spPr bwMode="auto">
          <a:xfrm>
            <a:off x="7832725" y="2997200"/>
            <a:ext cx="1516063" cy="492125"/>
          </a:xfrm>
          <a:prstGeom prst="rect">
            <a:avLst/>
          </a:prstGeom>
          <a:noFill/>
          <a:ln w="9525">
            <a:noFill/>
            <a:miter lim="800000"/>
            <a:headEnd/>
            <a:tailEnd/>
          </a:ln>
        </p:spPr>
      </p:pic>
      <p:pic>
        <p:nvPicPr>
          <p:cNvPr id="165901" name="Picture 6"/>
          <p:cNvPicPr>
            <a:picLocks noChangeAspect="1" noChangeArrowheads="1"/>
          </p:cNvPicPr>
          <p:nvPr/>
        </p:nvPicPr>
        <p:blipFill>
          <a:blip r:embed="rId15"/>
          <a:srcRect/>
          <a:stretch>
            <a:fillRect/>
          </a:stretch>
        </p:blipFill>
        <p:spPr bwMode="auto">
          <a:xfrm>
            <a:off x="7977188" y="765175"/>
            <a:ext cx="1152525" cy="600075"/>
          </a:xfrm>
          <a:prstGeom prst="rect">
            <a:avLst/>
          </a:prstGeom>
          <a:noFill/>
          <a:ln w="9525">
            <a:noFill/>
            <a:miter lim="800000"/>
            <a:headEnd/>
            <a:tailEnd/>
          </a:ln>
        </p:spPr>
      </p:pic>
      <p:pic>
        <p:nvPicPr>
          <p:cNvPr id="16" name="Picture 15" descr="capture1.bmp"/>
          <p:cNvPicPr>
            <a:picLocks noChangeAspect="1"/>
          </p:cNvPicPr>
          <p:nvPr/>
        </p:nvPicPr>
        <p:blipFill>
          <a:blip r:embed="rId16"/>
          <a:stretch>
            <a:fillRect/>
          </a:stretch>
        </p:blipFill>
        <p:spPr>
          <a:xfrm>
            <a:off x="5024438" y="4724400"/>
            <a:ext cx="1685925" cy="523875"/>
          </a:xfrm>
          <a:prstGeom prst="rect">
            <a:avLst/>
          </a:prstGeom>
          <a:ln>
            <a:solidFill>
              <a:schemeClr val="tx1">
                <a:lumMod val="50000"/>
                <a:lumOff val="50000"/>
              </a:schemeClr>
            </a:solidFill>
          </a:ln>
        </p:spPr>
      </p:pic>
    </p:spTree>
  </p:cSld>
  <p:clrMapOvr>
    <a:masterClrMapping/>
  </p:clrMapOvr>
  <p:transition>
    <p:wipe dir="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4"/>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Open Source Geo-Raster support</a:t>
            </a:r>
            <a:endParaRPr lang="fr-FR">
              <a:ea typeface="ＭＳ Ｐゴシック" pitchFamily="-111" charset="-128"/>
              <a:cs typeface="ＭＳ Ｐゴシック" pitchFamily="-111" charset="-128"/>
            </a:endParaRPr>
          </a:p>
        </p:txBody>
      </p:sp>
      <p:sp>
        <p:nvSpPr>
          <p:cNvPr id="166915" name="Rectangle 5"/>
          <p:cNvSpPr>
            <a:spLocks noGrp="1" noChangeArrowheads="1"/>
          </p:cNvSpPr>
          <p:nvPr>
            <p:ph type="body" idx="1"/>
          </p:nvPr>
        </p:nvSpPr>
        <p:spPr>
          <a:xfrm>
            <a:off x="685800" y="1373188"/>
            <a:ext cx="6324600" cy="4648200"/>
          </a:xfrm>
        </p:spPr>
        <p:txBody>
          <a:bodyPr/>
          <a:lstStyle/>
          <a:p>
            <a:pPr eaLnBrk="1" hangingPunct="1">
              <a:lnSpc>
                <a:spcPct val="90000"/>
              </a:lnSpc>
            </a:pPr>
            <a:r>
              <a:rPr lang="en-GB" sz="2000">
                <a:ea typeface="ＭＳ Ｐゴシック" pitchFamily="-111" charset="-128"/>
                <a:cs typeface="ＭＳ Ｐゴシック" pitchFamily="-111" charset="-128"/>
              </a:rPr>
              <a:t>GDAL library and tools</a:t>
            </a:r>
          </a:p>
          <a:p>
            <a:pPr eaLnBrk="1" hangingPunct="1">
              <a:lnSpc>
                <a:spcPct val="90000"/>
              </a:lnSpc>
            </a:pPr>
            <a:r>
              <a:rPr lang="en-GB" sz="2000">
                <a:ea typeface="ＭＳ Ｐゴシック" pitchFamily="-111" charset="-128"/>
                <a:cs typeface="ＭＳ Ｐゴシック" pitchFamily="-111" charset="-128"/>
              </a:rPr>
              <a:t>MapServer (via GDAL)</a:t>
            </a:r>
          </a:p>
          <a:p>
            <a:pPr eaLnBrk="1" hangingPunct="1">
              <a:lnSpc>
                <a:spcPct val="90000"/>
              </a:lnSpc>
            </a:pPr>
            <a:r>
              <a:rPr lang="en-GB" sz="2000">
                <a:ea typeface="ＭＳ Ｐゴシック" pitchFamily="-111" charset="-128"/>
                <a:cs typeface="ＭＳ Ｐゴシック" pitchFamily="-111" charset="-128"/>
              </a:rPr>
              <a:t>gvSIG (via GDAL)</a:t>
            </a:r>
          </a:p>
          <a:p>
            <a:pPr eaLnBrk="1" hangingPunct="1">
              <a:lnSpc>
                <a:spcPct val="90000"/>
              </a:lnSpc>
            </a:pPr>
            <a:endParaRPr lang="en-GB" sz="2000">
              <a:ea typeface="ＭＳ Ｐゴシック" pitchFamily="-111" charset="-128"/>
              <a:cs typeface="ＭＳ Ｐゴシック" pitchFamily="-111" charset="-128"/>
            </a:endParaRPr>
          </a:p>
          <a:p>
            <a:pPr eaLnBrk="1" hangingPunct="1">
              <a:lnSpc>
                <a:spcPct val="90000"/>
              </a:lnSpc>
            </a:pPr>
            <a:r>
              <a:rPr lang="en-GB" sz="2000">
                <a:ea typeface="ＭＳ Ｐゴシック" pitchFamily="-111" charset="-128"/>
                <a:cs typeface="ＭＳ Ｐゴシック" pitchFamily="-111" charset="-128"/>
              </a:rPr>
              <a:t>GeoTools library and tools (Java)</a:t>
            </a:r>
          </a:p>
          <a:p>
            <a:pPr eaLnBrk="1" hangingPunct="1">
              <a:lnSpc>
                <a:spcPct val="90000"/>
              </a:lnSpc>
            </a:pPr>
            <a:r>
              <a:rPr lang="en-GB" sz="2000">
                <a:ea typeface="ＭＳ Ｐゴシック" pitchFamily="-111" charset="-128"/>
                <a:cs typeface="ＭＳ Ｐゴシック" pitchFamily="-111" charset="-128"/>
              </a:rPr>
              <a:t>GeoServer (via its Geotools)</a:t>
            </a:r>
          </a:p>
        </p:txBody>
      </p:sp>
      <p:pic>
        <p:nvPicPr>
          <p:cNvPr id="166916" name="Picture 10"/>
          <p:cNvPicPr>
            <a:picLocks noChangeAspect="1" noChangeArrowheads="1"/>
          </p:cNvPicPr>
          <p:nvPr/>
        </p:nvPicPr>
        <p:blipFill>
          <a:blip r:embed="rId2"/>
          <a:srcRect/>
          <a:stretch>
            <a:fillRect/>
          </a:stretch>
        </p:blipFill>
        <p:spPr bwMode="auto">
          <a:xfrm>
            <a:off x="5889625" y="4221163"/>
            <a:ext cx="1362075" cy="1376362"/>
          </a:xfrm>
          <a:prstGeom prst="rect">
            <a:avLst/>
          </a:prstGeom>
          <a:noFill/>
          <a:ln w="9525">
            <a:noFill/>
            <a:miter lim="800000"/>
            <a:headEnd type="none" w="sm" len="sm"/>
            <a:tailEnd type="none" w="sm" len="sm"/>
          </a:ln>
        </p:spPr>
      </p:pic>
      <p:pic>
        <p:nvPicPr>
          <p:cNvPr id="166917" name="Picture 12"/>
          <p:cNvPicPr>
            <a:picLocks noChangeAspect="1" noChangeArrowheads="1"/>
          </p:cNvPicPr>
          <p:nvPr/>
        </p:nvPicPr>
        <p:blipFill>
          <a:blip r:embed="rId3"/>
          <a:srcRect/>
          <a:stretch>
            <a:fillRect/>
          </a:stretch>
        </p:blipFill>
        <p:spPr bwMode="auto">
          <a:xfrm>
            <a:off x="7545388" y="908050"/>
            <a:ext cx="1452562" cy="1601788"/>
          </a:xfrm>
          <a:prstGeom prst="rect">
            <a:avLst/>
          </a:prstGeom>
          <a:noFill/>
          <a:ln w="9525">
            <a:noFill/>
            <a:miter lim="800000"/>
            <a:headEnd type="none" w="sm" len="sm"/>
            <a:tailEnd type="none" w="sm" len="sm"/>
          </a:ln>
        </p:spPr>
      </p:pic>
      <p:pic>
        <p:nvPicPr>
          <p:cNvPr id="166918" name="Picture 16"/>
          <p:cNvPicPr>
            <a:picLocks noChangeAspect="1" noChangeArrowheads="1"/>
          </p:cNvPicPr>
          <p:nvPr/>
        </p:nvPicPr>
        <p:blipFill>
          <a:blip r:embed="rId4"/>
          <a:srcRect/>
          <a:stretch>
            <a:fillRect/>
          </a:stretch>
        </p:blipFill>
        <p:spPr bwMode="auto">
          <a:xfrm>
            <a:off x="2144713" y="4724400"/>
            <a:ext cx="2663825" cy="846138"/>
          </a:xfrm>
          <a:prstGeom prst="rect">
            <a:avLst/>
          </a:prstGeom>
          <a:noFill/>
          <a:ln w="9525">
            <a:noFill/>
            <a:miter lim="800000"/>
            <a:headEnd/>
            <a:tailEnd/>
          </a:ln>
        </p:spPr>
      </p:pic>
      <p:pic>
        <p:nvPicPr>
          <p:cNvPr id="166919" name="Picture 17"/>
          <p:cNvPicPr>
            <a:picLocks noChangeAspect="1" noChangeArrowheads="1"/>
          </p:cNvPicPr>
          <p:nvPr/>
        </p:nvPicPr>
        <p:blipFill>
          <a:blip r:embed="rId5"/>
          <a:srcRect/>
          <a:stretch>
            <a:fillRect/>
          </a:stretch>
        </p:blipFill>
        <p:spPr bwMode="auto">
          <a:xfrm>
            <a:off x="7689850" y="3933825"/>
            <a:ext cx="1751013" cy="1085850"/>
          </a:xfrm>
          <a:prstGeom prst="rect">
            <a:avLst/>
          </a:prstGeom>
          <a:noFill/>
          <a:ln w="9525">
            <a:solidFill>
              <a:schemeClr val="bg1"/>
            </a:solidFill>
            <a:miter lim="800000"/>
            <a:headEnd/>
            <a:tailEnd/>
          </a:ln>
        </p:spPr>
      </p:pic>
      <p:pic>
        <p:nvPicPr>
          <p:cNvPr id="10" name="Picture 9" descr="capture2.bmp"/>
          <p:cNvPicPr>
            <a:picLocks noChangeAspect="1"/>
          </p:cNvPicPr>
          <p:nvPr/>
        </p:nvPicPr>
        <p:blipFill>
          <a:blip r:embed="rId6"/>
          <a:stretch>
            <a:fillRect/>
          </a:stretch>
        </p:blipFill>
        <p:spPr>
          <a:xfrm>
            <a:off x="6608763" y="2852738"/>
            <a:ext cx="2755900" cy="706437"/>
          </a:xfrm>
          <a:prstGeom prst="rect">
            <a:avLst/>
          </a:prstGeom>
          <a:ln>
            <a:solidFill>
              <a:schemeClr val="tx1">
                <a:lumMod val="50000"/>
                <a:lumOff val="50000"/>
              </a:schemeClr>
            </a:solidFill>
          </a:ln>
        </p:spPr>
      </p:pic>
    </p:spTree>
  </p:cSld>
  <p:clrMapOvr>
    <a:masterClrMapping/>
  </p:clrMapOvr>
  <p:transition>
    <p:wipe dir="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5"/>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Compression for Grids </a:t>
            </a:r>
            <a:endParaRPr lang="en-US" dirty="0">
              <a:ea typeface="ＭＳ Ｐゴシック" pitchFamily="-111" charset="-128"/>
              <a:cs typeface="ＭＳ Ｐゴシック" pitchFamily="-111" charset="-128"/>
            </a:endParaRPr>
          </a:p>
        </p:txBody>
      </p:sp>
      <p:sp>
        <p:nvSpPr>
          <p:cNvPr id="2" name="Content Placeholder 1"/>
          <p:cNvSpPr>
            <a:spLocks noGrp="1"/>
          </p:cNvSpPr>
          <p:nvPr>
            <p:ph sz="half" idx="1"/>
          </p:nvPr>
        </p:nvSpPr>
        <p:spPr/>
        <p:txBody>
          <a:bodyPr/>
          <a:lstStyle/>
          <a:p>
            <a:pPr algn="ctr" eaLnBrk="1" hangingPunct="1">
              <a:buFontTx/>
              <a:buNone/>
            </a:pPr>
            <a:r>
              <a:rPr lang="en-US" sz="2400" b="1" dirty="0">
                <a:ea typeface="ＭＳ Ｐゴシック" pitchFamily="-111" charset="-128"/>
                <a:cs typeface="ＭＳ Ｐゴシック" pitchFamily="-111" charset="-128"/>
              </a:rPr>
              <a:t>DEFLATE Compression</a:t>
            </a:r>
          </a:p>
          <a:p>
            <a:pPr eaLnBrk="1" hangingPunct="1"/>
            <a:endParaRPr lang="en-US" sz="2400" dirty="0">
              <a:ea typeface="ＭＳ Ｐゴシック" pitchFamily="-111" charset="-128"/>
              <a:cs typeface="ＭＳ Ｐゴシック" pitchFamily="-111" charset="-128"/>
            </a:endParaRPr>
          </a:p>
          <a:p>
            <a:pPr eaLnBrk="1" hangingPunct="1"/>
            <a:r>
              <a:rPr lang="en-US" sz="2400" dirty="0">
                <a:ea typeface="ＭＳ Ｐゴシック" pitchFamily="-111" charset="-128"/>
                <a:cs typeface="ＭＳ Ｐゴシック" pitchFamily="-111" charset="-128"/>
              </a:rPr>
              <a:t>Lossless compression</a:t>
            </a:r>
          </a:p>
          <a:p>
            <a:pPr eaLnBrk="1" hangingPunct="1"/>
            <a:r>
              <a:rPr lang="en-US" sz="2400" dirty="0">
                <a:ea typeface="ＭＳ Ｐゴシック" pitchFamily="-111" charset="-128"/>
                <a:cs typeface="ＭＳ Ｐゴシック" pitchFamily="-111" charset="-128"/>
              </a:rPr>
              <a:t>Use for </a:t>
            </a:r>
            <a:r>
              <a:rPr lang="en-US" sz="2400" b="1" dirty="0">
                <a:ea typeface="ＭＳ Ｐゴシック" pitchFamily="-111" charset="-128"/>
                <a:cs typeface="ＭＳ Ｐゴシック" pitchFamily="-111" charset="-128"/>
              </a:rPr>
              <a:t>grids</a:t>
            </a:r>
            <a:r>
              <a:rPr lang="en-US" sz="2400" dirty="0">
                <a:ea typeface="ＭＳ Ｐゴシック" pitchFamily="-111" charset="-128"/>
                <a:cs typeface="ＭＳ Ｐゴシック" pitchFamily="-111" charset="-128"/>
              </a:rPr>
              <a:t>, terrain models, </a:t>
            </a:r>
            <a:r>
              <a:rPr lang="en-US" sz="2400" dirty="0" err="1">
                <a:ea typeface="ＭＳ Ｐゴシック" pitchFamily="-111" charset="-128"/>
                <a:cs typeface="ＭＳ Ｐゴシック" pitchFamily="-111" charset="-128"/>
              </a:rPr>
              <a:t>etc</a:t>
            </a:r>
            <a:endParaRPr lang="en-US" sz="2400" dirty="0">
              <a:ea typeface="ＭＳ Ｐゴシック" pitchFamily="-111" charset="-128"/>
              <a:cs typeface="ＭＳ Ｐゴシック" pitchFamily="-111" charset="-128"/>
            </a:endParaRPr>
          </a:p>
          <a:p>
            <a:pPr eaLnBrk="1" hangingPunct="1"/>
            <a:r>
              <a:rPr lang="en-US" sz="2400" dirty="0">
                <a:ea typeface="ＭＳ Ｐゴシック" pitchFamily="-111" charset="-128"/>
                <a:cs typeface="ＭＳ Ｐゴシック" pitchFamily="-111" charset="-128"/>
              </a:rPr>
              <a:t>Uses the ZLIB format</a:t>
            </a:r>
            <a:endParaRPr lang="en-US" sz="2400" b="1" dirty="0">
              <a:ea typeface="ＭＳ Ｐゴシック" pitchFamily="-111" charset="-128"/>
              <a:cs typeface="ＭＳ Ｐゴシック" pitchFamily="-111" charset="-128"/>
            </a:endParaRPr>
          </a:p>
          <a:p>
            <a:pPr algn="ctr" eaLnBrk="1" hangingPunct="1">
              <a:buFontTx/>
              <a:buNone/>
            </a:pPr>
            <a:endParaRPr lang="en-US" sz="2400" b="1" dirty="0">
              <a:ea typeface="ＭＳ Ｐゴシック" pitchFamily="-111" charset="-128"/>
              <a:cs typeface="ＭＳ Ｐゴシック" pitchFamily="-111" charset="-128"/>
            </a:endParaRPr>
          </a:p>
          <a:p>
            <a:endParaRPr lang="en-US" sz="2400" dirty="0"/>
          </a:p>
        </p:txBody>
      </p:sp>
      <p:sp>
        <p:nvSpPr>
          <p:cNvPr id="9" name="Rectangle 2"/>
          <p:cNvSpPr>
            <a:spLocks noChangeArrowheads="1"/>
          </p:cNvSpPr>
          <p:nvPr/>
        </p:nvSpPr>
        <p:spPr bwMode="auto">
          <a:xfrm>
            <a:off x="609600" y="1447800"/>
            <a:ext cx="4038600" cy="4495800"/>
          </a:xfrm>
          <a:prstGeom prst="rect">
            <a:avLst/>
          </a:prstGeom>
          <a:noFill/>
          <a:ln w="9525">
            <a:solidFill>
              <a:schemeClr val="tx1"/>
            </a:solidFill>
            <a:miter lim="800000"/>
            <a:headEnd/>
            <a:tailEnd/>
          </a:ln>
        </p:spPr>
        <p:txBody>
          <a:bodyPr wrap="square" lIns="92075" tIns="46038" rIns="92075" bIns="46038" anchor="ctr">
            <a:prstTxWarp prst="textNoShape">
              <a:avLst/>
            </a:prstTxWarp>
            <a:noAutofit/>
          </a:bodyPr>
          <a:lstStyle/>
          <a:p>
            <a:endParaRPr lang="fr-FR"/>
          </a:p>
        </p:txBody>
      </p:sp>
    </p:spTree>
    <p:extLst>
      <p:ext uri="{BB962C8B-B14F-4D97-AF65-F5344CB8AC3E}">
        <p14:creationId xmlns:p14="http://schemas.microsoft.com/office/powerpoint/2010/main" val="678342560"/>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Georaster</a:t>
            </a:r>
          </a:p>
        </p:txBody>
      </p:sp>
      <p:sp>
        <p:nvSpPr>
          <p:cNvPr id="17411" name="Rectangle 3"/>
          <p:cNvSpPr>
            <a:spLocks noGrp="1" noChangeArrowheads="1"/>
          </p:cNvSpPr>
          <p:nvPr>
            <p:ph type="body" idx="1"/>
          </p:nvPr>
        </p:nvSpPr>
        <p:spPr/>
        <p:txBody>
          <a:bodyPr/>
          <a:lstStyle/>
          <a:p>
            <a:pPr eaLnBrk="1" hangingPunct="1">
              <a:buFont typeface="Wingdings" pitchFamily="-111" charset="2"/>
              <a:buChar char="ü"/>
            </a:pPr>
            <a:r>
              <a:rPr lang="en-US" dirty="0">
                <a:ea typeface="ＭＳ Ｐゴシック" pitchFamily="-111" charset="-128"/>
                <a:cs typeface="ＭＳ Ｐゴシック" pitchFamily="-111" charset="-128"/>
              </a:rPr>
              <a:t>Concepts</a:t>
            </a:r>
          </a:p>
          <a:p>
            <a:pPr eaLnBrk="1" hangingPunct="1">
              <a:buFont typeface="Wingdings" pitchFamily="-111" charset="2"/>
              <a:buChar char="ü"/>
            </a:pPr>
            <a:r>
              <a:rPr lang="en-US" dirty="0">
                <a:ea typeface="ＭＳ Ｐゴシック" pitchFamily="-111" charset="-128"/>
                <a:cs typeface="ＭＳ Ｐゴシック" pitchFamily="-111" charset="-128"/>
              </a:rPr>
              <a:t>Storage Model</a:t>
            </a:r>
          </a:p>
          <a:p>
            <a:pPr eaLnBrk="1" hangingPunct="1">
              <a:buFont typeface="Wingdings" pitchFamily="-111" charset="2"/>
              <a:buChar char="ü"/>
            </a:pPr>
            <a:r>
              <a:rPr lang="en-US" dirty="0">
                <a:ea typeface="ＭＳ Ｐゴシック" pitchFamily="-111" charset="-128"/>
                <a:cs typeface="ＭＳ Ｐゴシック" pitchFamily="-111" charset="-128"/>
              </a:rPr>
              <a:t>Loading </a:t>
            </a:r>
            <a:r>
              <a:rPr lang="en-US" dirty="0" err="1">
                <a:ea typeface="ＭＳ Ｐゴシック" pitchFamily="-111" charset="-128"/>
                <a:cs typeface="ＭＳ Ｐゴシック" pitchFamily="-111" charset="-128"/>
              </a:rPr>
              <a:t>Rasters</a:t>
            </a:r>
            <a:endParaRPr lang="en-US" dirty="0" smtClean="0">
              <a:ea typeface="ＭＳ Ｐゴシック" pitchFamily="-111" charset="-128"/>
              <a:cs typeface="ＭＳ Ｐゴシック" pitchFamily="-111" charset="-128"/>
            </a:endParaRPr>
          </a:p>
          <a:p>
            <a:pPr eaLnBrk="1" hangingPunct="1">
              <a:buFont typeface="Wingdings" pitchFamily="-111" charset="2"/>
              <a:buChar char="ü"/>
            </a:pPr>
            <a:r>
              <a:rPr lang="en-US" dirty="0" smtClean="0">
                <a:ea typeface="ＭＳ Ｐゴシック" pitchFamily="-111" charset="-128"/>
                <a:cs typeface="ＭＳ Ｐゴシック" pitchFamily="-111" charset="-128"/>
              </a:rPr>
              <a:t>Raster Algebra and Analytics</a:t>
            </a:r>
          </a:p>
          <a:p>
            <a:pPr eaLnBrk="1" hangingPunct="1">
              <a:buFont typeface="Wingdings" pitchFamily="-111" charset="2"/>
              <a:buChar char="ü"/>
            </a:pPr>
            <a:r>
              <a:rPr lang="en-US" dirty="0" err="1" smtClean="0">
                <a:ea typeface="ＭＳ Ｐゴシック" pitchFamily="-111" charset="-128"/>
                <a:cs typeface="ＭＳ Ｐゴシック" pitchFamily="-111" charset="-128"/>
              </a:rPr>
              <a:t>Mosaicing</a:t>
            </a:r>
            <a:r>
              <a:rPr lang="en-US" dirty="0" smtClean="0">
                <a:ea typeface="ＭＳ Ｐゴシック" pitchFamily="-111" charset="-128"/>
                <a:cs typeface="ＭＳ Ｐゴシック" pitchFamily="-111" charset="-128"/>
              </a:rPr>
              <a:t> and other processing</a:t>
            </a:r>
          </a:p>
          <a:p>
            <a:pPr eaLnBrk="1" hangingPunct="1">
              <a:buFont typeface="Wingdings" pitchFamily="-111" charset="2"/>
              <a:buChar char="ü"/>
            </a:pPr>
            <a:r>
              <a:rPr lang="en-US" dirty="0" smtClean="0">
                <a:ea typeface="ＭＳ Ｐゴシック" pitchFamily="-111" charset="-128"/>
                <a:cs typeface="ＭＳ Ｐゴシック" pitchFamily="-111" charset="-128"/>
              </a:rPr>
              <a:t>Raster Viewer</a:t>
            </a:r>
          </a:p>
          <a:p>
            <a:pPr eaLnBrk="1" hangingPunct="1">
              <a:buFont typeface="Wingdings" pitchFamily="-111" charset="2"/>
              <a:buChar char="ü"/>
            </a:pPr>
            <a:r>
              <a:rPr lang="en-US" dirty="0" smtClean="0">
                <a:ea typeface="ＭＳ Ｐゴシック" pitchFamily="-111" charset="-128"/>
                <a:cs typeface="ＭＳ Ｐゴシック" pitchFamily="-111" charset="-128"/>
              </a:rPr>
              <a:t>Third</a:t>
            </a:r>
            <a:r>
              <a:rPr lang="en-US" dirty="0">
                <a:ea typeface="ＭＳ Ｐゴシック" pitchFamily="-111" charset="-128"/>
                <a:cs typeface="ＭＳ Ｐゴシック" pitchFamily="-111" charset="-128"/>
              </a:rPr>
              <a:t>-</a:t>
            </a:r>
            <a:r>
              <a:rPr lang="en-US" dirty="0" smtClean="0">
                <a:ea typeface="ＭＳ Ｐゴシック" pitchFamily="-111" charset="-128"/>
                <a:cs typeface="ＭＳ Ｐゴシック" pitchFamily="-111" charset="-128"/>
              </a:rPr>
              <a:t>party tools </a:t>
            </a:r>
            <a:r>
              <a:rPr lang="en-US" dirty="0">
                <a:ea typeface="ＭＳ Ｐゴシック" pitchFamily="-111" charset="-128"/>
                <a:cs typeface="ＭＳ Ｐゴシック" pitchFamily="-111" charset="-128"/>
              </a:rPr>
              <a:t>support</a:t>
            </a:r>
            <a:endParaRPr lang="en-US" dirty="0" smtClean="0">
              <a:ea typeface="ＭＳ Ｐゴシック" pitchFamily="-111" charset="-128"/>
              <a:cs typeface="ＭＳ Ｐゴシック" pitchFamily="-111" charset="-128"/>
            </a:endParaRPr>
          </a:p>
          <a:p>
            <a:pPr eaLnBrk="1" hangingPunct="1"/>
            <a:endParaRPr lang="en-US" dirty="0">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ea typeface="ＭＳ Ｐゴシック" pitchFamily="-111" charset="-128"/>
                <a:cs typeface="ＭＳ Ｐゴシック" pitchFamily="-111" charset="-128"/>
              </a:rPr>
              <a:t>The Impact of Compression </a:t>
            </a:r>
          </a:p>
        </p:txBody>
      </p:sp>
      <p:sp>
        <p:nvSpPr>
          <p:cNvPr id="52227" name="Content Placeholder 2"/>
          <p:cNvSpPr>
            <a:spLocks noGrp="1"/>
          </p:cNvSpPr>
          <p:nvPr>
            <p:ph idx="1"/>
          </p:nvPr>
        </p:nvSpPr>
        <p:spPr/>
        <p:txBody>
          <a:bodyPr/>
          <a:lstStyle/>
          <a:p>
            <a:r>
              <a:rPr lang="en-US">
                <a:ea typeface="ＭＳ Ｐゴシック" pitchFamily="-111" charset="-128"/>
                <a:cs typeface="ＭＳ Ｐゴシック" pitchFamily="-111" charset="-128"/>
              </a:rPr>
              <a:t>Consider one TIFF file of 53 MB (uncompressed)</a:t>
            </a:r>
          </a:p>
          <a:p>
            <a:r>
              <a:rPr lang="en-US">
                <a:ea typeface="ＭＳ Ｐゴシック" pitchFamily="-111" charset="-128"/>
                <a:cs typeface="ＭＳ Ｐゴシック" pitchFamily="-111" charset="-128"/>
              </a:rPr>
              <a:t>When compressed as JPEG-F it is reduced to 4.4 MB</a:t>
            </a:r>
          </a:p>
          <a:p>
            <a:r>
              <a:rPr lang="en-US">
                <a:ea typeface="ＭＳ Ｐゴシック" pitchFamily="-111" charset="-128"/>
                <a:cs typeface="ＭＳ Ｐゴシック" pitchFamily="-111" charset="-128"/>
              </a:rPr>
              <a:t>This a compression ratio of 1:12</a:t>
            </a:r>
          </a:p>
          <a:p>
            <a:r>
              <a:rPr lang="en-US">
                <a:ea typeface="ＭＳ Ｐゴシック" pitchFamily="-111" charset="-128"/>
                <a:cs typeface="ＭＳ Ｐゴシック" pitchFamily="-111" charset="-128"/>
              </a:rPr>
              <a:t>Add 50% to accommodate the pyramid  (approx 2.1 MB)</a:t>
            </a:r>
          </a:p>
          <a:p>
            <a:r>
              <a:rPr lang="en-US">
                <a:ea typeface="ＭＳ Ｐゴシック" pitchFamily="-111" charset="-128"/>
                <a:cs typeface="ＭＳ Ｐゴシック" pitchFamily="-111" charset="-128"/>
              </a:rPr>
              <a:t>Total storage will be approx 6.5 MB</a:t>
            </a:r>
          </a:p>
          <a:p>
            <a:r>
              <a:rPr lang="en-US">
                <a:ea typeface="ＭＳ Ｐゴシック" pitchFamily="-111" charset="-128"/>
                <a:cs typeface="ＭＳ Ｐゴシック" pitchFamily="-111" charset="-128"/>
              </a:rPr>
              <a:t>This is now a compression ratio of 1:8</a:t>
            </a: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15925" y="3789363"/>
            <a:ext cx="3836988" cy="985837"/>
          </a:xfrm>
          <a:prstGeom prst="roundRect">
            <a:avLst>
              <a:gd name="adj" fmla="val 24176"/>
            </a:avLst>
          </a:prstGeom>
          <a:solidFill>
            <a:schemeClr val="bg1">
              <a:lumMod val="95000"/>
            </a:schemeClr>
          </a:solidFill>
          <a:ln>
            <a:noFill/>
          </a:ln>
        </p:spPr>
        <p:txBody>
          <a:bodyPr wrap="none">
            <a:prstTxWarp prst="textNoShape">
              <a:avLst/>
            </a:prstTxWarp>
            <a:spAutoFit/>
          </a:bodyPr>
          <a:lstStyle/>
          <a:p>
            <a:pPr>
              <a:defRPr/>
            </a:pPr>
            <a:r>
              <a:rPr lang="en-US">
                <a:latin typeface="Arial" pitchFamily="-103" charset="0"/>
                <a:ea typeface="Times New Roman" pitchFamily="-103" charset="0"/>
                <a:cs typeface="Times New Roman" pitchFamily="-103" charset="0"/>
              </a:rPr>
              <a:t>With Database Compression</a:t>
            </a:r>
          </a:p>
          <a:p>
            <a:pPr>
              <a:defRPr/>
            </a:pPr>
            <a:endParaRPr lang="en-US">
              <a:latin typeface="Arial" pitchFamily="-103" charset="0"/>
              <a:ea typeface="Times New Roman" pitchFamily="-103" charset="0"/>
              <a:cs typeface="Times New Roman" pitchFamily="-103" charset="0"/>
            </a:endParaRPr>
          </a:p>
        </p:txBody>
      </p:sp>
      <p:sp>
        <p:nvSpPr>
          <p:cNvPr id="11" name="Rounded Rectangle 10"/>
          <p:cNvSpPr/>
          <p:nvPr/>
        </p:nvSpPr>
        <p:spPr>
          <a:xfrm>
            <a:off x="415925" y="1316038"/>
            <a:ext cx="4137025" cy="885825"/>
          </a:xfrm>
          <a:prstGeom prst="roundRect">
            <a:avLst>
              <a:gd name="adj" fmla="val 23122"/>
            </a:avLst>
          </a:prstGeom>
          <a:solidFill>
            <a:schemeClr val="bg1">
              <a:lumMod val="95000"/>
            </a:schemeClr>
          </a:solidFill>
          <a:ln>
            <a:noFill/>
          </a:ln>
        </p:spPr>
        <p:txBody>
          <a:bodyPr wrap="none">
            <a:prstTxWarp prst="textNoShape">
              <a:avLst/>
            </a:prstTxWarp>
            <a:spAutoFit/>
          </a:bodyPr>
          <a:lstStyle/>
          <a:p>
            <a:pPr>
              <a:defRPr/>
            </a:pPr>
            <a:r>
              <a:rPr lang="en-US">
                <a:latin typeface="Arial" pitchFamily="-103" charset="0"/>
                <a:ea typeface="Times New Roman" pitchFamily="-103" charset="0"/>
                <a:cs typeface="Times New Roman" pitchFamily="-103" charset="0"/>
              </a:rPr>
              <a:t>Without Database Compression</a:t>
            </a:r>
          </a:p>
          <a:p>
            <a:pPr>
              <a:defRPr/>
            </a:pPr>
            <a:endParaRPr lang="en-US">
              <a:latin typeface="Arial" pitchFamily="-103" charset="0"/>
              <a:ea typeface="Times New Roman" pitchFamily="-103" charset="0"/>
              <a:cs typeface="Times New Roman" pitchFamily="-103" charset="0"/>
            </a:endParaRPr>
          </a:p>
        </p:txBody>
      </p:sp>
      <p:sp>
        <p:nvSpPr>
          <p:cNvPr id="53252" name="Title 1"/>
          <p:cNvSpPr>
            <a:spLocks noGrp="1"/>
          </p:cNvSpPr>
          <p:nvPr>
            <p:ph type="title"/>
          </p:nvPr>
        </p:nvSpPr>
        <p:spPr/>
        <p:txBody>
          <a:bodyPr/>
          <a:lstStyle/>
          <a:p>
            <a:r>
              <a:rPr lang="en-US">
                <a:ea typeface="ＭＳ Ｐゴシック" pitchFamily="-111" charset="-128"/>
                <a:cs typeface="ＭＳ Ｐゴシック" pitchFamily="-111" charset="-128"/>
              </a:rPr>
              <a:t>The Impact of Compression </a:t>
            </a:r>
          </a:p>
        </p:txBody>
      </p:sp>
      <p:graphicFrame>
        <p:nvGraphicFramePr>
          <p:cNvPr id="8" name="Table 7"/>
          <p:cNvGraphicFramePr>
            <a:graphicFrameLocks noGrp="1"/>
          </p:cNvGraphicFramePr>
          <p:nvPr/>
        </p:nvGraphicFramePr>
        <p:xfrm>
          <a:off x="415925" y="4252913"/>
          <a:ext cx="8929688" cy="1589723"/>
        </p:xfrm>
        <a:graphic>
          <a:graphicData uri="http://schemas.openxmlformats.org/drawingml/2006/table">
            <a:tbl>
              <a:tblPr/>
              <a:tblGrid>
                <a:gridCol w="1584325"/>
                <a:gridCol w="869950"/>
                <a:gridCol w="976313"/>
                <a:gridCol w="923925"/>
                <a:gridCol w="862012"/>
                <a:gridCol w="911225"/>
                <a:gridCol w="912813"/>
                <a:gridCol w="925512"/>
                <a:gridCol w="963613"/>
              </a:tblGrid>
              <a:tr h="292100">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000000"/>
                          </a:solidFill>
                          <a:effectLst/>
                          <a:latin typeface="Arial" pitchFamily="-103" charset="0"/>
                          <a:ea typeface="Arial" pitchFamily="-103" charset="0"/>
                          <a:cs typeface="Arial" pitchFamily="-103" charset="0"/>
                        </a:rPr>
                        <a:t>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000000"/>
                          </a:solidFill>
                          <a:effectLst/>
                          <a:latin typeface="Arial" pitchFamily="-103" charset="0"/>
                          <a:ea typeface="Arial" pitchFamily="-103" charset="0"/>
                          <a:cs typeface="Arial" pitchFamily="-103" charset="0"/>
                        </a:rPr>
                        <a:t>Database (compressed)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501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Compression</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Average file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Number of 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(GB)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Base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Pyramid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FF0000"/>
                          </a:solidFill>
                          <a:effectLst/>
                          <a:latin typeface="Arial" pitchFamily="-103" charset="0"/>
                          <a:ea typeface="Arial" pitchFamily="-103" charset="0"/>
                          <a:cs typeface="Arial" pitchFamily="-103" charset="0"/>
                        </a:rPr>
                        <a:t>Ratio with 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r h="28098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Uncompressed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10 000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517</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44 083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23 364</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67 448</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FF0000"/>
                          </a:solidFill>
                          <a:effectLst/>
                          <a:latin typeface="Arial" pitchFamily="-103" charset="0"/>
                          <a:ea typeface="Arial" pitchFamily="-103" charset="0"/>
                          <a:cs typeface="Arial" pitchFamily="-103" charset="0"/>
                        </a:rPr>
                        <a:t>0,13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r h="2159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10 000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44 083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44 083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23 364</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67 448</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FF0000"/>
                          </a:solidFill>
                          <a:effectLst/>
                          <a:latin typeface="Arial" pitchFamily="-103" charset="0"/>
                          <a:ea typeface="Arial" pitchFamily="-103" charset="0"/>
                          <a:cs typeface="Arial" pitchFamily="-103" charset="0"/>
                        </a:rPr>
                        <a:t>1,53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9" name="Table 8"/>
          <p:cNvGraphicFramePr>
            <a:graphicFrameLocks noGrp="1"/>
          </p:cNvGraphicFramePr>
          <p:nvPr/>
        </p:nvGraphicFramePr>
        <p:xfrm>
          <a:off x="415925" y="1803400"/>
          <a:ext cx="8929688" cy="1593216"/>
        </p:xfrm>
        <a:graphic>
          <a:graphicData uri="http://schemas.openxmlformats.org/drawingml/2006/table">
            <a:tbl>
              <a:tblPr/>
              <a:tblGrid>
                <a:gridCol w="1584325"/>
                <a:gridCol w="869950"/>
                <a:gridCol w="976313"/>
                <a:gridCol w="923925"/>
                <a:gridCol w="862012"/>
                <a:gridCol w="911225"/>
                <a:gridCol w="912813"/>
                <a:gridCol w="925512"/>
                <a:gridCol w="963613"/>
              </a:tblGrid>
              <a:tr h="328613">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000000"/>
                          </a:solidFill>
                          <a:effectLst/>
                          <a:latin typeface="Arial" pitchFamily="-103" charset="0"/>
                          <a:ea typeface="Arial" pitchFamily="-103" charset="0"/>
                          <a:cs typeface="Arial" pitchFamily="-103" charset="0"/>
                        </a:rPr>
                        <a:t>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2000" b="1" i="0" u="none" strike="noStrike" cap="none" normalizeH="0" baseline="0">
                          <a:ln>
                            <a:noFill/>
                          </a:ln>
                          <a:solidFill>
                            <a:srgbClr val="000000"/>
                          </a:solidFill>
                          <a:effectLst/>
                          <a:latin typeface="Arial" pitchFamily="-103" charset="0"/>
                          <a:ea typeface="Arial" pitchFamily="-103" charset="0"/>
                          <a:cs typeface="Arial" pitchFamily="-103" charset="0"/>
                        </a:rPr>
                        <a:t>Database (uncompressed)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572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Compression</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Average file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Number of 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(GB)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Base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Pyramid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000000"/>
                          </a:solidFill>
                          <a:effectLst/>
                          <a:latin typeface="Arial" pitchFamily="-103" charset="0"/>
                          <a:ea typeface="Arial" pitchFamily="-103" charset="0"/>
                          <a:cs typeface="Arial" pitchFamily="-103" charset="0"/>
                        </a:rPr>
                        <a:t>Total Size (MB)</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1" i="0" u="none" strike="noStrike" cap="none" normalizeH="0" baseline="0">
                          <a:ln>
                            <a:noFill/>
                          </a:ln>
                          <a:solidFill>
                            <a:srgbClr val="FF0000"/>
                          </a:solidFill>
                          <a:effectLst/>
                          <a:latin typeface="Arial" pitchFamily="-103" charset="0"/>
                          <a:ea typeface="Arial" pitchFamily="-103" charset="0"/>
                          <a:cs typeface="Arial" pitchFamily="-103" charset="0"/>
                        </a:rPr>
                        <a:t>Ratio with Files</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r h="254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Uncompressed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10 000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517</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211 600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740 600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FF0000"/>
                          </a:solidFill>
                          <a:effectLst/>
                          <a:latin typeface="Arial" pitchFamily="-103" charset="0"/>
                          <a:ea typeface="Arial" pitchFamily="-103" charset="0"/>
                          <a:cs typeface="Arial" pitchFamily="-103" charset="0"/>
                        </a:rPr>
                        <a:t>1,4</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r h="2159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Compressed</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10 000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44 083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43</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529 000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211 600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000000"/>
                          </a:solidFill>
                          <a:effectLst/>
                          <a:latin typeface="Arial" pitchFamily="-103" charset="0"/>
                          <a:ea typeface="Arial" pitchFamily="-103" charset="0"/>
                          <a:cs typeface="Arial" pitchFamily="-103" charset="0"/>
                        </a:rPr>
                        <a:t>740 600</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fr-FR" sz="1600" b="0" i="0" u="none" strike="noStrike" cap="none" normalizeH="0" baseline="0">
                          <a:ln>
                            <a:noFill/>
                          </a:ln>
                          <a:solidFill>
                            <a:srgbClr val="FF0000"/>
                          </a:solidFill>
                          <a:effectLst/>
                          <a:latin typeface="Arial" pitchFamily="-103" charset="0"/>
                          <a:ea typeface="Arial" pitchFamily="-103" charset="0"/>
                          <a:cs typeface="Arial" pitchFamily="-103" charset="0"/>
                        </a:rPr>
                        <a:t>16,8</a:t>
                      </a:r>
                    </a:p>
                  </a:txBody>
                  <a:tcPr marL="9525" marR="9525" marT="9525" marB="0" anchor="b"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3343" name="Rounded Rectangle 11"/>
          <p:cNvSpPr>
            <a:spLocks noChangeArrowheads="1"/>
          </p:cNvSpPr>
          <p:nvPr/>
        </p:nvSpPr>
        <p:spPr bwMode="auto">
          <a:xfrm>
            <a:off x="7545388" y="765175"/>
            <a:ext cx="914400" cy="914400"/>
          </a:xfrm>
          <a:prstGeom prst="roundRect">
            <a:avLst>
              <a:gd name="adj" fmla="val 16667"/>
            </a:avLst>
          </a:prstGeom>
          <a:noFill/>
          <a:ln w="9525">
            <a:noFill/>
            <a:round/>
            <a:headEnd/>
            <a:tailEnd/>
          </a:ln>
        </p:spPr>
        <p:txBody>
          <a:bodyPr lIns="92075" tIns="46038" rIns="92075" bIns="46038">
            <a:prstTxWarp prst="textNoShape">
              <a:avLst/>
            </a:prstTxWarp>
            <a:spAutoFit/>
          </a:bodyPr>
          <a:lstStyle/>
          <a:p>
            <a:pPr marL="119063" indent="-119063"/>
            <a:endParaRPr lang="fr-F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Value Attribute Table</a:t>
            </a:r>
          </a:p>
        </p:txBody>
      </p:sp>
      <p:sp>
        <p:nvSpPr>
          <p:cNvPr id="54275" name="Rectangle 3"/>
          <p:cNvSpPr>
            <a:spLocks noGrp="1" noChangeArrowheads="1"/>
          </p:cNvSpPr>
          <p:nvPr>
            <p:ph type="body" idx="1"/>
          </p:nvPr>
        </p:nvSpPr>
        <p:spPr>
          <a:xfrm>
            <a:off x="609600" y="1219200"/>
            <a:ext cx="8420100" cy="3962400"/>
          </a:xfrm>
        </p:spPr>
        <p:txBody>
          <a:bodyPr/>
          <a:lstStyle/>
          <a:p>
            <a:pPr eaLnBrk="1" hangingPunct="1"/>
            <a:r>
              <a:rPr lang="en-US" sz="2000">
                <a:ea typeface="ＭＳ Ｐゴシック" pitchFamily="-111" charset="-128"/>
                <a:cs typeface="ＭＳ Ｐゴシック" pitchFamily="-111" charset="-128"/>
              </a:rPr>
              <a:t>A Value Attribute Table (VAT) is used to map the stored numeric values to the meaning of that value</a:t>
            </a:r>
          </a:p>
          <a:p>
            <a:pPr eaLnBrk="1" hangingPunct="1"/>
            <a:r>
              <a:rPr lang="en-US" sz="2000">
                <a:ea typeface="ＭＳ Ｐゴシック" pitchFamily="-111" charset="-128"/>
                <a:cs typeface="ＭＳ Ｐゴシック" pitchFamily="-111" charset="-128"/>
              </a:rPr>
              <a:t>An example value attribute table for geological raster data</a:t>
            </a:r>
          </a:p>
        </p:txBody>
      </p:sp>
      <p:sp>
        <p:nvSpPr>
          <p:cNvPr id="54276" name="Text Box 4"/>
          <p:cNvSpPr txBox="1">
            <a:spLocks noChangeArrowheads="1"/>
          </p:cNvSpPr>
          <p:nvPr/>
        </p:nvSpPr>
        <p:spPr bwMode="auto">
          <a:xfrm>
            <a:off x="6934200" y="2819400"/>
            <a:ext cx="1968500" cy="3000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Stored cell values</a:t>
            </a:r>
          </a:p>
        </p:txBody>
      </p:sp>
      <p:grpSp>
        <p:nvGrpSpPr>
          <p:cNvPr id="54277" name="Group 5"/>
          <p:cNvGrpSpPr>
            <a:grpSpLocks/>
          </p:cNvGrpSpPr>
          <p:nvPr/>
        </p:nvGrpSpPr>
        <p:grpSpPr bwMode="auto">
          <a:xfrm>
            <a:off x="7086600" y="3276600"/>
            <a:ext cx="1981200" cy="1900238"/>
            <a:chOff x="4128" y="1728"/>
            <a:chExt cx="1152" cy="1197"/>
          </a:xfrm>
        </p:grpSpPr>
        <p:grpSp>
          <p:nvGrpSpPr>
            <p:cNvPr id="54293" name="Group 6"/>
            <p:cNvGrpSpPr>
              <a:grpSpLocks/>
            </p:cNvGrpSpPr>
            <p:nvPr/>
          </p:nvGrpSpPr>
          <p:grpSpPr bwMode="auto">
            <a:xfrm>
              <a:off x="4128" y="1872"/>
              <a:ext cx="1152" cy="189"/>
              <a:chOff x="4128" y="1872"/>
              <a:chExt cx="1152" cy="189"/>
            </a:xfrm>
          </p:grpSpPr>
          <p:grpSp>
            <p:nvGrpSpPr>
              <p:cNvPr id="54469" name="Group 7"/>
              <p:cNvGrpSpPr>
                <a:grpSpLocks/>
              </p:cNvGrpSpPr>
              <p:nvPr/>
            </p:nvGrpSpPr>
            <p:grpSpPr bwMode="auto">
              <a:xfrm>
                <a:off x="4128" y="1872"/>
                <a:ext cx="144" cy="189"/>
                <a:chOff x="4128" y="1896"/>
                <a:chExt cx="144" cy="189"/>
              </a:xfrm>
            </p:grpSpPr>
            <p:sp>
              <p:nvSpPr>
                <p:cNvPr id="54491" name="Rectangle 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92" name="Text Box 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4470" name="Group 10"/>
              <p:cNvGrpSpPr>
                <a:grpSpLocks/>
              </p:cNvGrpSpPr>
              <p:nvPr/>
            </p:nvGrpSpPr>
            <p:grpSpPr bwMode="auto">
              <a:xfrm>
                <a:off x="4272" y="1872"/>
                <a:ext cx="144" cy="189"/>
                <a:chOff x="4128" y="1896"/>
                <a:chExt cx="144" cy="189"/>
              </a:xfrm>
            </p:grpSpPr>
            <p:sp>
              <p:nvSpPr>
                <p:cNvPr id="54489" name="Rectangle 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90" name="Text Box 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71" name="Group 13"/>
              <p:cNvGrpSpPr>
                <a:grpSpLocks/>
              </p:cNvGrpSpPr>
              <p:nvPr/>
            </p:nvGrpSpPr>
            <p:grpSpPr bwMode="auto">
              <a:xfrm>
                <a:off x="4416" y="1872"/>
                <a:ext cx="144" cy="189"/>
                <a:chOff x="4128" y="1896"/>
                <a:chExt cx="144" cy="189"/>
              </a:xfrm>
            </p:grpSpPr>
            <p:sp>
              <p:nvSpPr>
                <p:cNvPr id="54487" name="Rectangle 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88" name="Text Box 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72" name="Group 16"/>
              <p:cNvGrpSpPr>
                <a:grpSpLocks/>
              </p:cNvGrpSpPr>
              <p:nvPr/>
            </p:nvGrpSpPr>
            <p:grpSpPr bwMode="auto">
              <a:xfrm>
                <a:off x="4560" y="1872"/>
                <a:ext cx="144" cy="189"/>
                <a:chOff x="4128" y="1896"/>
                <a:chExt cx="144" cy="189"/>
              </a:xfrm>
            </p:grpSpPr>
            <p:sp>
              <p:nvSpPr>
                <p:cNvPr id="54485" name="Rectangle 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86" name="Text Box 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73" name="Group 19"/>
              <p:cNvGrpSpPr>
                <a:grpSpLocks/>
              </p:cNvGrpSpPr>
              <p:nvPr/>
            </p:nvGrpSpPr>
            <p:grpSpPr bwMode="auto">
              <a:xfrm>
                <a:off x="4704" y="1872"/>
                <a:ext cx="144" cy="189"/>
                <a:chOff x="4128" y="1896"/>
                <a:chExt cx="144" cy="189"/>
              </a:xfrm>
            </p:grpSpPr>
            <p:sp>
              <p:nvSpPr>
                <p:cNvPr id="54483" name="Rectangle 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84" name="Text Box 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74" name="Group 22"/>
              <p:cNvGrpSpPr>
                <a:grpSpLocks/>
              </p:cNvGrpSpPr>
              <p:nvPr/>
            </p:nvGrpSpPr>
            <p:grpSpPr bwMode="auto">
              <a:xfrm>
                <a:off x="5136" y="1872"/>
                <a:ext cx="144" cy="189"/>
                <a:chOff x="4128" y="1896"/>
                <a:chExt cx="144" cy="189"/>
              </a:xfrm>
            </p:grpSpPr>
            <p:sp>
              <p:nvSpPr>
                <p:cNvPr id="54481" name="Rectangle 2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82" name="Text Box 2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4475" name="Group 25"/>
              <p:cNvGrpSpPr>
                <a:grpSpLocks/>
              </p:cNvGrpSpPr>
              <p:nvPr/>
            </p:nvGrpSpPr>
            <p:grpSpPr bwMode="auto">
              <a:xfrm>
                <a:off x="4992" y="1872"/>
                <a:ext cx="144" cy="189"/>
                <a:chOff x="4128" y="1896"/>
                <a:chExt cx="144" cy="189"/>
              </a:xfrm>
            </p:grpSpPr>
            <p:sp>
              <p:nvSpPr>
                <p:cNvPr id="54479" name="Rectangle 2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80" name="Text Box 2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4476" name="Group 28"/>
              <p:cNvGrpSpPr>
                <a:grpSpLocks/>
              </p:cNvGrpSpPr>
              <p:nvPr/>
            </p:nvGrpSpPr>
            <p:grpSpPr bwMode="auto">
              <a:xfrm>
                <a:off x="4848" y="1872"/>
                <a:ext cx="144" cy="189"/>
                <a:chOff x="4128" y="1896"/>
                <a:chExt cx="144" cy="189"/>
              </a:xfrm>
            </p:grpSpPr>
            <p:sp>
              <p:nvSpPr>
                <p:cNvPr id="54477" name="Rectangle 2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78" name="Text Box 3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54294" name="Group 31"/>
            <p:cNvGrpSpPr>
              <a:grpSpLocks/>
            </p:cNvGrpSpPr>
            <p:nvPr/>
          </p:nvGrpSpPr>
          <p:grpSpPr bwMode="auto">
            <a:xfrm>
              <a:off x="4128" y="2016"/>
              <a:ext cx="1152" cy="189"/>
              <a:chOff x="4128" y="1872"/>
              <a:chExt cx="1152" cy="189"/>
            </a:xfrm>
          </p:grpSpPr>
          <p:grpSp>
            <p:nvGrpSpPr>
              <p:cNvPr id="54445" name="Group 32"/>
              <p:cNvGrpSpPr>
                <a:grpSpLocks/>
              </p:cNvGrpSpPr>
              <p:nvPr/>
            </p:nvGrpSpPr>
            <p:grpSpPr bwMode="auto">
              <a:xfrm>
                <a:off x="4128" y="1872"/>
                <a:ext cx="144" cy="189"/>
                <a:chOff x="4128" y="1896"/>
                <a:chExt cx="144" cy="189"/>
              </a:xfrm>
            </p:grpSpPr>
            <p:sp>
              <p:nvSpPr>
                <p:cNvPr id="54467" name="Rectangle 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68" name="Text Box 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46" name="Group 35"/>
              <p:cNvGrpSpPr>
                <a:grpSpLocks/>
              </p:cNvGrpSpPr>
              <p:nvPr/>
            </p:nvGrpSpPr>
            <p:grpSpPr bwMode="auto">
              <a:xfrm>
                <a:off x="4272" y="1872"/>
                <a:ext cx="144" cy="189"/>
                <a:chOff x="4128" y="1896"/>
                <a:chExt cx="144" cy="189"/>
              </a:xfrm>
            </p:grpSpPr>
            <p:sp>
              <p:nvSpPr>
                <p:cNvPr id="54465" name="Rectangle 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66" name="Text Box 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447" name="Group 38"/>
              <p:cNvGrpSpPr>
                <a:grpSpLocks/>
              </p:cNvGrpSpPr>
              <p:nvPr/>
            </p:nvGrpSpPr>
            <p:grpSpPr bwMode="auto">
              <a:xfrm>
                <a:off x="4416" y="1872"/>
                <a:ext cx="144" cy="189"/>
                <a:chOff x="4128" y="1896"/>
                <a:chExt cx="144" cy="189"/>
              </a:xfrm>
            </p:grpSpPr>
            <p:sp>
              <p:nvSpPr>
                <p:cNvPr id="54463" name="Rectangle 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64" name="Text Box 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4448" name="Group 41"/>
              <p:cNvGrpSpPr>
                <a:grpSpLocks/>
              </p:cNvGrpSpPr>
              <p:nvPr/>
            </p:nvGrpSpPr>
            <p:grpSpPr bwMode="auto">
              <a:xfrm>
                <a:off x="4560" y="1872"/>
                <a:ext cx="144" cy="189"/>
                <a:chOff x="4128" y="1896"/>
                <a:chExt cx="144" cy="189"/>
              </a:xfrm>
            </p:grpSpPr>
            <p:sp>
              <p:nvSpPr>
                <p:cNvPr id="54461" name="Rectangle 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62" name="Text Box 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54449" name="Group 44"/>
              <p:cNvGrpSpPr>
                <a:grpSpLocks/>
              </p:cNvGrpSpPr>
              <p:nvPr/>
            </p:nvGrpSpPr>
            <p:grpSpPr bwMode="auto">
              <a:xfrm>
                <a:off x="4704" y="1872"/>
                <a:ext cx="144" cy="189"/>
                <a:chOff x="4128" y="1896"/>
                <a:chExt cx="144" cy="189"/>
              </a:xfrm>
            </p:grpSpPr>
            <p:sp>
              <p:nvSpPr>
                <p:cNvPr id="54459" name="Rectangle 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60" name="Text Box 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450" name="Group 47"/>
              <p:cNvGrpSpPr>
                <a:grpSpLocks/>
              </p:cNvGrpSpPr>
              <p:nvPr/>
            </p:nvGrpSpPr>
            <p:grpSpPr bwMode="auto">
              <a:xfrm>
                <a:off x="5136" y="1872"/>
                <a:ext cx="144" cy="189"/>
                <a:chOff x="4128" y="1896"/>
                <a:chExt cx="144" cy="189"/>
              </a:xfrm>
            </p:grpSpPr>
            <p:sp>
              <p:nvSpPr>
                <p:cNvPr id="54457" name="Rectangle 4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58" name="Text Box 4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51" name="Group 50"/>
              <p:cNvGrpSpPr>
                <a:grpSpLocks/>
              </p:cNvGrpSpPr>
              <p:nvPr/>
            </p:nvGrpSpPr>
            <p:grpSpPr bwMode="auto">
              <a:xfrm>
                <a:off x="4992" y="1872"/>
                <a:ext cx="144" cy="189"/>
                <a:chOff x="4128" y="1896"/>
                <a:chExt cx="144" cy="189"/>
              </a:xfrm>
            </p:grpSpPr>
            <p:sp>
              <p:nvSpPr>
                <p:cNvPr id="54455" name="Rectangle 5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56" name="Text Box 5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452" name="Group 53"/>
              <p:cNvGrpSpPr>
                <a:grpSpLocks/>
              </p:cNvGrpSpPr>
              <p:nvPr/>
            </p:nvGrpSpPr>
            <p:grpSpPr bwMode="auto">
              <a:xfrm>
                <a:off x="4848" y="1872"/>
                <a:ext cx="144" cy="189"/>
                <a:chOff x="4128" y="1896"/>
                <a:chExt cx="144" cy="189"/>
              </a:xfrm>
            </p:grpSpPr>
            <p:sp>
              <p:nvSpPr>
                <p:cNvPr id="54453" name="Rectangle 5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54" name="Text Box 5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54295" name="Group 56"/>
            <p:cNvGrpSpPr>
              <a:grpSpLocks/>
            </p:cNvGrpSpPr>
            <p:nvPr/>
          </p:nvGrpSpPr>
          <p:grpSpPr bwMode="auto">
            <a:xfrm>
              <a:off x="4128" y="2160"/>
              <a:ext cx="1152" cy="189"/>
              <a:chOff x="4128" y="1872"/>
              <a:chExt cx="1152" cy="189"/>
            </a:xfrm>
          </p:grpSpPr>
          <p:grpSp>
            <p:nvGrpSpPr>
              <p:cNvPr id="54421" name="Group 57"/>
              <p:cNvGrpSpPr>
                <a:grpSpLocks/>
              </p:cNvGrpSpPr>
              <p:nvPr/>
            </p:nvGrpSpPr>
            <p:grpSpPr bwMode="auto">
              <a:xfrm>
                <a:off x="4128" y="1872"/>
                <a:ext cx="144" cy="189"/>
                <a:chOff x="4128" y="1896"/>
                <a:chExt cx="144" cy="189"/>
              </a:xfrm>
            </p:grpSpPr>
            <p:sp>
              <p:nvSpPr>
                <p:cNvPr id="54443" name="Rectangle 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44" name="Text Box 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422" name="Group 60"/>
              <p:cNvGrpSpPr>
                <a:grpSpLocks/>
              </p:cNvGrpSpPr>
              <p:nvPr/>
            </p:nvGrpSpPr>
            <p:grpSpPr bwMode="auto">
              <a:xfrm>
                <a:off x="4272" y="1872"/>
                <a:ext cx="144" cy="189"/>
                <a:chOff x="4128" y="1896"/>
                <a:chExt cx="144" cy="189"/>
              </a:xfrm>
            </p:grpSpPr>
            <p:sp>
              <p:nvSpPr>
                <p:cNvPr id="54441" name="Rectangle 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42" name="Text Box 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23" name="Group 63"/>
              <p:cNvGrpSpPr>
                <a:grpSpLocks/>
              </p:cNvGrpSpPr>
              <p:nvPr/>
            </p:nvGrpSpPr>
            <p:grpSpPr bwMode="auto">
              <a:xfrm>
                <a:off x="4416" y="1872"/>
                <a:ext cx="144" cy="189"/>
                <a:chOff x="4128" y="1896"/>
                <a:chExt cx="144" cy="189"/>
              </a:xfrm>
            </p:grpSpPr>
            <p:sp>
              <p:nvSpPr>
                <p:cNvPr id="54439" name="Rectangle 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40" name="Text Box 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4424" name="Group 66"/>
              <p:cNvGrpSpPr>
                <a:grpSpLocks/>
              </p:cNvGrpSpPr>
              <p:nvPr/>
            </p:nvGrpSpPr>
            <p:grpSpPr bwMode="auto">
              <a:xfrm>
                <a:off x="4560" y="1872"/>
                <a:ext cx="144" cy="189"/>
                <a:chOff x="4128" y="1896"/>
                <a:chExt cx="144" cy="189"/>
              </a:xfrm>
            </p:grpSpPr>
            <p:sp>
              <p:nvSpPr>
                <p:cNvPr id="54437" name="Rectangle 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38" name="Text Box 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425" name="Group 69"/>
              <p:cNvGrpSpPr>
                <a:grpSpLocks/>
              </p:cNvGrpSpPr>
              <p:nvPr/>
            </p:nvGrpSpPr>
            <p:grpSpPr bwMode="auto">
              <a:xfrm>
                <a:off x="4704" y="1872"/>
                <a:ext cx="144" cy="189"/>
                <a:chOff x="4128" y="1896"/>
                <a:chExt cx="144" cy="189"/>
              </a:xfrm>
            </p:grpSpPr>
            <p:sp>
              <p:nvSpPr>
                <p:cNvPr id="54435" name="Rectangle 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36" name="Text Box 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426" name="Group 72"/>
              <p:cNvGrpSpPr>
                <a:grpSpLocks/>
              </p:cNvGrpSpPr>
              <p:nvPr/>
            </p:nvGrpSpPr>
            <p:grpSpPr bwMode="auto">
              <a:xfrm>
                <a:off x="5136" y="1872"/>
                <a:ext cx="144" cy="189"/>
                <a:chOff x="4128" y="1896"/>
                <a:chExt cx="144" cy="189"/>
              </a:xfrm>
            </p:grpSpPr>
            <p:sp>
              <p:nvSpPr>
                <p:cNvPr id="54433" name="Rectangle 7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34" name="Text Box 7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27" name="Group 75"/>
              <p:cNvGrpSpPr>
                <a:grpSpLocks/>
              </p:cNvGrpSpPr>
              <p:nvPr/>
            </p:nvGrpSpPr>
            <p:grpSpPr bwMode="auto">
              <a:xfrm>
                <a:off x="4992" y="1872"/>
                <a:ext cx="144" cy="189"/>
                <a:chOff x="4128" y="1896"/>
                <a:chExt cx="144" cy="189"/>
              </a:xfrm>
            </p:grpSpPr>
            <p:sp>
              <p:nvSpPr>
                <p:cNvPr id="54431" name="Rectangle 7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32" name="Text Box 7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428" name="Group 78"/>
              <p:cNvGrpSpPr>
                <a:grpSpLocks/>
              </p:cNvGrpSpPr>
              <p:nvPr/>
            </p:nvGrpSpPr>
            <p:grpSpPr bwMode="auto">
              <a:xfrm>
                <a:off x="4848" y="1872"/>
                <a:ext cx="144" cy="189"/>
                <a:chOff x="4128" y="1896"/>
                <a:chExt cx="144" cy="189"/>
              </a:xfrm>
            </p:grpSpPr>
            <p:sp>
              <p:nvSpPr>
                <p:cNvPr id="54429" name="Rectangle 7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30" name="Text Box 8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54296" name="Group 81"/>
            <p:cNvGrpSpPr>
              <a:grpSpLocks/>
            </p:cNvGrpSpPr>
            <p:nvPr/>
          </p:nvGrpSpPr>
          <p:grpSpPr bwMode="auto">
            <a:xfrm>
              <a:off x="4128" y="2304"/>
              <a:ext cx="1152" cy="189"/>
              <a:chOff x="4128" y="1872"/>
              <a:chExt cx="1152" cy="189"/>
            </a:xfrm>
          </p:grpSpPr>
          <p:grpSp>
            <p:nvGrpSpPr>
              <p:cNvPr id="54397" name="Group 82"/>
              <p:cNvGrpSpPr>
                <a:grpSpLocks/>
              </p:cNvGrpSpPr>
              <p:nvPr/>
            </p:nvGrpSpPr>
            <p:grpSpPr bwMode="auto">
              <a:xfrm>
                <a:off x="4128" y="1872"/>
                <a:ext cx="144" cy="189"/>
                <a:chOff x="4128" y="1896"/>
                <a:chExt cx="144" cy="189"/>
              </a:xfrm>
            </p:grpSpPr>
            <p:sp>
              <p:nvSpPr>
                <p:cNvPr id="54419" name="Rectangle 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20" name="Text Box 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398" name="Group 85"/>
              <p:cNvGrpSpPr>
                <a:grpSpLocks/>
              </p:cNvGrpSpPr>
              <p:nvPr/>
            </p:nvGrpSpPr>
            <p:grpSpPr bwMode="auto">
              <a:xfrm>
                <a:off x="4272" y="1872"/>
                <a:ext cx="144" cy="189"/>
                <a:chOff x="4128" y="1896"/>
                <a:chExt cx="144" cy="189"/>
              </a:xfrm>
            </p:grpSpPr>
            <p:sp>
              <p:nvSpPr>
                <p:cNvPr id="54417" name="Rectangle 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18" name="Text Box 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399" name="Group 88"/>
              <p:cNvGrpSpPr>
                <a:grpSpLocks/>
              </p:cNvGrpSpPr>
              <p:nvPr/>
            </p:nvGrpSpPr>
            <p:grpSpPr bwMode="auto">
              <a:xfrm>
                <a:off x="4416" y="1872"/>
                <a:ext cx="144" cy="189"/>
                <a:chOff x="4128" y="1896"/>
                <a:chExt cx="144" cy="189"/>
              </a:xfrm>
            </p:grpSpPr>
            <p:sp>
              <p:nvSpPr>
                <p:cNvPr id="54415" name="Rectangle 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16" name="Text Box 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400" name="Group 91"/>
              <p:cNvGrpSpPr>
                <a:grpSpLocks/>
              </p:cNvGrpSpPr>
              <p:nvPr/>
            </p:nvGrpSpPr>
            <p:grpSpPr bwMode="auto">
              <a:xfrm>
                <a:off x="4560" y="1872"/>
                <a:ext cx="144" cy="189"/>
                <a:chOff x="4128" y="1896"/>
                <a:chExt cx="144" cy="189"/>
              </a:xfrm>
            </p:grpSpPr>
            <p:sp>
              <p:nvSpPr>
                <p:cNvPr id="54413" name="Rectangle 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14" name="Text Box 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401" name="Group 94"/>
              <p:cNvGrpSpPr>
                <a:grpSpLocks/>
              </p:cNvGrpSpPr>
              <p:nvPr/>
            </p:nvGrpSpPr>
            <p:grpSpPr bwMode="auto">
              <a:xfrm>
                <a:off x="4704" y="1872"/>
                <a:ext cx="144" cy="189"/>
                <a:chOff x="4128" y="1896"/>
                <a:chExt cx="144" cy="189"/>
              </a:xfrm>
            </p:grpSpPr>
            <p:sp>
              <p:nvSpPr>
                <p:cNvPr id="54411" name="Rectangle 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12" name="Text Box 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4402" name="Group 97"/>
              <p:cNvGrpSpPr>
                <a:grpSpLocks/>
              </p:cNvGrpSpPr>
              <p:nvPr/>
            </p:nvGrpSpPr>
            <p:grpSpPr bwMode="auto">
              <a:xfrm>
                <a:off x="5136" y="1872"/>
                <a:ext cx="144" cy="189"/>
                <a:chOff x="4128" y="1896"/>
                <a:chExt cx="144" cy="189"/>
              </a:xfrm>
            </p:grpSpPr>
            <p:sp>
              <p:nvSpPr>
                <p:cNvPr id="54409" name="Rectangle 9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10" name="Text Box 9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403" name="Group 100"/>
              <p:cNvGrpSpPr>
                <a:grpSpLocks/>
              </p:cNvGrpSpPr>
              <p:nvPr/>
            </p:nvGrpSpPr>
            <p:grpSpPr bwMode="auto">
              <a:xfrm>
                <a:off x="4992" y="1872"/>
                <a:ext cx="144" cy="189"/>
                <a:chOff x="4128" y="1896"/>
                <a:chExt cx="144" cy="189"/>
              </a:xfrm>
            </p:grpSpPr>
            <p:sp>
              <p:nvSpPr>
                <p:cNvPr id="54407" name="Rectangle 10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08" name="Text Box 10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404" name="Group 103"/>
              <p:cNvGrpSpPr>
                <a:grpSpLocks/>
              </p:cNvGrpSpPr>
              <p:nvPr/>
            </p:nvGrpSpPr>
            <p:grpSpPr bwMode="auto">
              <a:xfrm>
                <a:off x="4848" y="1872"/>
                <a:ext cx="144" cy="189"/>
                <a:chOff x="4128" y="1896"/>
                <a:chExt cx="144" cy="189"/>
              </a:xfrm>
            </p:grpSpPr>
            <p:sp>
              <p:nvSpPr>
                <p:cNvPr id="54405" name="Rectangle 10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406" name="Text Box 10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54297" name="Group 106"/>
            <p:cNvGrpSpPr>
              <a:grpSpLocks/>
            </p:cNvGrpSpPr>
            <p:nvPr/>
          </p:nvGrpSpPr>
          <p:grpSpPr bwMode="auto">
            <a:xfrm>
              <a:off x="4128" y="2448"/>
              <a:ext cx="1152" cy="189"/>
              <a:chOff x="4128" y="1872"/>
              <a:chExt cx="1152" cy="189"/>
            </a:xfrm>
          </p:grpSpPr>
          <p:grpSp>
            <p:nvGrpSpPr>
              <p:cNvPr id="54373" name="Group 107"/>
              <p:cNvGrpSpPr>
                <a:grpSpLocks/>
              </p:cNvGrpSpPr>
              <p:nvPr/>
            </p:nvGrpSpPr>
            <p:grpSpPr bwMode="auto">
              <a:xfrm>
                <a:off x="4128" y="1872"/>
                <a:ext cx="144" cy="189"/>
                <a:chOff x="4128" y="1896"/>
                <a:chExt cx="144" cy="189"/>
              </a:xfrm>
            </p:grpSpPr>
            <p:sp>
              <p:nvSpPr>
                <p:cNvPr id="54395" name="Rectangle 10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96" name="Text Box 10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74" name="Group 110"/>
              <p:cNvGrpSpPr>
                <a:grpSpLocks/>
              </p:cNvGrpSpPr>
              <p:nvPr/>
            </p:nvGrpSpPr>
            <p:grpSpPr bwMode="auto">
              <a:xfrm>
                <a:off x="4272" y="1872"/>
                <a:ext cx="144" cy="189"/>
                <a:chOff x="4128" y="1896"/>
                <a:chExt cx="144" cy="189"/>
              </a:xfrm>
            </p:grpSpPr>
            <p:sp>
              <p:nvSpPr>
                <p:cNvPr id="54393" name="Rectangle 1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94" name="Text Box 1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375" name="Group 113"/>
              <p:cNvGrpSpPr>
                <a:grpSpLocks/>
              </p:cNvGrpSpPr>
              <p:nvPr/>
            </p:nvGrpSpPr>
            <p:grpSpPr bwMode="auto">
              <a:xfrm>
                <a:off x="4416" y="1872"/>
                <a:ext cx="144" cy="189"/>
                <a:chOff x="4128" y="1896"/>
                <a:chExt cx="144" cy="189"/>
              </a:xfrm>
            </p:grpSpPr>
            <p:sp>
              <p:nvSpPr>
                <p:cNvPr id="54391" name="Rectangle 1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92" name="Text Box 1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376" name="Group 116"/>
              <p:cNvGrpSpPr>
                <a:grpSpLocks/>
              </p:cNvGrpSpPr>
              <p:nvPr/>
            </p:nvGrpSpPr>
            <p:grpSpPr bwMode="auto">
              <a:xfrm>
                <a:off x="4560" y="1872"/>
                <a:ext cx="144" cy="189"/>
                <a:chOff x="4128" y="1896"/>
                <a:chExt cx="144" cy="189"/>
              </a:xfrm>
            </p:grpSpPr>
            <p:sp>
              <p:nvSpPr>
                <p:cNvPr id="54389" name="Rectangle 1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90" name="Text Box 1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4377" name="Group 119"/>
              <p:cNvGrpSpPr>
                <a:grpSpLocks/>
              </p:cNvGrpSpPr>
              <p:nvPr/>
            </p:nvGrpSpPr>
            <p:grpSpPr bwMode="auto">
              <a:xfrm>
                <a:off x="4704" y="1872"/>
                <a:ext cx="144" cy="189"/>
                <a:chOff x="4128" y="1896"/>
                <a:chExt cx="144" cy="189"/>
              </a:xfrm>
            </p:grpSpPr>
            <p:sp>
              <p:nvSpPr>
                <p:cNvPr id="54387" name="Rectangle 1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88" name="Text Box 1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378" name="Group 122"/>
              <p:cNvGrpSpPr>
                <a:grpSpLocks/>
              </p:cNvGrpSpPr>
              <p:nvPr/>
            </p:nvGrpSpPr>
            <p:grpSpPr bwMode="auto">
              <a:xfrm>
                <a:off x="5136" y="1872"/>
                <a:ext cx="144" cy="189"/>
                <a:chOff x="4128" y="1896"/>
                <a:chExt cx="144" cy="189"/>
              </a:xfrm>
            </p:grpSpPr>
            <p:sp>
              <p:nvSpPr>
                <p:cNvPr id="54385" name="Rectangle 12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86" name="Text Box 12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79" name="Group 125"/>
              <p:cNvGrpSpPr>
                <a:grpSpLocks/>
              </p:cNvGrpSpPr>
              <p:nvPr/>
            </p:nvGrpSpPr>
            <p:grpSpPr bwMode="auto">
              <a:xfrm>
                <a:off x="4992" y="1872"/>
                <a:ext cx="144" cy="189"/>
                <a:chOff x="4128" y="1896"/>
                <a:chExt cx="144" cy="189"/>
              </a:xfrm>
            </p:grpSpPr>
            <p:sp>
              <p:nvSpPr>
                <p:cNvPr id="54383" name="Rectangle 12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84" name="Text Box 12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380" name="Group 128"/>
              <p:cNvGrpSpPr>
                <a:grpSpLocks/>
              </p:cNvGrpSpPr>
              <p:nvPr/>
            </p:nvGrpSpPr>
            <p:grpSpPr bwMode="auto">
              <a:xfrm>
                <a:off x="4848" y="1872"/>
                <a:ext cx="144" cy="189"/>
                <a:chOff x="4128" y="1896"/>
                <a:chExt cx="144" cy="189"/>
              </a:xfrm>
            </p:grpSpPr>
            <p:sp>
              <p:nvSpPr>
                <p:cNvPr id="54381" name="Rectangle 12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82" name="Text Box 13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54298" name="Group 131"/>
            <p:cNvGrpSpPr>
              <a:grpSpLocks/>
            </p:cNvGrpSpPr>
            <p:nvPr/>
          </p:nvGrpSpPr>
          <p:grpSpPr bwMode="auto">
            <a:xfrm>
              <a:off x="4128" y="2592"/>
              <a:ext cx="1152" cy="189"/>
              <a:chOff x="4128" y="1872"/>
              <a:chExt cx="1152" cy="189"/>
            </a:xfrm>
          </p:grpSpPr>
          <p:grpSp>
            <p:nvGrpSpPr>
              <p:cNvPr id="54349" name="Group 132"/>
              <p:cNvGrpSpPr>
                <a:grpSpLocks/>
              </p:cNvGrpSpPr>
              <p:nvPr/>
            </p:nvGrpSpPr>
            <p:grpSpPr bwMode="auto">
              <a:xfrm>
                <a:off x="4128" y="1872"/>
                <a:ext cx="144" cy="189"/>
                <a:chOff x="4128" y="1896"/>
                <a:chExt cx="144" cy="189"/>
              </a:xfrm>
            </p:grpSpPr>
            <p:sp>
              <p:nvSpPr>
                <p:cNvPr id="54371" name="Rectangle 1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72" name="Text Box 1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50" name="Group 135"/>
              <p:cNvGrpSpPr>
                <a:grpSpLocks/>
              </p:cNvGrpSpPr>
              <p:nvPr/>
            </p:nvGrpSpPr>
            <p:grpSpPr bwMode="auto">
              <a:xfrm>
                <a:off x="4272" y="1872"/>
                <a:ext cx="144" cy="189"/>
                <a:chOff x="4128" y="1896"/>
                <a:chExt cx="144" cy="189"/>
              </a:xfrm>
            </p:grpSpPr>
            <p:sp>
              <p:nvSpPr>
                <p:cNvPr id="54369" name="Rectangle 1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70" name="Text Box 1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4351" name="Group 138"/>
              <p:cNvGrpSpPr>
                <a:grpSpLocks/>
              </p:cNvGrpSpPr>
              <p:nvPr/>
            </p:nvGrpSpPr>
            <p:grpSpPr bwMode="auto">
              <a:xfrm>
                <a:off x="4416" y="1872"/>
                <a:ext cx="144" cy="189"/>
                <a:chOff x="4128" y="1896"/>
                <a:chExt cx="144" cy="189"/>
              </a:xfrm>
            </p:grpSpPr>
            <p:sp>
              <p:nvSpPr>
                <p:cNvPr id="54367" name="Rectangle 1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68" name="Text Box 1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4352" name="Group 141"/>
              <p:cNvGrpSpPr>
                <a:grpSpLocks/>
              </p:cNvGrpSpPr>
              <p:nvPr/>
            </p:nvGrpSpPr>
            <p:grpSpPr bwMode="auto">
              <a:xfrm>
                <a:off x="4560" y="1872"/>
                <a:ext cx="144" cy="189"/>
                <a:chOff x="4128" y="1896"/>
                <a:chExt cx="144" cy="189"/>
              </a:xfrm>
            </p:grpSpPr>
            <p:sp>
              <p:nvSpPr>
                <p:cNvPr id="54365" name="Rectangle 1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66" name="Text Box 1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353" name="Group 144"/>
              <p:cNvGrpSpPr>
                <a:grpSpLocks/>
              </p:cNvGrpSpPr>
              <p:nvPr/>
            </p:nvGrpSpPr>
            <p:grpSpPr bwMode="auto">
              <a:xfrm>
                <a:off x="4704" y="1872"/>
                <a:ext cx="144" cy="189"/>
                <a:chOff x="4128" y="1896"/>
                <a:chExt cx="144" cy="189"/>
              </a:xfrm>
            </p:grpSpPr>
            <p:sp>
              <p:nvSpPr>
                <p:cNvPr id="54363" name="Rectangle 1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64" name="Text Box 1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354" name="Group 147"/>
              <p:cNvGrpSpPr>
                <a:grpSpLocks/>
              </p:cNvGrpSpPr>
              <p:nvPr/>
            </p:nvGrpSpPr>
            <p:grpSpPr bwMode="auto">
              <a:xfrm>
                <a:off x="5136" y="1872"/>
                <a:ext cx="144" cy="189"/>
                <a:chOff x="4128" y="1896"/>
                <a:chExt cx="144" cy="189"/>
              </a:xfrm>
            </p:grpSpPr>
            <p:sp>
              <p:nvSpPr>
                <p:cNvPr id="54361" name="Rectangle 14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62" name="Text Box 14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55" name="Group 150"/>
              <p:cNvGrpSpPr>
                <a:grpSpLocks/>
              </p:cNvGrpSpPr>
              <p:nvPr/>
            </p:nvGrpSpPr>
            <p:grpSpPr bwMode="auto">
              <a:xfrm>
                <a:off x="4992" y="1872"/>
                <a:ext cx="144" cy="189"/>
                <a:chOff x="4128" y="1896"/>
                <a:chExt cx="144" cy="189"/>
              </a:xfrm>
            </p:grpSpPr>
            <p:sp>
              <p:nvSpPr>
                <p:cNvPr id="54359" name="Rectangle 15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60" name="Text Box 15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56" name="Group 153"/>
              <p:cNvGrpSpPr>
                <a:grpSpLocks/>
              </p:cNvGrpSpPr>
              <p:nvPr/>
            </p:nvGrpSpPr>
            <p:grpSpPr bwMode="auto">
              <a:xfrm>
                <a:off x="4848" y="1872"/>
                <a:ext cx="144" cy="189"/>
                <a:chOff x="4128" y="1896"/>
                <a:chExt cx="144" cy="189"/>
              </a:xfrm>
            </p:grpSpPr>
            <p:sp>
              <p:nvSpPr>
                <p:cNvPr id="54357" name="Rectangle 15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58" name="Text Box 15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54299" name="Group 156"/>
            <p:cNvGrpSpPr>
              <a:grpSpLocks/>
            </p:cNvGrpSpPr>
            <p:nvPr/>
          </p:nvGrpSpPr>
          <p:grpSpPr bwMode="auto">
            <a:xfrm>
              <a:off x="4128" y="2736"/>
              <a:ext cx="1152" cy="189"/>
              <a:chOff x="4128" y="1872"/>
              <a:chExt cx="1152" cy="189"/>
            </a:xfrm>
          </p:grpSpPr>
          <p:grpSp>
            <p:nvGrpSpPr>
              <p:cNvPr id="54325" name="Group 157"/>
              <p:cNvGrpSpPr>
                <a:grpSpLocks/>
              </p:cNvGrpSpPr>
              <p:nvPr/>
            </p:nvGrpSpPr>
            <p:grpSpPr bwMode="auto">
              <a:xfrm>
                <a:off x="4128" y="1872"/>
                <a:ext cx="144" cy="189"/>
                <a:chOff x="4128" y="1896"/>
                <a:chExt cx="144" cy="189"/>
              </a:xfrm>
            </p:grpSpPr>
            <p:sp>
              <p:nvSpPr>
                <p:cNvPr id="54347" name="Rectangle 1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48" name="Text Box 1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26" name="Group 160"/>
              <p:cNvGrpSpPr>
                <a:grpSpLocks/>
              </p:cNvGrpSpPr>
              <p:nvPr/>
            </p:nvGrpSpPr>
            <p:grpSpPr bwMode="auto">
              <a:xfrm>
                <a:off x="4272" y="1872"/>
                <a:ext cx="144" cy="189"/>
                <a:chOff x="4128" y="1896"/>
                <a:chExt cx="144" cy="189"/>
              </a:xfrm>
            </p:grpSpPr>
            <p:sp>
              <p:nvSpPr>
                <p:cNvPr id="54345" name="Rectangle 1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46" name="Text Box 1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27" name="Group 163"/>
              <p:cNvGrpSpPr>
                <a:grpSpLocks/>
              </p:cNvGrpSpPr>
              <p:nvPr/>
            </p:nvGrpSpPr>
            <p:grpSpPr bwMode="auto">
              <a:xfrm>
                <a:off x="4416" y="1872"/>
                <a:ext cx="144" cy="189"/>
                <a:chOff x="4128" y="1896"/>
                <a:chExt cx="144" cy="189"/>
              </a:xfrm>
            </p:grpSpPr>
            <p:sp>
              <p:nvSpPr>
                <p:cNvPr id="54343" name="Rectangle 1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44" name="Text Box 1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54328" name="Group 166"/>
              <p:cNvGrpSpPr>
                <a:grpSpLocks/>
              </p:cNvGrpSpPr>
              <p:nvPr/>
            </p:nvGrpSpPr>
            <p:grpSpPr bwMode="auto">
              <a:xfrm>
                <a:off x="4560" y="1872"/>
                <a:ext cx="144" cy="189"/>
                <a:chOff x="4128" y="1896"/>
                <a:chExt cx="144" cy="189"/>
              </a:xfrm>
            </p:grpSpPr>
            <p:sp>
              <p:nvSpPr>
                <p:cNvPr id="54341" name="Rectangle 1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42" name="Text Box 1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329" name="Group 169"/>
              <p:cNvGrpSpPr>
                <a:grpSpLocks/>
              </p:cNvGrpSpPr>
              <p:nvPr/>
            </p:nvGrpSpPr>
            <p:grpSpPr bwMode="auto">
              <a:xfrm>
                <a:off x="4704" y="1872"/>
                <a:ext cx="144" cy="189"/>
                <a:chOff x="4128" y="1896"/>
                <a:chExt cx="144" cy="189"/>
              </a:xfrm>
            </p:grpSpPr>
            <p:sp>
              <p:nvSpPr>
                <p:cNvPr id="54339" name="Rectangle 1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40" name="Text Box 1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330" name="Group 172"/>
              <p:cNvGrpSpPr>
                <a:grpSpLocks/>
              </p:cNvGrpSpPr>
              <p:nvPr/>
            </p:nvGrpSpPr>
            <p:grpSpPr bwMode="auto">
              <a:xfrm>
                <a:off x="5136" y="1872"/>
                <a:ext cx="144" cy="189"/>
                <a:chOff x="4128" y="1896"/>
                <a:chExt cx="144" cy="189"/>
              </a:xfrm>
            </p:grpSpPr>
            <p:sp>
              <p:nvSpPr>
                <p:cNvPr id="54337" name="Rectangle 17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38" name="Text Box 17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31" name="Group 175"/>
              <p:cNvGrpSpPr>
                <a:grpSpLocks/>
              </p:cNvGrpSpPr>
              <p:nvPr/>
            </p:nvGrpSpPr>
            <p:grpSpPr bwMode="auto">
              <a:xfrm>
                <a:off x="4992" y="1872"/>
                <a:ext cx="144" cy="189"/>
                <a:chOff x="4128" y="1896"/>
                <a:chExt cx="144" cy="189"/>
              </a:xfrm>
            </p:grpSpPr>
            <p:sp>
              <p:nvSpPr>
                <p:cNvPr id="54335" name="Rectangle 17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36" name="Text Box 17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4332" name="Group 178"/>
              <p:cNvGrpSpPr>
                <a:grpSpLocks/>
              </p:cNvGrpSpPr>
              <p:nvPr/>
            </p:nvGrpSpPr>
            <p:grpSpPr bwMode="auto">
              <a:xfrm>
                <a:off x="4848" y="1872"/>
                <a:ext cx="144" cy="189"/>
                <a:chOff x="4128" y="1896"/>
                <a:chExt cx="144" cy="189"/>
              </a:xfrm>
            </p:grpSpPr>
            <p:sp>
              <p:nvSpPr>
                <p:cNvPr id="54333" name="Rectangle 17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34" name="Text Box 18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54300" name="Group 181"/>
            <p:cNvGrpSpPr>
              <a:grpSpLocks/>
            </p:cNvGrpSpPr>
            <p:nvPr/>
          </p:nvGrpSpPr>
          <p:grpSpPr bwMode="auto">
            <a:xfrm>
              <a:off x="4128" y="1728"/>
              <a:ext cx="1152" cy="189"/>
              <a:chOff x="4128" y="1872"/>
              <a:chExt cx="1152" cy="189"/>
            </a:xfrm>
          </p:grpSpPr>
          <p:grpSp>
            <p:nvGrpSpPr>
              <p:cNvPr id="54301" name="Group 182"/>
              <p:cNvGrpSpPr>
                <a:grpSpLocks/>
              </p:cNvGrpSpPr>
              <p:nvPr/>
            </p:nvGrpSpPr>
            <p:grpSpPr bwMode="auto">
              <a:xfrm>
                <a:off x="4128" y="1872"/>
                <a:ext cx="144" cy="189"/>
                <a:chOff x="4128" y="1896"/>
                <a:chExt cx="144" cy="189"/>
              </a:xfrm>
            </p:grpSpPr>
            <p:sp>
              <p:nvSpPr>
                <p:cNvPr id="54323" name="Rectangle 1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24" name="Text Box 1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54302" name="Group 185"/>
              <p:cNvGrpSpPr>
                <a:grpSpLocks/>
              </p:cNvGrpSpPr>
              <p:nvPr/>
            </p:nvGrpSpPr>
            <p:grpSpPr bwMode="auto">
              <a:xfrm>
                <a:off x="4272" y="1872"/>
                <a:ext cx="144" cy="189"/>
                <a:chOff x="4128" y="1896"/>
                <a:chExt cx="144" cy="189"/>
              </a:xfrm>
            </p:grpSpPr>
            <p:sp>
              <p:nvSpPr>
                <p:cNvPr id="54321" name="Rectangle 1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22" name="Text Box 1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54303" name="Group 188"/>
              <p:cNvGrpSpPr>
                <a:grpSpLocks/>
              </p:cNvGrpSpPr>
              <p:nvPr/>
            </p:nvGrpSpPr>
            <p:grpSpPr bwMode="auto">
              <a:xfrm>
                <a:off x="4416" y="1872"/>
                <a:ext cx="144" cy="189"/>
                <a:chOff x="4128" y="1896"/>
                <a:chExt cx="144" cy="189"/>
              </a:xfrm>
            </p:grpSpPr>
            <p:sp>
              <p:nvSpPr>
                <p:cNvPr id="54319" name="Rectangle 1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20" name="Text Box 1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54304" name="Group 191"/>
              <p:cNvGrpSpPr>
                <a:grpSpLocks/>
              </p:cNvGrpSpPr>
              <p:nvPr/>
            </p:nvGrpSpPr>
            <p:grpSpPr bwMode="auto">
              <a:xfrm>
                <a:off x="4560" y="1872"/>
                <a:ext cx="144" cy="189"/>
                <a:chOff x="4128" y="1896"/>
                <a:chExt cx="144" cy="189"/>
              </a:xfrm>
            </p:grpSpPr>
            <p:sp>
              <p:nvSpPr>
                <p:cNvPr id="54317" name="Rectangle 1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18" name="Text Box 1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4305" name="Group 194"/>
              <p:cNvGrpSpPr>
                <a:grpSpLocks/>
              </p:cNvGrpSpPr>
              <p:nvPr/>
            </p:nvGrpSpPr>
            <p:grpSpPr bwMode="auto">
              <a:xfrm>
                <a:off x="4704" y="1872"/>
                <a:ext cx="144" cy="189"/>
                <a:chOff x="4128" y="1896"/>
                <a:chExt cx="144" cy="189"/>
              </a:xfrm>
            </p:grpSpPr>
            <p:sp>
              <p:nvSpPr>
                <p:cNvPr id="54315" name="Rectangle 1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16" name="Text Box 1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4306" name="Group 197"/>
              <p:cNvGrpSpPr>
                <a:grpSpLocks/>
              </p:cNvGrpSpPr>
              <p:nvPr/>
            </p:nvGrpSpPr>
            <p:grpSpPr bwMode="auto">
              <a:xfrm>
                <a:off x="5136" y="1872"/>
                <a:ext cx="144" cy="189"/>
                <a:chOff x="4128" y="1896"/>
                <a:chExt cx="144" cy="189"/>
              </a:xfrm>
            </p:grpSpPr>
            <p:sp>
              <p:nvSpPr>
                <p:cNvPr id="54313" name="Rectangle 19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14" name="Text Box 19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4307" name="Group 200"/>
              <p:cNvGrpSpPr>
                <a:grpSpLocks/>
              </p:cNvGrpSpPr>
              <p:nvPr/>
            </p:nvGrpSpPr>
            <p:grpSpPr bwMode="auto">
              <a:xfrm>
                <a:off x="4992" y="1872"/>
                <a:ext cx="144" cy="189"/>
                <a:chOff x="4128" y="1896"/>
                <a:chExt cx="144" cy="189"/>
              </a:xfrm>
            </p:grpSpPr>
            <p:sp>
              <p:nvSpPr>
                <p:cNvPr id="54311" name="Rectangle 20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12" name="Text Box 20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54308" name="Group 203"/>
              <p:cNvGrpSpPr>
                <a:grpSpLocks/>
              </p:cNvGrpSpPr>
              <p:nvPr/>
            </p:nvGrpSpPr>
            <p:grpSpPr bwMode="auto">
              <a:xfrm>
                <a:off x="4848" y="1872"/>
                <a:ext cx="144" cy="189"/>
                <a:chOff x="4128" y="1896"/>
                <a:chExt cx="144" cy="189"/>
              </a:xfrm>
            </p:grpSpPr>
            <p:sp>
              <p:nvSpPr>
                <p:cNvPr id="54309" name="Rectangle 20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4310" name="Text Box 20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grpSp>
        <p:nvGrpSpPr>
          <p:cNvPr id="54278" name="Group 206"/>
          <p:cNvGrpSpPr>
            <a:grpSpLocks/>
          </p:cNvGrpSpPr>
          <p:nvPr/>
        </p:nvGrpSpPr>
        <p:grpSpPr bwMode="auto">
          <a:xfrm>
            <a:off x="609600" y="2408238"/>
            <a:ext cx="5851525" cy="3673475"/>
            <a:chOff x="432" y="1344"/>
            <a:chExt cx="3402" cy="2314"/>
          </a:xfrm>
        </p:grpSpPr>
        <p:sp>
          <p:nvSpPr>
            <p:cNvPr id="54279" name="Text Box 207"/>
            <p:cNvSpPr txBox="1">
              <a:spLocks noChangeArrowheads="1"/>
            </p:cNvSpPr>
            <p:nvPr/>
          </p:nvSpPr>
          <p:spPr bwMode="auto">
            <a:xfrm>
              <a:off x="432" y="1384"/>
              <a:ext cx="3402" cy="2260"/>
            </a:xfrm>
            <a:prstGeom prst="rect">
              <a:avLst/>
            </a:prstGeom>
            <a:noFill/>
            <a:ln w="28575">
              <a:noFill/>
              <a:miter lim="800000"/>
              <a:headEnd/>
              <a:tailEnd/>
            </a:ln>
          </p:spPr>
          <p:txBody>
            <a:bodyPr lIns="12700" tIns="12700" rIns="12700" bIns="12700">
              <a:prstTxWarp prst="textNoShape">
                <a:avLst/>
              </a:prstTxWarp>
              <a:spAutoFit/>
            </a:bodyPr>
            <a:lstStyle/>
            <a:p>
              <a:pPr marL="228600" lvl="1" algn="l" defTabSz="228600" eaLnBrk="0" hangingPunct="0">
                <a:lnSpc>
                  <a:spcPct val="95000"/>
                </a:lnSpc>
                <a:spcBef>
                  <a:spcPct val="20000"/>
                </a:spcBef>
                <a:buClr>
                  <a:schemeClr val="hlink"/>
                </a:buClr>
                <a:buFont typeface="Wingdings" pitchFamily="-111" charset="2"/>
                <a:buNone/>
              </a:pPr>
              <a:r>
                <a:rPr lang="en-US" sz="1800"/>
                <a:t>CELL VALUE      GEOLOGICAL PERIOD</a:t>
              </a:r>
            </a:p>
            <a:p>
              <a:pPr marL="457200" lvl="2" algn="l" defTabSz="228600" eaLnBrk="0" hangingPunct="0">
                <a:lnSpc>
                  <a:spcPct val="100000"/>
                </a:lnSpc>
                <a:spcBef>
                  <a:spcPct val="20000"/>
                </a:spcBef>
                <a:buClr>
                  <a:schemeClr val="hlink"/>
                </a:buClr>
                <a:buFont typeface="Wingdings" pitchFamily="-111" charset="2"/>
                <a:buNone/>
              </a:pPr>
              <a:r>
                <a:rPr lang="en-US" sz="1800"/>
                <a:t>   1                    Quaternary </a:t>
              </a:r>
            </a:p>
            <a:p>
              <a:pPr marL="457200" lvl="2" algn="l" defTabSz="228600" eaLnBrk="0" hangingPunct="0">
                <a:lnSpc>
                  <a:spcPct val="100000"/>
                </a:lnSpc>
                <a:spcBef>
                  <a:spcPct val="20000"/>
                </a:spcBef>
                <a:buClr>
                  <a:schemeClr val="hlink"/>
                </a:buClr>
                <a:buFont typeface="Wingdings" pitchFamily="-111" charset="2"/>
                <a:buNone/>
              </a:pPr>
              <a:r>
                <a:rPr lang="en-US" sz="1800"/>
                <a:t>   2                    Tertiary </a:t>
              </a:r>
            </a:p>
            <a:p>
              <a:pPr marL="457200" lvl="2" algn="l" defTabSz="228600" eaLnBrk="0" hangingPunct="0">
                <a:lnSpc>
                  <a:spcPct val="110000"/>
                </a:lnSpc>
                <a:spcBef>
                  <a:spcPct val="20000"/>
                </a:spcBef>
                <a:buClr>
                  <a:schemeClr val="hlink"/>
                </a:buClr>
                <a:buFont typeface="Wingdings" pitchFamily="-111" charset="2"/>
                <a:buNone/>
              </a:pPr>
              <a:r>
                <a:rPr lang="en-US" sz="1800"/>
                <a:t>   3                    Paleocene-Cretaceous</a:t>
              </a:r>
            </a:p>
            <a:p>
              <a:pPr marL="457200" lvl="2" algn="l" defTabSz="228600" eaLnBrk="0" hangingPunct="0">
                <a:lnSpc>
                  <a:spcPct val="100000"/>
                </a:lnSpc>
                <a:spcBef>
                  <a:spcPct val="20000"/>
                </a:spcBef>
                <a:buClr>
                  <a:schemeClr val="hlink"/>
                </a:buClr>
                <a:buFont typeface="Wingdings" pitchFamily="-111" charset="2"/>
                <a:buNone/>
              </a:pPr>
              <a:r>
                <a:rPr lang="en-US" sz="1800"/>
                <a:t>   4                    Mesozoic</a:t>
              </a:r>
            </a:p>
            <a:p>
              <a:pPr marL="457200" lvl="2" algn="l" defTabSz="228600" eaLnBrk="0" hangingPunct="0">
                <a:spcBef>
                  <a:spcPct val="20000"/>
                </a:spcBef>
                <a:buClr>
                  <a:schemeClr val="hlink"/>
                </a:buClr>
                <a:buFont typeface="Wingdings" pitchFamily="-111" charset="2"/>
                <a:buNone/>
              </a:pPr>
              <a:r>
                <a:rPr lang="en-US" sz="1800"/>
                <a:t>   5                    Gondwana</a:t>
              </a:r>
            </a:p>
            <a:p>
              <a:pPr marL="457200" lvl="2" algn="l" defTabSz="228600" eaLnBrk="0" hangingPunct="0">
                <a:lnSpc>
                  <a:spcPct val="100000"/>
                </a:lnSpc>
                <a:spcBef>
                  <a:spcPct val="20000"/>
                </a:spcBef>
                <a:buClr>
                  <a:schemeClr val="hlink"/>
                </a:buClr>
                <a:buFont typeface="Wingdings" pitchFamily="-111" charset="2"/>
                <a:buNone/>
              </a:pPr>
              <a:r>
                <a:rPr lang="en-US" sz="1800"/>
                <a:t>   6                    Early Palaeozoic</a:t>
              </a:r>
            </a:p>
            <a:p>
              <a:pPr marL="457200" lvl="2" algn="l" defTabSz="228600" eaLnBrk="0" hangingPunct="0">
                <a:lnSpc>
                  <a:spcPct val="100000"/>
                </a:lnSpc>
                <a:spcBef>
                  <a:spcPct val="20000"/>
                </a:spcBef>
                <a:buClr>
                  <a:schemeClr val="hlink"/>
                </a:buClr>
                <a:buFont typeface="Wingdings" pitchFamily="-111" charset="2"/>
                <a:buNone/>
              </a:pPr>
              <a:r>
                <a:rPr lang="en-US" sz="1800"/>
                <a:t>   7                    Proterozoic</a:t>
              </a:r>
            </a:p>
            <a:p>
              <a:pPr marL="457200" lvl="2" algn="l" defTabSz="228600" eaLnBrk="0" hangingPunct="0">
                <a:lnSpc>
                  <a:spcPct val="100000"/>
                </a:lnSpc>
                <a:spcBef>
                  <a:spcPct val="20000"/>
                </a:spcBef>
                <a:buClr>
                  <a:schemeClr val="hlink"/>
                </a:buClr>
                <a:buFont typeface="Wingdings" pitchFamily="-111" charset="2"/>
                <a:buNone/>
              </a:pPr>
              <a:r>
                <a:rPr lang="en-US" sz="1800"/>
                <a:t>   8                    Early Proterozoic</a:t>
              </a:r>
            </a:p>
            <a:p>
              <a:pPr marL="457200" lvl="2" algn="l" defTabSz="228600" eaLnBrk="0" hangingPunct="0">
                <a:lnSpc>
                  <a:spcPct val="100000"/>
                </a:lnSpc>
                <a:spcBef>
                  <a:spcPct val="20000"/>
                </a:spcBef>
                <a:buClr>
                  <a:schemeClr val="hlink"/>
                </a:buClr>
                <a:buFont typeface="Wingdings" pitchFamily="-111" charset="2"/>
                <a:buNone/>
              </a:pPr>
              <a:r>
                <a:rPr lang="en-US" sz="1800"/>
                <a:t>   9                    Archaean</a:t>
              </a:r>
            </a:p>
            <a:p>
              <a:pPr marL="457200" lvl="2" algn="l" defTabSz="228600" eaLnBrk="0" hangingPunct="0">
                <a:lnSpc>
                  <a:spcPct val="100000"/>
                </a:lnSpc>
                <a:spcBef>
                  <a:spcPct val="20000"/>
                </a:spcBef>
                <a:buClr>
                  <a:schemeClr val="hlink"/>
                </a:buClr>
                <a:buFont typeface="Wingdings" pitchFamily="-111" charset="2"/>
                <a:buNone/>
              </a:pPr>
              <a:r>
                <a:rPr lang="en-US" sz="1800"/>
                <a:t>   0                    Blank Cell (no data) </a:t>
              </a:r>
            </a:p>
          </p:txBody>
        </p:sp>
        <p:grpSp>
          <p:nvGrpSpPr>
            <p:cNvPr id="54280" name="Group 208"/>
            <p:cNvGrpSpPr>
              <a:grpSpLocks/>
            </p:cNvGrpSpPr>
            <p:nvPr/>
          </p:nvGrpSpPr>
          <p:grpSpPr bwMode="auto">
            <a:xfrm>
              <a:off x="504" y="1344"/>
              <a:ext cx="3144" cy="2314"/>
              <a:chOff x="504" y="1344"/>
              <a:chExt cx="3144" cy="2314"/>
            </a:xfrm>
          </p:grpSpPr>
          <p:sp>
            <p:nvSpPr>
              <p:cNvPr id="54281" name="Line 209"/>
              <p:cNvSpPr>
                <a:spLocks noChangeShapeType="1"/>
              </p:cNvSpPr>
              <p:nvPr/>
            </p:nvSpPr>
            <p:spPr bwMode="auto">
              <a:xfrm flipH="1">
                <a:off x="1608" y="1344"/>
                <a:ext cx="3" cy="2306"/>
              </a:xfrm>
              <a:prstGeom prst="line">
                <a:avLst/>
              </a:prstGeom>
              <a:noFill/>
              <a:ln w="28575">
                <a:solidFill>
                  <a:schemeClr val="tx1"/>
                </a:solidFill>
                <a:round/>
                <a:headEnd/>
                <a:tailEnd/>
              </a:ln>
            </p:spPr>
            <p:txBody>
              <a:bodyPr lIns="12700" tIns="12700" rIns="12700" bIns="12700">
                <a:prstTxWarp prst="textNoShape">
                  <a:avLst/>
                </a:prstTxWarp>
                <a:spAutoFit/>
              </a:bodyPr>
              <a:lstStyle/>
              <a:p>
                <a:endParaRPr lang="en-US"/>
              </a:p>
            </p:txBody>
          </p:sp>
          <p:sp>
            <p:nvSpPr>
              <p:cNvPr id="54282" name="Rectangle 210"/>
              <p:cNvSpPr>
                <a:spLocks noChangeArrowheads="1"/>
              </p:cNvSpPr>
              <p:nvPr/>
            </p:nvSpPr>
            <p:spPr bwMode="auto">
              <a:xfrm>
                <a:off x="504" y="1566"/>
                <a:ext cx="3144" cy="22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3" name="Rectangle 211"/>
              <p:cNvSpPr>
                <a:spLocks noChangeArrowheads="1"/>
              </p:cNvSpPr>
              <p:nvPr/>
            </p:nvSpPr>
            <p:spPr bwMode="auto">
              <a:xfrm>
                <a:off x="504" y="1790"/>
                <a:ext cx="3144" cy="206"/>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4" name="Rectangle 212"/>
              <p:cNvSpPr>
                <a:spLocks noChangeArrowheads="1"/>
              </p:cNvSpPr>
              <p:nvPr/>
            </p:nvSpPr>
            <p:spPr bwMode="auto">
              <a:xfrm>
                <a:off x="504" y="1996"/>
                <a:ext cx="3144" cy="20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5" name="Rectangle 213"/>
              <p:cNvSpPr>
                <a:spLocks noChangeArrowheads="1"/>
              </p:cNvSpPr>
              <p:nvPr/>
            </p:nvSpPr>
            <p:spPr bwMode="auto">
              <a:xfrm>
                <a:off x="504" y="2202"/>
                <a:ext cx="3144" cy="20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6" name="Rectangle 214"/>
              <p:cNvSpPr>
                <a:spLocks noChangeArrowheads="1"/>
              </p:cNvSpPr>
              <p:nvPr/>
            </p:nvSpPr>
            <p:spPr bwMode="auto">
              <a:xfrm>
                <a:off x="504" y="2406"/>
                <a:ext cx="3144" cy="20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7" name="Rectangle 215"/>
              <p:cNvSpPr>
                <a:spLocks noChangeArrowheads="1"/>
              </p:cNvSpPr>
              <p:nvPr/>
            </p:nvSpPr>
            <p:spPr bwMode="auto">
              <a:xfrm>
                <a:off x="504" y="2610"/>
                <a:ext cx="3144" cy="20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8" name="Rectangle 216"/>
              <p:cNvSpPr>
                <a:spLocks noChangeArrowheads="1"/>
              </p:cNvSpPr>
              <p:nvPr/>
            </p:nvSpPr>
            <p:spPr bwMode="auto">
              <a:xfrm>
                <a:off x="504" y="2814"/>
                <a:ext cx="3144" cy="222"/>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89" name="Rectangle 217"/>
              <p:cNvSpPr>
                <a:spLocks noChangeArrowheads="1"/>
              </p:cNvSpPr>
              <p:nvPr/>
            </p:nvSpPr>
            <p:spPr bwMode="auto">
              <a:xfrm>
                <a:off x="504" y="3036"/>
                <a:ext cx="3144" cy="20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90" name="Rectangle 218"/>
              <p:cNvSpPr>
                <a:spLocks noChangeArrowheads="1"/>
              </p:cNvSpPr>
              <p:nvPr/>
            </p:nvSpPr>
            <p:spPr bwMode="auto">
              <a:xfrm>
                <a:off x="504" y="3240"/>
                <a:ext cx="3144" cy="21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91" name="Rectangle 219"/>
              <p:cNvSpPr>
                <a:spLocks noChangeArrowheads="1"/>
              </p:cNvSpPr>
              <p:nvPr/>
            </p:nvSpPr>
            <p:spPr bwMode="auto">
              <a:xfrm>
                <a:off x="504" y="1344"/>
                <a:ext cx="3144" cy="224"/>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4292" name="Rectangle 220"/>
              <p:cNvSpPr>
                <a:spLocks noChangeArrowheads="1"/>
              </p:cNvSpPr>
              <p:nvPr/>
            </p:nvSpPr>
            <p:spPr bwMode="auto">
              <a:xfrm>
                <a:off x="504" y="3448"/>
                <a:ext cx="3144" cy="21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grpSp>
      </p:gr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Colormap Table</a:t>
            </a:r>
          </a:p>
        </p:txBody>
      </p:sp>
      <p:sp>
        <p:nvSpPr>
          <p:cNvPr id="56323" name="Rectangle 3"/>
          <p:cNvSpPr>
            <a:spLocks noGrp="1" noChangeArrowheads="1"/>
          </p:cNvSpPr>
          <p:nvPr>
            <p:ph type="body" idx="1"/>
          </p:nvPr>
        </p:nvSpPr>
        <p:spPr>
          <a:xfrm>
            <a:off x="609600" y="1219200"/>
            <a:ext cx="8420100" cy="3962400"/>
          </a:xfrm>
        </p:spPr>
        <p:txBody>
          <a:bodyPr/>
          <a:lstStyle/>
          <a:p>
            <a:pPr eaLnBrk="1" hangingPunct="1"/>
            <a:r>
              <a:rPr lang="en-US" sz="2000">
                <a:ea typeface="ＭＳ Ｐゴシック" pitchFamily="-111" charset="-128"/>
                <a:cs typeface="ＭＳ Ｐゴシック" pitchFamily="-111" charset="-128"/>
              </a:rPr>
              <a:t>A COLORMAP table is used to map the stored numeric values to the display characteristics of that value</a:t>
            </a:r>
          </a:p>
          <a:p>
            <a:pPr eaLnBrk="1" hangingPunct="1"/>
            <a:r>
              <a:rPr lang="en-US" sz="2000">
                <a:ea typeface="ＭＳ Ｐゴシック" pitchFamily="-111" charset="-128"/>
                <a:cs typeface="ＭＳ Ｐゴシック" pitchFamily="-111" charset="-128"/>
              </a:rPr>
              <a:t>An example COLORMAP table for geological raster data</a:t>
            </a:r>
          </a:p>
        </p:txBody>
      </p:sp>
      <p:grpSp>
        <p:nvGrpSpPr>
          <p:cNvPr id="56324" name="Group 4"/>
          <p:cNvGrpSpPr>
            <a:grpSpLocks/>
          </p:cNvGrpSpPr>
          <p:nvPr/>
        </p:nvGrpSpPr>
        <p:grpSpPr bwMode="auto">
          <a:xfrm>
            <a:off x="7658100" y="2362200"/>
            <a:ext cx="1981200" cy="1900238"/>
            <a:chOff x="4128" y="1728"/>
            <a:chExt cx="1152" cy="1197"/>
          </a:xfrm>
        </p:grpSpPr>
        <p:grpSp>
          <p:nvGrpSpPr>
            <p:cNvPr id="56414" name="Group 5"/>
            <p:cNvGrpSpPr>
              <a:grpSpLocks/>
            </p:cNvGrpSpPr>
            <p:nvPr/>
          </p:nvGrpSpPr>
          <p:grpSpPr bwMode="auto">
            <a:xfrm>
              <a:off x="4128" y="1872"/>
              <a:ext cx="1152" cy="189"/>
              <a:chOff x="4128" y="1872"/>
              <a:chExt cx="1152" cy="189"/>
            </a:xfrm>
          </p:grpSpPr>
          <p:grpSp>
            <p:nvGrpSpPr>
              <p:cNvPr id="56590" name="Group 6"/>
              <p:cNvGrpSpPr>
                <a:grpSpLocks/>
              </p:cNvGrpSpPr>
              <p:nvPr/>
            </p:nvGrpSpPr>
            <p:grpSpPr bwMode="auto">
              <a:xfrm>
                <a:off x="4128" y="1872"/>
                <a:ext cx="144" cy="189"/>
                <a:chOff x="4128" y="1896"/>
                <a:chExt cx="144" cy="189"/>
              </a:xfrm>
            </p:grpSpPr>
            <p:sp>
              <p:nvSpPr>
                <p:cNvPr id="56612" name="Rectangle 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13" name="Text Box 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6591" name="Group 9"/>
              <p:cNvGrpSpPr>
                <a:grpSpLocks/>
              </p:cNvGrpSpPr>
              <p:nvPr/>
            </p:nvGrpSpPr>
            <p:grpSpPr bwMode="auto">
              <a:xfrm>
                <a:off x="4272" y="1872"/>
                <a:ext cx="144" cy="189"/>
                <a:chOff x="4128" y="1896"/>
                <a:chExt cx="144" cy="189"/>
              </a:xfrm>
            </p:grpSpPr>
            <p:sp>
              <p:nvSpPr>
                <p:cNvPr id="56610" name="Rectangle 1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11" name="Text Box 1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92" name="Group 12"/>
              <p:cNvGrpSpPr>
                <a:grpSpLocks/>
              </p:cNvGrpSpPr>
              <p:nvPr/>
            </p:nvGrpSpPr>
            <p:grpSpPr bwMode="auto">
              <a:xfrm>
                <a:off x="4416" y="1872"/>
                <a:ext cx="144" cy="189"/>
                <a:chOff x="4128" y="1896"/>
                <a:chExt cx="144" cy="189"/>
              </a:xfrm>
            </p:grpSpPr>
            <p:sp>
              <p:nvSpPr>
                <p:cNvPr id="56608" name="Rectangle 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09" name="Text Box 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93" name="Group 15"/>
              <p:cNvGrpSpPr>
                <a:grpSpLocks/>
              </p:cNvGrpSpPr>
              <p:nvPr/>
            </p:nvGrpSpPr>
            <p:grpSpPr bwMode="auto">
              <a:xfrm>
                <a:off x="4560" y="1872"/>
                <a:ext cx="144" cy="189"/>
                <a:chOff x="4128" y="1896"/>
                <a:chExt cx="144" cy="189"/>
              </a:xfrm>
            </p:grpSpPr>
            <p:sp>
              <p:nvSpPr>
                <p:cNvPr id="56606" name="Rectangle 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07" name="Text Box 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94" name="Group 18"/>
              <p:cNvGrpSpPr>
                <a:grpSpLocks/>
              </p:cNvGrpSpPr>
              <p:nvPr/>
            </p:nvGrpSpPr>
            <p:grpSpPr bwMode="auto">
              <a:xfrm>
                <a:off x="4704" y="1872"/>
                <a:ext cx="144" cy="189"/>
                <a:chOff x="4128" y="1896"/>
                <a:chExt cx="144" cy="189"/>
              </a:xfrm>
            </p:grpSpPr>
            <p:sp>
              <p:nvSpPr>
                <p:cNvPr id="56604" name="Rectangle 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05" name="Text Box 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95" name="Group 21"/>
              <p:cNvGrpSpPr>
                <a:grpSpLocks/>
              </p:cNvGrpSpPr>
              <p:nvPr/>
            </p:nvGrpSpPr>
            <p:grpSpPr bwMode="auto">
              <a:xfrm>
                <a:off x="5136" y="1872"/>
                <a:ext cx="144" cy="189"/>
                <a:chOff x="4128" y="1896"/>
                <a:chExt cx="144" cy="189"/>
              </a:xfrm>
            </p:grpSpPr>
            <p:sp>
              <p:nvSpPr>
                <p:cNvPr id="56602" name="Rectangle 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03" name="Text Box 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6596" name="Group 24"/>
              <p:cNvGrpSpPr>
                <a:grpSpLocks/>
              </p:cNvGrpSpPr>
              <p:nvPr/>
            </p:nvGrpSpPr>
            <p:grpSpPr bwMode="auto">
              <a:xfrm>
                <a:off x="4992" y="1872"/>
                <a:ext cx="144" cy="189"/>
                <a:chOff x="4128" y="1896"/>
                <a:chExt cx="144" cy="189"/>
              </a:xfrm>
            </p:grpSpPr>
            <p:sp>
              <p:nvSpPr>
                <p:cNvPr id="56600" name="Rectangle 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601" name="Text Box 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6597" name="Group 27"/>
              <p:cNvGrpSpPr>
                <a:grpSpLocks/>
              </p:cNvGrpSpPr>
              <p:nvPr/>
            </p:nvGrpSpPr>
            <p:grpSpPr bwMode="auto">
              <a:xfrm>
                <a:off x="4848" y="1872"/>
                <a:ext cx="144" cy="189"/>
                <a:chOff x="4128" y="1896"/>
                <a:chExt cx="144" cy="189"/>
              </a:xfrm>
            </p:grpSpPr>
            <p:sp>
              <p:nvSpPr>
                <p:cNvPr id="56598" name="Rectangle 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99" name="Text Box 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56415" name="Group 30"/>
            <p:cNvGrpSpPr>
              <a:grpSpLocks/>
            </p:cNvGrpSpPr>
            <p:nvPr/>
          </p:nvGrpSpPr>
          <p:grpSpPr bwMode="auto">
            <a:xfrm>
              <a:off x="4128" y="2016"/>
              <a:ext cx="1152" cy="189"/>
              <a:chOff x="4128" y="1872"/>
              <a:chExt cx="1152" cy="189"/>
            </a:xfrm>
          </p:grpSpPr>
          <p:grpSp>
            <p:nvGrpSpPr>
              <p:cNvPr id="56566" name="Group 31"/>
              <p:cNvGrpSpPr>
                <a:grpSpLocks/>
              </p:cNvGrpSpPr>
              <p:nvPr/>
            </p:nvGrpSpPr>
            <p:grpSpPr bwMode="auto">
              <a:xfrm>
                <a:off x="4128" y="1872"/>
                <a:ext cx="144" cy="189"/>
                <a:chOff x="4128" y="1896"/>
                <a:chExt cx="144" cy="189"/>
              </a:xfrm>
            </p:grpSpPr>
            <p:sp>
              <p:nvSpPr>
                <p:cNvPr id="56588" name="Rectangle 3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89" name="Text Box 3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67" name="Group 34"/>
              <p:cNvGrpSpPr>
                <a:grpSpLocks/>
              </p:cNvGrpSpPr>
              <p:nvPr/>
            </p:nvGrpSpPr>
            <p:grpSpPr bwMode="auto">
              <a:xfrm>
                <a:off x="4272" y="1872"/>
                <a:ext cx="144" cy="189"/>
                <a:chOff x="4128" y="1896"/>
                <a:chExt cx="144" cy="189"/>
              </a:xfrm>
            </p:grpSpPr>
            <p:sp>
              <p:nvSpPr>
                <p:cNvPr id="56586" name="Rectangle 3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87" name="Text Box 3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68" name="Group 37"/>
              <p:cNvGrpSpPr>
                <a:grpSpLocks/>
              </p:cNvGrpSpPr>
              <p:nvPr/>
            </p:nvGrpSpPr>
            <p:grpSpPr bwMode="auto">
              <a:xfrm>
                <a:off x="4416" y="1872"/>
                <a:ext cx="144" cy="189"/>
                <a:chOff x="4128" y="1896"/>
                <a:chExt cx="144" cy="189"/>
              </a:xfrm>
            </p:grpSpPr>
            <p:sp>
              <p:nvSpPr>
                <p:cNvPr id="56584" name="Rectangle 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85" name="Text Box 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6569" name="Group 40"/>
              <p:cNvGrpSpPr>
                <a:grpSpLocks/>
              </p:cNvGrpSpPr>
              <p:nvPr/>
            </p:nvGrpSpPr>
            <p:grpSpPr bwMode="auto">
              <a:xfrm>
                <a:off x="4560" y="1872"/>
                <a:ext cx="144" cy="189"/>
                <a:chOff x="4128" y="1896"/>
                <a:chExt cx="144" cy="189"/>
              </a:xfrm>
            </p:grpSpPr>
            <p:sp>
              <p:nvSpPr>
                <p:cNvPr id="56582" name="Rectangle 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83" name="Text Box 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56570" name="Group 43"/>
              <p:cNvGrpSpPr>
                <a:grpSpLocks/>
              </p:cNvGrpSpPr>
              <p:nvPr/>
            </p:nvGrpSpPr>
            <p:grpSpPr bwMode="auto">
              <a:xfrm>
                <a:off x="4704" y="1872"/>
                <a:ext cx="144" cy="189"/>
                <a:chOff x="4128" y="1896"/>
                <a:chExt cx="144" cy="189"/>
              </a:xfrm>
            </p:grpSpPr>
            <p:sp>
              <p:nvSpPr>
                <p:cNvPr id="56580" name="Rectangle 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81" name="Text Box 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571" name="Group 46"/>
              <p:cNvGrpSpPr>
                <a:grpSpLocks/>
              </p:cNvGrpSpPr>
              <p:nvPr/>
            </p:nvGrpSpPr>
            <p:grpSpPr bwMode="auto">
              <a:xfrm>
                <a:off x="5136" y="1872"/>
                <a:ext cx="144" cy="189"/>
                <a:chOff x="4128" y="1896"/>
                <a:chExt cx="144" cy="189"/>
              </a:xfrm>
            </p:grpSpPr>
            <p:sp>
              <p:nvSpPr>
                <p:cNvPr id="56578" name="Rectangle 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79" name="Text Box 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72" name="Group 49"/>
              <p:cNvGrpSpPr>
                <a:grpSpLocks/>
              </p:cNvGrpSpPr>
              <p:nvPr/>
            </p:nvGrpSpPr>
            <p:grpSpPr bwMode="auto">
              <a:xfrm>
                <a:off x="4992" y="1872"/>
                <a:ext cx="144" cy="189"/>
                <a:chOff x="4128" y="1896"/>
                <a:chExt cx="144" cy="189"/>
              </a:xfrm>
            </p:grpSpPr>
            <p:sp>
              <p:nvSpPr>
                <p:cNvPr id="56576" name="Rectangle 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77" name="Text Box 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573" name="Group 52"/>
              <p:cNvGrpSpPr>
                <a:grpSpLocks/>
              </p:cNvGrpSpPr>
              <p:nvPr/>
            </p:nvGrpSpPr>
            <p:grpSpPr bwMode="auto">
              <a:xfrm>
                <a:off x="4848" y="1872"/>
                <a:ext cx="144" cy="189"/>
                <a:chOff x="4128" y="1896"/>
                <a:chExt cx="144" cy="189"/>
              </a:xfrm>
            </p:grpSpPr>
            <p:sp>
              <p:nvSpPr>
                <p:cNvPr id="56574" name="Rectangle 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75" name="Text Box 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56416" name="Group 55"/>
            <p:cNvGrpSpPr>
              <a:grpSpLocks/>
            </p:cNvGrpSpPr>
            <p:nvPr/>
          </p:nvGrpSpPr>
          <p:grpSpPr bwMode="auto">
            <a:xfrm>
              <a:off x="4128" y="2160"/>
              <a:ext cx="1152" cy="189"/>
              <a:chOff x="4128" y="1872"/>
              <a:chExt cx="1152" cy="189"/>
            </a:xfrm>
          </p:grpSpPr>
          <p:grpSp>
            <p:nvGrpSpPr>
              <p:cNvPr id="56542" name="Group 56"/>
              <p:cNvGrpSpPr>
                <a:grpSpLocks/>
              </p:cNvGrpSpPr>
              <p:nvPr/>
            </p:nvGrpSpPr>
            <p:grpSpPr bwMode="auto">
              <a:xfrm>
                <a:off x="4128" y="1872"/>
                <a:ext cx="144" cy="189"/>
                <a:chOff x="4128" y="1896"/>
                <a:chExt cx="144" cy="189"/>
              </a:xfrm>
            </p:grpSpPr>
            <p:sp>
              <p:nvSpPr>
                <p:cNvPr id="56564" name="Rectangle 5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65" name="Text Box 5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43" name="Group 59"/>
              <p:cNvGrpSpPr>
                <a:grpSpLocks/>
              </p:cNvGrpSpPr>
              <p:nvPr/>
            </p:nvGrpSpPr>
            <p:grpSpPr bwMode="auto">
              <a:xfrm>
                <a:off x="4272" y="1872"/>
                <a:ext cx="144" cy="189"/>
                <a:chOff x="4128" y="1896"/>
                <a:chExt cx="144" cy="189"/>
              </a:xfrm>
            </p:grpSpPr>
            <p:sp>
              <p:nvSpPr>
                <p:cNvPr id="56562" name="Rectangle 6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63" name="Text Box 6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44" name="Group 62"/>
              <p:cNvGrpSpPr>
                <a:grpSpLocks/>
              </p:cNvGrpSpPr>
              <p:nvPr/>
            </p:nvGrpSpPr>
            <p:grpSpPr bwMode="auto">
              <a:xfrm>
                <a:off x="4416" y="1872"/>
                <a:ext cx="144" cy="189"/>
                <a:chOff x="4128" y="1896"/>
                <a:chExt cx="144" cy="189"/>
              </a:xfrm>
            </p:grpSpPr>
            <p:sp>
              <p:nvSpPr>
                <p:cNvPr id="56560" name="Rectangle 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61" name="Text Box 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6545" name="Group 65"/>
              <p:cNvGrpSpPr>
                <a:grpSpLocks/>
              </p:cNvGrpSpPr>
              <p:nvPr/>
            </p:nvGrpSpPr>
            <p:grpSpPr bwMode="auto">
              <a:xfrm>
                <a:off x="4560" y="1872"/>
                <a:ext cx="144" cy="189"/>
                <a:chOff x="4128" y="1896"/>
                <a:chExt cx="144" cy="189"/>
              </a:xfrm>
            </p:grpSpPr>
            <p:sp>
              <p:nvSpPr>
                <p:cNvPr id="56558" name="Rectangle 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59" name="Text Box 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46" name="Group 68"/>
              <p:cNvGrpSpPr>
                <a:grpSpLocks/>
              </p:cNvGrpSpPr>
              <p:nvPr/>
            </p:nvGrpSpPr>
            <p:grpSpPr bwMode="auto">
              <a:xfrm>
                <a:off x="4704" y="1872"/>
                <a:ext cx="144" cy="189"/>
                <a:chOff x="4128" y="1896"/>
                <a:chExt cx="144" cy="189"/>
              </a:xfrm>
            </p:grpSpPr>
            <p:sp>
              <p:nvSpPr>
                <p:cNvPr id="56556" name="Rectangle 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57" name="Text Box 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47" name="Group 71"/>
              <p:cNvGrpSpPr>
                <a:grpSpLocks/>
              </p:cNvGrpSpPr>
              <p:nvPr/>
            </p:nvGrpSpPr>
            <p:grpSpPr bwMode="auto">
              <a:xfrm>
                <a:off x="5136" y="1872"/>
                <a:ext cx="144" cy="189"/>
                <a:chOff x="4128" y="1896"/>
                <a:chExt cx="144" cy="189"/>
              </a:xfrm>
            </p:grpSpPr>
            <p:sp>
              <p:nvSpPr>
                <p:cNvPr id="56554" name="Rectangle 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55" name="Text Box 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48" name="Group 74"/>
              <p:cNvGrpSpPr>
                <a:grpSpLocks/>
              </p:cNvGrpSpPr>
              <p:nvPr/>
            </p:nvGrpSpPr>
            <p:grpSpPr bwMode="auto">
              <a:xfrm>
                <a:off x="4992" y="1872"/>
                <a:ext cx="144" cy="189"/>
                <a:chOff x="4128" y="1896"/>
                <a:chExt cx="144" cy="189"/>
              </a:xfrm>
            </p:grpSpPr>
            <p:sp>
              <p:nvSpPr>
                <p:cNvPr id="56552" name="Rectangle 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53" name="Text Box 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549" name="Group 77"/>
              <p:cNvGrpSpPr>
                <a:grpSpLocks/>
              </p:cNvGrpSpPr>
              <p:nvPr/>
            </p:nvGrpSpPr>
            <p:grpSpPr bwMode="auto">
              <a:xfrm>
                <a:off x="4848" y="1872"/>
                <a:ext cx="144" cy="189"/>
                <a:chOff x="4128" y="1896"/>
                <a:chExt cx="144" cy="189"/>
              </a:xfrm>
            </p:grpSpPr>
            <p:sp>
              <p:nvSpPr>
                <p:cNvPr id="56550" name="Rectangle 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51" name="Text Box 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56417" name="Group 80"/>
            <p:cNvGrpSpPr>
              <a:grpSpLocks/>
            </p:cNvGrpSpPr>
            <p:nvPr/>
          </p:nvGrpSpPr>
          <p:grpSpPr bwMode="auto">
            <a:xfrm>
              <a:off x="4128" y="2304"/>
              <a:ext cx="1152" cy="189"/>
              <a:chOff x="4128" y="1872"/>
              <a:chExt cx="1152" cy="189"/>
            </a:xfrm>
          </p:grpSpPr>
          <p:grpSp>
            <p:nvGrpSpPr>
              <p:cNvPr id="56518" name="Group 81"/>
              <p:cNvGrpSpPr>
                <a:grpSpLocks/>
              </p:cNvGrpSpPr>
              <p:nvPr/>
            </p:nvGrpSpPr>
            <p:grpSpPr bwMode="auto">
              <a:xfrm>
                <a:off x="4128" y="1872"/>
                <a:ext cx="144" cy="189"/>
                <a:chOff x="4128" y="1896"/>
                <a:chExt cx="144" cy="189"/>
              </a:xfrm>
            </p:grpSpPr>
            <p:sp>
              <p:nvSpPr>
                <p:cNvPr id="56540" name="Rectangle 8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41" name="Text Box 8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19" name="Group 84"/>
              <p:cNvGrpSpPr>
                <a:grpSpLocks/>
              </p:cNvGrpSpPr>
              <p:nvPr/>
            </p:nvGrpSpPr>
            <p:grpSpPr bwMode="auto">
              <a:xfrm>
                <a:off x="4272" y="1872"/>
                <a:ext cx="144" cy="189"/>
                <a:chOff x="4128" y="1896"/>
                <a:chExt cx="144" cy="189"/>
              </a:xfrm>
            </p:grpSpPr>
            <p:sp>
              <p:nvSpPr>
                <p:cNvPr id="56538" name="Rectangle 8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39" name="Text Box 8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20" name="Group 87"/>
              <p:cNvGrpSpPr>
                <a:grpSpLocks/>
              </p:cNvGrpSpPr>
              <p:nvPr/>
            </p:nvGrpSpPr>
            <p:grpSpPr bwMode="auto">
              <a:xfrm>
                <a:off x="4416" y="1872"/>
                <a:ext cx="144" cy="189"/>
                <a:chOff x="4128" y="1896"/>
                <a:chExt cx="144" cy="189"/>
              </a:xfrm>
            </p:grpSpPr>
            <p:sp>
              <p:nvSpPr>
                <p:cNvPr id="56536" name="Rectangle 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37" name="Text Box 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521" name="Group 90"/>
              <p:cNvGrpSpPr>
                <a:grpSpLocks/>
              </p:cNvGrpSpPr>
              <p:nvPr/>
            </p:nvGrpSpPr>
            <p:grpSpPr bwMode="auto">
              <a:xfrm>
                <a:off x="4560" y="1872"/>
                <a:ext cx="144" cy="189"/>
                <a:chOff x="4128" y="1896"/>
                <a:chExt cx="144" cy="189"/>
              </a:xfrm>
            </p:grpSpPr>
            <p:sp>
              <p:nvSpPr>
                <p:cNvPr id="56534" name="Rectangle 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35" name="Text Box 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522" name="Group 93"/>
              <p:cNvGrpSpPr>
                <a:grpSpLocks/>
              </p:cNvGrpSpPr>
              <p:nvPr/>
            </p:nvGrpSpPr>
            <p:grpSpPr bwMode="auto">
              <a:xfrm>
                <a:off x="4704" y="1872"/>
                <a:ext cx="144" cy="189"/>
                <a:chOff x="4128" y="1896"/>
                <a:chExt cx="144" cy="189"/>
              </a:xfrm>
            </p:grpSpPr>
            <p:sp>
              <p:nvSpPr>
                <p:cNvPr id="56532" name="Rectangle 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33" name="Text Box 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6523" name="Group 96"/>
              <p:cNvGrpSpPr>
                <a:grpSpLocks/>
              </p:cNvGrpSpPr>
              <p:nvPr/>
            </p:nvGrpSpPr>
            <p:grpSpPr bwMode="auto">
              <a:xfrm>
                <a:off x="5136" y="1872"/>
                <a:ext cx="144" cy="189"/>
                <a:chOff x="4128" y="1896"/>
                <a:chExt cx="144" cy="189"/>
              </a:xfrm>
            </p:grpSpPr>
            <p:sp>
              <p:nvSpPr>
                <p:cNvPr id="56530" name="Rectangle 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31" name="Text Box 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24" name="Group 99"/>
              <p:cNvGrpSpPr>
                <a:grpSpLocks/>
              </p:cNvGrpSpPr>
              <p:nvPr/>
            </p:nvGrpSpPr>
            <p:grpSpPr bwMode="auto">
              <a:xfrm>
                <a:off x="4992" y="1872"/>
                <a:ext cx="144" cy="189"/>
                <a:chOff x="4128" y="1896"/>
                <a:chExt cx="144" cy="189"/>
              </a:xfrm>
            </p:grpSpPr>
            <p:sp>
              <p:nvSpPr>
                <p:cNvPr id="56528" name="Rectangle 1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29" name="Text Box 1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525" name="Group 102"/>
              <p:cNvGrpSpPr>
                <a:grpSpLocks/>
              </p:cNvGrpSpPr>
              <p:nvPr/>
            </p:nvGrpSpPr>
            <p:grpSpPr bwMode="auto">
              <a:xfrm>
                <a:off x="4848" y="1872"/>
                <a:ext cx="144" cy="189"/>
                <a:chOff x="4128" y="1896"/>
                <a:chExt cx="144" cy="189"/>
              </a:xfrm>
            </p:grpSpPr>
            <p:sp>
              <p:nvSpPr>
                <p:cNvPr id="56526" name="Rectangle 1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27" name="Text Box 1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56418" name="Group 105"/>
            <p:cNvGrpSpPr>
              <a:grpSpLocks/>
            </p:cNvGrpSpPr>
            <p:nvPr/>
          </p:nvGrpSpPr>
          <p:grpSpPr bwMode="auto">
            <a:xfrm>
              <a:off x="4128" y="2448"/>
              <a:ext cx="1152" cy="189"/>
              <a:chOff x="4128" y="1872"/>
              <a:chExt cx="1152" cy="189"/>
            </a:xfrm>
          </p:grpSpPr>
          <p:grpSp>
            <p:nvGrpSpPr>
              <p:cNvPr id="56494" name="Group 106"/>
              <p:cNvGrpSpPr>
                <a:grpSpLocks/>
              </p:cNvGrpSpPr>
              <p:nvPr/>
            </p:nvGrpSpPr>
            <p:grpSpPr bwMode="auto">
              <a:xfrm>
                <a:off x="4128" y="1872"/>
                <a:ext cx="144" cy="189"/>
                <a:chOff x="4128" y="1896"/>
                <a:chExt cx="144" cy="189"/>
              </a:xfrm>
            </p:grpSpPr>
            <p:sp>
              <p:nvSpPr>
                <p:cNvPr id="56516" name="Rectangle 10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17" name="Text Box 10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95" name="Group 109"/>
              <p:cNvGrpSpPr>
                <a:grpSpLocks/>
              </p:cNvGrpSpPr>
              <p:nvPr/>
            </p:nvGrpSpPr>
            <p:grpSpPr bwMode="auto">
              <a:xfrm>
                <a:off x="4272" y="1872"/>
                <a:ext cx="144" cy="189"/>
                <a:chOff x="4128" y="1896"/>
                <a:chExt cx="144" cy="189"/>
              </a:xfrm>
            </p:grpSpPr>
            <p:sp>
              <p:nvSpPr>
                <p:cNvPr id="56514" name="Rectangle 11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15" name="Text Box 11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496" name="Group 112"/>
              <p:cNvGrpSpPr>
                <a:grpSpLocks/>
              </p:cNvGrpSpPr>
              <p:nvPr/>
            </p:nvGrpSpPr>
            <p:grpSpPr bwMode="auto">
              <a:xfrm>
                <a:off x="4416" y="1872"/>
                <a:ext cx="144" cy="189"/>
                <a:chOff x="4128" y="1896"/>
                <a:chExt cx="144" cy="189"/>
              </a:xfrm>
            </p:grpSpPr>
            <p:sp>
              <p:nvSpPr>
                <p:cNvPr id="56512" name="Rectangle 1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13" name="Text Box 1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497" name="Group 115"/>
              <p:cNvGrpSpPr>
                <a:grpSpLocks/>
              </p:cNvGrpSpPr>
              <p:nvPr/>
            </p:nvGrpSpPr>
            <p:grpSpPr bwMode="auto">
              <a:xfrm>
                <a:off x="4560" y="1872"/>
                <a:ext cx="144" cy="189"/>
                <a:chOff x="4128" y="1896"/>
                <a:chExt cx="144" cy="189"/>
              </a:xfrm>
            </p:grpSpPr>
            <p:sp>
              <p:nvSpPr>
                <p:cNvPr id="56510" name="Rectangle 1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11" name="Text Box 1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56498" name="Group 118"/>
              <p:cNvGrpSpPr>
                <a:grpSpLocks/>
              </p:cNvGrpSpPr>
              <p:nvPr/>
            </p:nvGrpSpPr>
            <p:grpSpPr bwMode="auto">
              <a:xfrm>
                <a:off x="4704" y="1872"/>
                <a:ext cx="144" cy="189"/>
                <a:chOff x="4128" y="1896"/>
                <a:chExt cx="144" cy="189"/>
              </a:xfrm>
            </p:grpSpPr>
            <p:sp>
              <p:nvSpPr>
                <p:cNvPr id="56508" name="Rectangle 1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09" name="Text Box 1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499" name="Group 121"/>
              <p:cNvGrpSpPr>
                <a:grpSpLocks/>
              </p:cNvGrpSpPr>
              <p:nvPr/>
            </p:nvGrpSpPr>
            <p:grpSpPr bwMode="auto">
              <a:xfrm>
                <a:off x="5136" y="1872"/>
                <a:ext cx="144" cy="189"/>
                <a:chOff x="4128" y="1896"/>
                <a:chExt cx="144" cy="189"/>
              </a:xfrm>
            </p:grpSpPr>
            <p:sp>
              <p:nvSpPr>
                <p:cNvPr id="56506" name="Rectangle 1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07" name="Text Box 1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500" name="Group 124"/>
              <p:cNvGrpSpPr>
                <a:grpSpLocks/>
              </p:cNvGrpSpPr>
              <p:nvPr/>
            </p:nvGrpSpPr>
            <p:grpSpPr bwMode="auto">
              <a:xfrm>
                <a:off x="4992" y="1872"/>
                <a:ext cx="144" cy="189"/>
                <a:chOff x="4128" y="1896"/>
                <a:chExt cx="144" cy="189"/>
              </a:xfrm>
            </p:grpSpPr>
            <p:sp>
              <p:nvSpPr>
                <p:cNvPr id="56504" name="Rectangle 1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05" name="Text Box 1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501" name="Group 127"/>
              <p:cNvGrpSpPr>
                <a:grpSpLocks/>
              </p:cNvGrpSpPr>
              <p:nvPr/>
            </p:nvGrpSpPr>
            <p:grpSpPr bwMode="auto">
              <a:xfrm>
                <a:off x="4848" y="1872"/>
                <a:ext cx="144" cy="189"/>
                <a:chOff x="4128" y="1896"/>
                <a:chExt cx="144" cy="189"/>
              </a:xfrm>
            </p:grpSpPr>
            <p:sp>
              <p:nvSpPr>
                <p:cNvPr id="56502" name="Rectangle 1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503" name="Text Box 1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56419" name="Group 130"/>
            <p:cNvGrpSpPr>
              <a:grpSpLocks/>
            </p:cNvGrpSpPr>
            <p:nvPr/>
          </p:nvGrpSpPr>
          <p:grpSpPr bwMode="auto">
            <a:xfrm>
              <a:off x="4128" y="2592"/>
              <a:ext cx="1152" cy="189"/>
              <a:chOff x="4128" y="1872"/>
              <a:chExt cx="1152" cy="189"/>
            </a:xfrm>
          </p:grpSpPr>
          <p:grpSp>
            <p:nvGrpSpPr>
              <p:cNvPr id="56470" name="Group 131"/>
              <p:cNvGrpSpPr>
                <a:grpSpLocks/>
              </p:cNvGrpSpPr>
              <p:nvPr/>
            </p:nvGrpSpPr>
            <p:grpSpPr bwMode="auto">
              <a:xfrm>
                <a:off x="4128" y="1872"/>
                <a:ext cx="144" cy="189"/>
                <a:chOff x="4128" y="1896"/>
                <a:chExt cx="144" cy="189"/>
              </a:xfrm>
            </p:grpSpPr>
            <p:sp>
              <p:nvSpPr>
                <p:cNvPr id="56492" name="Rectangle 13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93" name="Text Box 13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71" name="Group 134"/>
              <p:cNvGrpSpPr>
                <a:grpSpLocks/>
              </p:cNvGrpSpPr>
              <p:nvPr/>
            </p:nvGrpSpPr>
            <p:grpSpPr bwMode="auto">
              <a:xfrm>
                <a:off x="4272" y="1872"/>
                <a:ext cx="144" cy="189"/>
                <a:chOff x="4128" y="1896"/>
                <a:chExt cx="144" cy="189"/>
              </a:xfrm>
            </p:grpSpPr>
            <p:sp>
              <p:nvSpPr>
                <p:cNvPr id="56490" name="Rectangle 13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91" name="Text Box 13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6472" name="Group 137"/>
              <p:cNvGrpSpPr>
                <a:grpSpLocks/>
              </p:cNvGrpSpPr>
              <p:nvPr/>
            </p:nvGrpSpPr>
            <p:grpSpPr bwMode="auto">
              <a:xfrm>
                <a:off x="4416" y="1872"/>
                <a:ext cx="144" cy="189"/>
                <a:chOff x="4128" y="1896"/>
                <a:chExt cx="144" cy="189"/>
              </a:xfrm>
            </p:grpSpPr>
            <p:sp>
              <p:nvSpPr>
                <p:cNvPr id="56488" name="Rectangle 1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89" name="Text Box 1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56473" name="Group 140"/>
              <p:cNvGrpSpPr>
                <a:grpSpLocks/>
              </p:cNvGrpSpPr>
              <p:nvPr/>
            </p:nvGrpSpPr>
            <p:grpSpPr bwMode="auto">
              <a:xfrm>
                <a:off x="4560" y="1872"/>
                <a:ext cx="144" cy="189"/>
                <a:chOff x="4128" y="1896"/>
                <a:chExt cx="144" cy="189"/>
              </a:xfrm>
            </p:grpSpPr>
            <p:sp>
              <p:nvSpPr>
                <p:cNvPr id="56486" name="Rectangle 1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87" name="Text Box 1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474" name="Group 143"/>
              <p:cNvGrpSpPr>
                <a:grpSpLocks/>
              </p:cNvGrpSpPr>
              <p:nvPr/>
            </p:nvGrpSpPr>
            <p:grpSpPr bwMode="auto">
              <a:xfrm>
                <a:off x="4704" y="1872"/>
                <a:ext cx="144" cy="189"/>
                <a:chOff x="4128" y="1896"/>
                <a:chExt cx="144" cy="189"/>
              </a:xfrm>
            </p:grpSpPr>
            <p:sp>
              <p:nvSpPr>
                <p:cNvPr id="56484" name="Rectangle 1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85" name="Text Box 1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475" name="Group 146"/>
              <p:cNvGrpSpPr>
                <a:grpSpLocks/>
              </p:cNvGrpSpPr>
              <p:nvPr/>
            </p:nvGrpSpPr>
            <p:grpSpPr bwMode="auto">
              <a:xfrm>
                <a:off x="5136" y="1872"/>
                <a:ext cx="144" cy="189"/>
                <a:chOff x="4128" y="1896"/>
                <a:chExt cx="144" cy="189"/>
              </a:xfrm>
            </p:grpSpPr>
            <p:sp>
              <p:nvSpPr>
                <p:cNvPr id="56482" name="Rectangle 1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83" name="Text Box 1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76" name="Group 149"/>
              <p:cNvGrpSpPr>
                <a:grpSpLocks/>
              </p:cNvGrpSpPr>
              <p:nvPr/>
            </p:nvGrpSpPr>
            <p:grpSpPr bwMode="auto">
              <a:xfrm>
                <a:off x="4992" y="1872"/>
                <a:ext cx="144" cy="189"/>
                <a:chOff x="4128" y="1896"/>
                <a:chExt cx="144" cy="189"/>
              </a:xfrm>
            </p:grpSpPr>
            <p:sp>
              <p:nvSpPr>
                <p:cNvPr id="56480" name="Rectangle 1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81" name="Text Box 1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77" name="Group 152"/>
              <p:cNvGrpSpPr>
                <a:grpSpLocks/>
              </p:cNvGrpSpPr>
              <p:nvPr/>
            </p:nvGrpSpPr>
            <p:grpSpPr bwMode="auto">
              <a:xfrm>
                <a:off x="4848" y="1872"/>
                <a:ext cx="144" cy="189"/>
                <a:chOff x="4128" y="1896"/>
                <a:chExt cx="144" cy="189"/>
              </a:xfrm>
            </p:grpSpPr>
            <p:sp>
              <p:nvSpPr>
                <p:cNvPr id="56478" name="Rectangle 1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79" name="Text Box 1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56420" name="Group 155"/>
            <p:cNvGrpSpPr>
              <a:grpSpLocks/>
            </p:cNvGrpSpPr>
            <p:nvPr/>
          </p:nvGrpSpPr>
          <p:grpSpPr bwMode="auto">
            <a:xfrm>
              <a:off x="4128" y="2736"/>
              <a:ext cx="1152" cy="189"/>
              <a:chOff x="4128" y="1872"/>
              <a:chExt cx="1152" cy="189"/>
            </a:xfrm>
          </p:grpSpPr>
          <p:grpSp>
            <p:nvGrpSpPr>
              <p:cNvPr id="56446" name="Group 156"/>
              <p:cNvGrpSpPr>
                <a:grpSpLocks/>
              </p:cNvGrpSpPr>
              <p:nvPr/>
            </p:nvGrpSpPr>
            <p:grpSpPr bwMode="auto">
              <a:xfrm>
                <a:off x="4128" y="1872"/>
                <a:ext cx="144" cy="189"/>
                <a:chOff x="4128" y="1896"/>
                <a:chExt cx="144" cy="189"/>
              </a:xfrm>
            </p:grpSpPr>
            <p:sp>
              <p:nvSpPr>
                <p:cNvPr id="56468" name="Rectangle 15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69" name="Text Box 15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47" name="Group 159"/>
              <p:cNvGrpSpPr>
                <a:grpSpLocks/>
              </p:cNvGrpSpPr>
              <p:nvPr/>
            </p:nvGrpSpPr>
            <p:grpSpPr bwMode="auto">
              <a:xfrm>
                <a:off x="4272" y="1872"/>
                <a:ext cx="144" cy="189"/>
                <a:chOff x="4128" y="1896"/>
                <a:chExt cx="144" cy="189"/>
              </a:xfrm>
            </p:grpSpPr>
            <p:sp>
              <p:nvSpPr>
                <p:cNvPr id="56466" name="Rectangle 16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67" name="Text Box 16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48" name="Group 162"/>
              <p:cNvGrpSpPr>
                <a:grpSpLocks/>
              </p:cNvGrpSpPr>
              <p:nvPr/>
            </p:nvGrpSpPr>
            <p:grpSpPr bwMode="auto">
              <a:xfrm>
                <a:off x="4416" y="1872"/>
                <a:ext cx="144" cy="189"/>
                <a:chOff x="4128" y="1896"/>
                <a:chExt cx="144" cy="189"/>
              </a:xfrm>
            </p:grpSpPr>
            <p:sp>
              <p:nvSpPr>
                <p:cNvPr id="56464" name="Rectangle 1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65" name="Text Box 1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56449" name="Group 165"/>
              <p:cNvGrpSpPr>
                <a:grpSpLocks/>
              </p:cNvGrpSpPr>
              <p:nvPr/>
            </p:nvGrpSpPr>
            <p:grpSpPr bwMode="auto">
              <a:xfrm>
                <a:off x="4560" y="1872"/>
                <a:ext cx="144" cy="189"/>
                <a:chOff x="4128" y="1896"/>
                <a:chExt cx="144" cy="189"/>
              </a:xfrm>
            </p:grpSpPr>
            <p:sp>
              <p:nvSpPr>
                <p:cNvPr id="56462" name="Rectangle 1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63" name="Text Box 1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450" name="Group 168"/>
              <p:cNvGrpSpPr>
                <a:grpSpLocks/>
              </p:cNvGrpSpPr>
              <p:nvPr/>
            </p:nvGrpSpPr>
            <p:grpSpPr bwMode="auto">
              <a:xfrm>
                <a:off x="4704" y="1872"/>
                <a:ext cx="144" cy="189"/>
                <a:chOff x="4128" y="1896"/>
                <a:chExt cx="144" cy="189"/>
              </a:xfrm>
            </p:grpSpPr>
            <p:sp>
              <p:nvSpPr>
                <p:cNvPr id="56460" name="Rectangle 1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61" name="Text Box 1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451" name="Group 171"/>
              <p:cNvGrpSpPr>
                <a:grpSpLocks/>
              </p:cNvGrpSpPr>
              <p:nvPr/>
            </p:nvGrpSpPr>
            <p:grpSpPr bwMode="auto">
              <a:xfrm>
                <a:off x="5136" y="1872"/>
                <a:ext cx="144" cy="189"/>
                <a:chOff x="4128" y="1896"/>
                <a:chExt cx="144" cy="189"/>
              </a:xfrm>
            </p:grpSpPr>
            <p:sp>
              <p:nvSpPr>
                <p:cNvPr id="56458" name="Rectangle 1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59" name="Text Box 1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52" name="Group 174"/>
              <p:cNvGrpSpPr>
                <a:grpSpLocks/>
              </p:cNvGrpSpPr>
              <p:nvPr/>
            </p:nvGrpSpPr>
            <p:grpSpPr bwMode="auto">
              <a:xfrm>
                <a:off x="4992" y="1872"/>
                <a:ext cx="144" cy="189"/>
                <a:chOff x="4128" y="1896"/>
                <a:chExt cx="144" cy="189"/>
              </a:xfrm>
            </p:grpSpPr>
            <p:sp>
              <p:nvSpPr>
                <p:cNvPr id="56456" name="Rectangle 1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57" name="Text Box 1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56453" name="Group 177"/>
              <p:cNvGrpSpPr>
                <a:grpSpLocks/>
              </p:cNvGrpSpPr>
              <p:nvPr/>
            </p:nvGrpSpPr>
            <p:grpSpPr bwMode="auto">
              <a:xfrm>
                <a:off x="4848" y="1872"/>
                <a:ext cx="144" cy="189"/>
                <a:chOff x="4128" y="1896"/>
                <a:chExt cx="144" cy="189"/>
              </a:xfrm>
            </p:grpSpPr>
            <p:sp>
              <p:nvSpPr>
                <p:cNvPr id="56454" name="Rectangle 1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55" name="Text Box 1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56421" name="Group 180"/>
            <p:cNvGrpSpPr>
              <a:grpSpLocks/>
            </p:cNvGrpSpPr>
            <p:nvPr/>
          </p:nvGrpSpPr>
          <p:grpSpPr bwMode="auto">
            <a:xfrm>
              <a:off x="4128" y="1728"/>
              <a:ext cx="1152" cy="189"/>
              <a:chOff x="4128" y="1872"/>
              <a:chExt cx="1152" cy="189"/>
            </a:xfrm>
          </p:grpSpPr>
          <p:grpSp>
            <p:nvGrpSpPr>
              <p:cNvPr id="56422" name="Group 181"/>
              <p:cNvGrpSpPr>
                <a:grpSpLocks/>
              </p:cNvGrpSpPr>
              <p:nvPr/>
            </p:nvGrpSpPr>
            <p:grpSpPr bwMode="auto">
              <a:xfrm>
                <a:off x="4128" y="1872"/>
                <a:ext cx="144" cy="189"/>
                <a:chOff x="4128" y="1896"/>
                <a:chExt cx="144" cy="189"/>
              </a:xfrm>
            </p:grpSpPr>
            <p:sp>
              <p:nvSpPr>
                <p:cNvPr id="56444" name="Rectangle 18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45" name="Text Box 18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56423" name="Group 184"/>
              <p:cNvGrpSpPr>
                <a:grpSpLocks/>
              </p:cNvGrpSpPr>
              <p:nvPr/>
            </p:nvGrpSpPr>
            <p:grpSpPr bwMode="auto">
              <a:xfrm>
                <a:off x="4272" y="1872"/>
                <a:ext cx="144" cy="189"/>
                <a:chOff x="4128" y="1896"/>
                <a:chExt cx="144" cy="189"/>
              </a:xfrm>
            </p:grpSpPr>
            <p:sp>
              <p:nvSpPr>
                <p:cNvPr id="56442" name="Rectangle 18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43" name="Text Box 18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56424" name="Group 187"/>
              <p:cNvGrpSpPr>
                <a:grpSpLocks/>
              </p:cNvGrpSpPr>
              <p:nvPr/>
            </p:nvGrpSpPr>
            <p:grpSpPr bwMode="auto">
              <a:xfrm>
                <a:off x="4416" y="1872"/>
                <a:ext cx="144" cy="189"/>
                <a:chOff x="4128" y="1896"/>
                <a:chExt cx="144" cy="189"/>
              </a:xfrm>
            </p:grpSpPr>
            <p:sp>
              <p:nvSpPr>
                <p:cNvPr id="56440" name="Rectangle 1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41" name="Text Box 1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56425" name="Group 190"/>
              <p:cNvGrpSpPr>
                <a:grpSpLocks/>
              </p:cNvGrpSpPr>
              <p:nvPr/>
            </p:nvGrpSpPr>
            <p:grpSpPr bwMode="auto">
              <a:xfrm>
                <a:off x="4560" y="1872"/>
                <a:ext cx="144" cy="189"/>
                <a:chOff x="4128" y="1896"/>
                <a:chExt cx="144" cy="189"/>
              </a:xfrm>
            </p:grpSpPr>
            <p:sp>
              <p:nvSpPr>
                <p:cNvPr id="56438" name="Rectangle 1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39" name="Text Box 1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56426" name="Group 193"/>
              <p:cNvGrpSpPr>
                <a:grpSpLocks/>
              </p:cNvGrpSpPr>
              <p:nvPr/>
            </p:nvGrpSpPr>
            <p:grpSpPr bwMode="auto">
              <a:xfrm>
                <a:off x="4704" y="1872"/>
                <a:ext cx="144" cy="189"/>
                <a:chOff x="4128" y="1896"/>
                <a:chExt cx="144" cy="189"/>
              </a:xfrm>
            </p:grpSpPr>
            <p:sp>
              <p:nvSpPr>
                <p:cNvPr id="56436" name="Rectangle 1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37" name="Text Box 1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56427" name="Group 196"/>
              <p:cNvGrpSpPr>
                <a:grpSpLocks/>
              </p:cNvGrpSpPr>
              <p:nvPr/>
            </p:nvGrpSpPr>
            <p:grpSpPr bwMode="auto">
              <a:xfrm>
                <a:off x="5136" y="1872"/>
                <a:ext cx="144" cy="189"/>
                <a:chOff x="4128" y="1896"/>
                <a:chExt cx="144" cy="189"/>
              </a:xfrm>
            </p:grpSpPr>
            <p:sp>
              <p:nvSpPr>
                <p:cNvPr id="56434" name="Rectangle 1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35" name="Text Box 1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56428" name="Group 199"/>
              <p:cNvGrpSpPr>
                <a:grpSpLocks/>
              </p:cNvGrpSpPr>
              <p:nvPr/>
            </p:nvGrpSpPr>
            <p:grpSpPr bwMode="auto">
              <a:xfrm>
                <a:off x="4992" y="1872"/>
                <a:ext cx="144" cy="189"/>
                <a:chOff x="4128" y="1896"/>
                <a:chExt cx="144" cy="189"/>
              </a:xfrm>
            </p:grpSpPr>
            <p:sp>
              <p:nvSpPr>
                <p:cNvPr id="56432" name="Rectangle 2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33" name="Text Box 2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56429" name="Group 202"/>
              <p:cNvGrpSpPr>
                <a:grpSpLocks/>
              </p:cNvGrpSpPr>
              <p:nvPr/>
            </p:nvGrpSpPr>
            <p:grpSpPr bwMode="auto">
              <a:xfrm>
                <a:off x="4848" y="1872"/>
                <a:ext cx="144" cy="189"/>
                <a:chOff x="4128" y="1896"/>
                <a:chExt cx="144" cy="189"/>
              </a:xfrm>
            </p:grpSpPr>
            <p:sp>
              <p:nvSpPr>
                <p:cNvPr id="56430" name="Rectangle 2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31" name="Text Box 2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sp>
        <p:nvSpPr>
          <p:cNvPr id="56325" name="Rectangle 205"/>
          <p:cNvSpPr>
            <a:spLocks noChangeArrowheads="1"/>
          </p:cNvSpPr>
          <p:nvPr/>
        </p:nvSpPr>
        <p:spPr bwMode="auto">
          <a:xfrm>
            <a:off x="5975350" y="2836863"/>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26" name="Rectangle 206"/>
          <p:cNvSpPr>
            <a:spLocks noChangeArrowheads="1"/>
          </p:cNvSpPr>
          <p:nvPr/>
        </p:nvSpPr>
        <p:spPr bwMode="auto">
          <a:xfrm>
            <a:off x="5975350" y="3192463"/>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27" name="Rectangle 207"/>
          <p:cNvSpPr>
            <a:spLocks noChangeArrowheads="1"/>
          </p:cNvSpPr>
          <p:nvPr/>
        </p:nvSpPr>
        <p:spPr bwMode="auto">
          <a:xfrm>
            <a:off x="5975350" y="3497263"/>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28" name="Rectangle 208"/>
          <p:cNvSpPr>
            <a:spLocks noChangeArrowheads="1"/>
          </p:cNvSpPr>
          <p:nvPr/>
        </p:nvSpPr>
        <p:spPr bwMode="auto">
          <a:xfrm>
            <a:off x="5975350" y="3840163"/>
            <a:ext cx="247650" cy="228600"/>
          </a:xfrm>
          <a:prstGeom prst="rect">
            <a:avLst/>
          </a:prstGeom>
          <a:solidFill>
            <a:srgbClr val="6079E4"/>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29" name="Rectangle 209"/>
          <p:cNvSpPr>
            <a:spLocks noChangeArrowheads="1"/>
          </p:cNvSpPr>
          <p:nvPr/>
        </p:nvSpPr>
        <p:spPr bwMode="auto">
          <a:xfrm>
            <a:off x="5975350" y="4157663"/>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30" name="Rectangle 210"/>
          <p:cNvSpPr>
            <a:spLocks noChangeArrowheads="1"/>
          </p:cNvSpPr>
          <p:nvPr/>
        </p:nvSpPr>
        <p:spPr bwMode="auto">
          <a:xfrm>
            <a:off x="5975350" y="4487863"/>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31" name="Rectangle 211"/>
          <p:cNvSpPr>
            <a:spLocks noChangeArrowheads="1"/>
          </p:cNvSpPr>
          <p:nvPr/>
        </p:nvSpPr>
        <p:spPr bwMode="auto">
          <a:xfrm>
            <a:off x="5975350" y="4830763"/>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32" name="Rectangle 212"/>
          <p:cNvSpPr>
            <a:spLocks noChangeArrowheads="1"/>
          </p:cNvSpPr>
          <p:nvPr/>
        </p:nvSpPr>
        <p:spPr bwMode="auto">
          <a:xfrm>
            <a:off x="5975350" y="5173663"/>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33" name="Rectangle 213"/>
          <p:cNvSpPr>
            <a:spLocks noChangeArrowheads="1"/>
          </p:cNvSpPr>
          <p:nvPr/>
        </p:nvSpPr>
        <p:spPr bwMode="auto">
          <a:xfrm>
            <a:off x="5975350" y="5491163"/>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34" name="Text Box 214"/>
          <p:cNvSpPr txBox="1">
            <a:spLocks noChangeArrowheads="1"/>
          </p:cNvSpPr>
          <p:nvPr/>
        </p:nvSpPr>
        <p:spPr bwMode="auto">
          <a:xfrm>
            <a:off x="815975" y="2498725"/>
            <a:ext cx="5356225" cy="3587750"/>
          </a:xfrm>
          <a:prstGeom prst="rect">
            <a:avLst/>
          </a:prstGeom>
          <a:noFill/>
          <a:ln w="19050">
            <a:noFill/>
            <a:miter lim="800000"/>
            <a:headEnd/>
            <a:tailEnd/>
          </a:ln>
        </p:spPr>
        <p:txBody>
          <a:bodyPr lIns="12700" tIns="12700" rIns="12700" bIns="12700">
            <a:prstTxWarp prst="textNoShape">
              <a:avLst/>
            </a:prstTxWarp>
            <a:spAutoFit/>
          </a:bodyPr>
          <a:lstStyle/>
          <a:p>
            <a:pPr marL="228600" lvl="1" algn="l" defTabSz="228600" eaLnBrk="0" hangingPunct="0">
              <a:lnSpc>
                <a:spcPct val="95000"/>
              </a:lnSpc>
              <a:spcBef>
                <a:spcPct val="20000"/>
              </a:spcBef>
              <a:buClr>
                <a:schemeClr val="hlink"/>
              </a:buClr>
              <a:buFont typeface="Wingdings" pitchFamily="-111" charset="2"/>
              <a:buNone/>
            </a:pPr>
            <a:r>
              <a:rPr lang="en-US" sz="1800"/>
              <a:t>CELL VALUE      Red      Green      Blue</a:t>
            </a:r>
          </a:p>
          <a:p>
            <a:pPr marL="457200" lvl="2" algn="l" defTabSz="228600" eaLnBrk="0" hangingPunct="0">
              <a:lnSpc>
                <a:spcPct val="100000"/>
              </a:lnSpc>
              <a:spcBef>
                <a:spcPct val="20000"/>
              </a:spcBef>
              <a:buClr>
                <a:schemeClr val="hlink"/>
              </a:buClr>
              <a:buFont typeface="Wingdings" pitchFamily="-111" charset="2"/>
              <a:buNone/>
            </a:pPr>
            <a:r>
              <a:rPr lang="en-US" sz="1800"/>
              <a:t>       1                255       255              0</a:t>
            </a:r>
          </a:p>
          <a:p>
            <a:pPr marL="457200" lvl="2" algn="l" defTabSz="228600" eaLnBrk="0" hangingPunct="0">
              <a:lnSpc>
                <a:spcPct val="100000"/>
              </a:lnSpc>
              <a:spcBef>
                <a:spcPct val="20000"/>
              </a:spcBef>
              <a:buClr>
                <a:schemeClr val="hlink"/>
              </a:buClr>
              <a:buFont typeface="Wingdings" pitchFamily="-111" charset="2"/>
              <a:buNone/>
            </a:pPr>
            <a:r>
              <a:rPr lang="en-US" sz="1800"/>
              <a:t>       2                  82       123            67</a:t>
            </a:r>
          </a:p>
          <a:p>
            <a:pPr marL="457200" lvl="2" algn="l" defTabSz="228600" eaLnBrk="0" hangingPunct="0">
              <a:lnSpc>
                <a:spcPct val="110000"/>
              </a:lnSpc>
              <a:spcBef>
                <a:spcPct val="20000"/>
              </a:spcBef>
              <a:buClr>
                <a:schemeClr val="hlink"/>
              </a:buClr>
              <a:buFont typeface="Wingdings" pitchFamily="-111" charset="2"/>
              <a:buNone/>
            </a:pPr>
            <a:r>
              <a:rPr lang="en-US" sz="1800"/>
              <a:t>       3                142       230            98</a:t>
            </a:r>
          </a:p>
          <a:p>
            <a:pPr marL="457200" lvl="2" algn="l" defTabSz="228600" eaLnBrk="0" hangingPunct="0">
              <a:lnSpc>
                <a:spcPct val="100000"/>
              </a:lnSpc>
              <a:spcBef>
                <a:spcPct val="20000"/>
              </a:spcBef>
              <a:buClr>
                <a:schemeClr val="hlink"/>
              </a:buClr>
              <a:buFont typeface="Wingdings" pitchFamily="-111" charset="2"/>
              <a:buNone/>
            </a:pPr>
            <a:r>
              <a:rPr lang="en-US" sz="1800"/>
              <a:t>       4                  96       121          228</a:t>
            </a:r>
          </a:p>
          <a:p>
            <a:pPr marL="457200" lvl="2" algn="l" defTabSz="228600" eaLnBrk="0" hangingPunct="0">
              <a:spcBef>
                <a:spcPct val="20000"/>
              </a:spcBef>
              <a:buClr>
                <a:schemeClr val="hlink"/>
              </a:buClr>
              <a:buFont typeface="Wingdings" pitchFamily="-111" charset="2"/>
              <a:buNone/>
            </a:pPr>
            <a:r>
              <a:rPr lang="en-US" sz="1800"/>
              <a:t>       5                145       231          243</a:t>
            </a:r>
          </a:p>
          <a:p>
            <a:pPr marL="457200" lvl="2" algn="l" defTabSz="228600" eaLnBrk="0" hangingPunct="0">
              <a:lnSpc>
                <a:spcPct val="100000"/>
              </a:lnSpc>
              <a:spcBef>
                <a:spcPct val="20000"/>
              </a:spcBef>
              <a:buClr>
                <a:schemeClr val="hlink"/>
              </a:buClr>
              <a:buFont typeface="Wingdings" pitchFamily="-111" charset="2"/>
              <a:buNone/>
            </a:pPr>
            <a:r>
              <a:rPr lang="en-US" sz="1800"/>
              <a:t>       6                255         51              0</a:t>
            </a:r>
          </a:p>
          <a:p>
            <a:pPr marL="457200" lvl="2" algn="l" defTabSz="228600" eaLnBrk="0" hangingPunct="0">
              <a:lnSpc>
                <a:spcPct val="100000"/>
              </a:lnSpc>
              <a:spcBef>
                <a:spcPct val="20000"/>
              </a:spcBef>
              <a:buClr>
                <a:schemeClr val="hlink"/>
              </a:buClr>
              <a:buFont typeface="Wingdings" pitchFamily="-111" charset="2"/>
              <a:buNone/>
            </a:pPr>
            <a:r>
              <a:rPr lang="en-US" sz="1800"/>
              <a:t>       7                203       188          224</a:t>
            </a:r>
          </a:p>
          <a:p>
            <a:pPr marL="457200" lvl="2" algn="l" defTabSz="228600" eaLnBrk="0" hangingPunct="0">
              <a:lnSpc>
                <a:spcPct val="100000"/>
              </a:lnSpc>
              <a:spcBef>
                <a:spcPct val="20000"/>
              </a:spcBef>
              <a:buClr>
                <a:schemeClr val="hlink"/>
              </a:buClr>
              <a:buFont typeface="Wingdings" pitchFamily="-111" charset="2"/>
              <a:buNone/>
            </a:pPr>
            <a:r>
              <a:rPr lang="en-US" sz="1800"/>
              <a:t>       8                195       135            75</a:t>
            </a:r>
          </a:p>
          <a:p>
            <a:pPr marL="457200" lvl="2" algn="l" defTabSz="228600" eaLnBrk="0" hangingPunct="0">
              <a:lnSpc>
                <a:spcPct val="100000"/>
              </a:lnSpc>
              <a:spcBef>
                <a:spcPct val="20000"/>
              </a:spcBef>
              <a:buClr>
                <a:schemeClr val="hlink"/>
              </a:buClr>
              <a:buFont typeface="Wingdings" pitchFamily="-111" charset="2"/>
              <a:buNone/>
            </a:pPr>
            <a:r>
              <a:rPr lang="en-US" sz="1800"/>
              <a:t>       9                204       102          255</a:t>
            </a:r>
          </a:p>
          <a:p>
            <a:pPr marL="457200" lvl="2" algn="l" defTabSz="228600" eaLnBrk="0" hangingPunct="0">
              <a:lnSpc>
                <a:spcPct val="100000"/>
              </a:lnSpc>
              <a:spcBef>
                <a:spcPct val="20000"/>
              </a:spcBef>
              <a:buClr>
                <a:schemeClr val="hlink"/>
              </a:buClr>
              <a:buFont typeface="Wingdings" pitchFamily="-111" charset="2"/>
              <a:buNone/>
            </a:pPr>
            <a:r>
              <a:rPr lang="en-US" sz="1800"/>
              <a:t>       0                    0           0              0 </a:t>
            </a:r>
          </a:p>
        </p:txBody>
      </p:sp>
      <p:sp>
        <p:nvSpPr>
          <p:cNvPr id="56335" name="Rectangle 215"/>
          <p:cNvSpPr>
            <a:spLocks noChangeArrowheads="1"/>
          </p:cNvSpPr>
          <p:nvPr/>
        </p:nvSpPr>
        <p:spPr bwMode="auto">
          <a:xfrm>
            <a:off x="774700" y="2782888"/>
            <a:ext cx="4953000" cy="35560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36" name="Rectangle 216"/>
          <p:cNvSpPr>
            <a:spLocks noChangeArrowheads="1"/>
          </p:cNvSpPr>
          <p:nvPr/>
        </p:nvSpPr>
        <p:spPr bwMode="auto">
          <a:xfrm>
            <a:off x="774700" y="3138488"/>
            <a:ext cx="4953000" cy="327025"/>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37" name="Rectangle 217"/>
          <p:cNvSpPr>
            <a:spLocks noChangeArrowheads="1"/>
          </p:cNvSpPr>
          <p:nvPr/>
        </p:nvSpPr>
        <p:spPr bwMode="auto">
          <a:xfrm>
            <a:off x="774700" y="3465513"/>
            <a:ext cx="4953000" cy="32385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38" name="Rectangle 218"/>
          <p:cNvSpPr>
            <a:spLocks noChangeArrowheads="1"/>
          </p:cNvSpPr>
          <p:nvPr/>
        </p:nvSpPr>
        <p:spPr bwMode="auto">
          <a:xfrm>
            <a:off x="774700" y="3792538"/>
            <a:ext cx="4953000" cy="32385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39" name="Rectangle 219"/>
          <p:cNvSpPr>
            <a:spLocks noChangeArrowheads="1"/>
          </p:cNvSpPr>
          <p:nvPr/>
        </p:nvSpPr>
        <p:spPr bwMode="auto">
          <a:xfrm>
            <a:off x="774700" y="4116388"/>
            <a:ext cx="4953000" cy="32385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0" name="Rectangle 220"/>
          <p:cNvSpPr>
            <a:spLocks noChangeArrowheads="1"/>
          </p:cNvSpPr>
          <p:nvPr/>
        </p:nvSpPr>
        <p:spPr bwMode="auto">
          <a:xfrm>
            <a:off x="774700" y="4440238"/>
            <a:ext cx="4953000" cy="32385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1" name="Rectangle 221"/>
          <p:cNvSpPr>
            <a:spLocks noChangeArrowheads="1"/>
          </p:cNvSpPr>
          <p:nvPr/>
        </p:nvSpPr>
        <p:spPr bwMode="auto">
          <a:xfrm>
            <a:off x="774700" y="4764088"/>
            <a:ext cx="4953000" cy="352425"/>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2" name="Rectangle 222"/>
          <p:cNvSpPr>
            <a:spLocks noChangeArrowheads="1"/>
          </p:cNvSpPr>
          <p:nvPr/>
        </p:nvSpPr>
        <p:spPr bwMode="auto">
          <a:xfrm>
            <a:off x="774700" y="5116513"/>
            <a:ext cx="4953000" cy="32385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3" name="Rectangle 223"/>
          <p:cNvSpPr>
            <a:spLocks noChangeArrowheads="1"/>
          </p:cNvSpPr>
          <p:nvPr/>
        </p:nvSpPr>
        <p:spPr bwMode="auto">
          <a:xfrm>
            <a:off x="774700" y="5440363"/>
            <a:ext cx="4953000" cy="333375"/>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4" name="Line 224"/>
          <p:cNvSpPr>
            <a:spLocks noChangeShapeType="1"/>
          </p:cNvSpPr>
          <p:nvPr/>
        </p:nvSpPr>
        <p:spPr bwMode="auto">
          <a:xfrm>
            <a:off x="2578100" y="2798763"/>
            <a:ext cx="0" cy="3295650"/>
          </a:xfrm>
          <a:prstGeom prst="line">
            <a:avLst/>
          </a:prstGeom>
          <a:noFill/>
          <a:ln w="28575">
            <a:solidFill>
              <a:schemeClr val="tx1"/>
            </a:solidFill>
            <a:round/>
            <a:headEnd/>
            <a:tailEnd/>
          </a:ln>
        </p:spPr>
        <p:txBody>
          <a:bodyPr lIns="12700" tIns="12700" rIns="12700" bIns="12700">
            <a:prstTxWarp prst="textNoShape">
              <a:avLst/>
            </a:prstTxWarp>
            <a:spAutoFit/>
          </a:bodyPr>
          <a:lstStyle/>
          <a:p>
            <a:endParaRPr lang="en-US"/>
          </a:p>
        </p:txBody>
      </p:sp>
      <p:sp>
        <p:nvSpPr>
          <p:cNvPr id="56345" name="Rectangle 225"/>
          <p:cNvSpPr>
            <a:spLocks noChangeArrowheads="1"/>
          </p:cNvSpPr>
          <p:nvPr/>
        </p:nvSpPr>
        <p:spPr bwMode="auto">
          <a:xfrm>
            <a:off x="774700" y="2430463"/>
            <a:ext cx="4953000" cy="355600"/>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6" name="Line 226"/>
          <p:cNvSpPr>
            <a:spLocks noChangeShapeType="1"/>
          </p:cNvSpPr>
          <p:nvPr/>
        </p:nvSpPr>
        <p:spPr bwMode="auto">
          <a:xfrm>
            <a:off x="3471863" y="2786063"/>
            <a:ext cx="12700" cy="3308350"/>
          </a:xfrm>
          <a:prstGeom prst="line">
            <a:avLst/>
          </a:prstGeom>
          <a:noFill/>
          <a:ln w="28575">
            <a:solidFill>
              <a:schemeClr val="tx1"/>
            </a:solidFill>
            <a:round/>
            <a:headEnd/>
            <a:tailEnd/>
          </a:ln>
        </p:spPr>
        <p:txBody>
          <a:bodyPr lIns="12700" tIns="12700" rIns="12700" bIns="12700">
            <a:prstTxWarp prst="textNoShape">
              <a:avLst/>
            </a:prstTxWarp>
            <a:spAutoFit/>
          </a:bodyPr>
          <a:lstStyle/>
          <a:p>
            <a:endParaRPr lang="en-US"/>
          </a:p>
        </p:txBody>
      </p:sp>
      <p:sp>
        <p:nvSpPr>
          <p:cNvPr id="56347" name="Line 227"/>
          <p:cNvSpPr>
            <a:spLocks noChangeShapeType="1"/>
          </p:cNvSpPr>
          <p:nvPr/>
        </p:nvSpPr>
        <p:spPr bwMode="auto">
          <a:xfrm>
            <a:off x="4521200" y="2773363"/>
            <a:ext cx="0" cy="3321050"/>
          </a:xfrm>
          <a:prstGeom prst="line">
            <a:avLst/>
          </a:prstGeom>
          <a:noFill/>
          <a:ln w="28575">
            <a:solidFill>
              <a:schemeClr val="tx1"/>
            </a:solidFill>
            <a:round/>
            <a:headEnd/>
            <a:tailEnd/>
          </a:ln>
        </p:spPr>
        <p:txBody>
          <a:bodyPr lIns="12700" tIns="12700" rIns="12700" bIns="12700">
            <a:prstTxWarp prst="textNoShape">
              <a:avLst/>
            </a:prstTxWarp>
            <a:spAutoFit/>
          </a:bodyPr>
          <a:lstStyle/>
          <a:p>
            <a:endParaRPr lang="en-US"/>
          </a:p>
        </p:txBody>
      </p:sp>
      <p:sp>
        <p:nvSpPr>
          <p:cNvPr id="56348" name="Rectangle 228"/>
          <p:cNvSpPr>
            <a:spLocks noChangeArrowheads="1"/>
          </p:cNvSpPr>
          <p:nvPr/>
        </p:nvSpPr>
        <p:spPr bwMode="auto">
          <a:xfrm>
            <a:off x="774700" y="5770563"/>
            <a:ext cx="4953000" cy="333375"/>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56349" name="Rectangle 229"/>
          <p:cNvSpPr>
            <a:spLocks noChangeArrowheads="1"/>
          </p:cNvSpPr>
          <p:nvPr/>
        </p:nvSpPr>
        <p:spPr bwMode="auto">
          <a:xfrm>
            <a:off x="5975350" y="5834063"/>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0" name="Rectangle 231"/>
          <p:cNvSpPr>
            <a:spLocks noChangeArrowheads="1"/>
          </p:cNvSpPr>
          <p:nvPr/>
        </p:nvSpPr>
        <p:spPr bwMode="auto">
          <a:xfrm>
            <a:off x="7658100" y="4267200"/>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1" name="Rectangle 232"/>
          <p:cNvSpPr>
            <a:spLocks noChangeArrowheads="1"/>
          </p:cNvSpPr>
          <p:nvPr/>
        </p:nvSpPr>
        <p:spPr bwMode="auto">
          <a:xfrm>
            <a:off x="7905750" y="4267200"/>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2" name="Rectangle 233"/>
          <p:cNvSpPr>
            <a:spLocks noChangeArrowheads="1"/>
          </p:cNvSpPr>
          <p:nvPr/>
        </p:nvSpPr>
        <p:spPr bwMode="auto">
          <a:xfrm>
            <a:off x="8153400" y="4267200"/>
            <a:ext cx="247650" cy="228600"/>
          </a:xfrm>
          <a:prstGeom prst="rect">
            <a:avLst/>
          </a:prstGeom>
          <a:solidFill>
            <a:srgbClr val="6079E4"/>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3" name="Rectangle 234"/>
          <p:cNvSpPr>
            <a:spLocks noChangeArrowheads="1"/>
          </p:cNvSpPr>
          <p:nvPr/>
        </p:nvSpPr>
        <p:spPr bwMode="auto">
          <a:xfrm>
            <a:off x="8896350" y="4267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4" name="Rectangle 235"/>
          <p:cNvSpPr>
            <a:spLocks noChangeArrowheads="1"/>
          </p:cNvSpPr>
          <p:nvPr/>
        </p:nvSpPr>
        <p:spPr bwMode="auto">
          <a:xfrm>
            <a:off x="8401050" y="4267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5" name="Rectangle 236"/>
          <p:cNvSpPr>
            <a:spLocks noChangeArrowheads="1"/>
          </p:cNvSpPr>
          <p:nvPr/>
        </p:nvSpPr>
        <p:spPr bwMode="auto">
          <a:xfrm>
            <a:off x="8648700" y="42672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6" name="Rectangle 237"/>
          <p:cNvSpPr>
            <a:spLocks noChangeArrowheads="1"/>
          </p:cNvSpPr>
          <p:nvPr/>
        </p:nvSpPr>
        <p:spPr bwMode="auto">
          <a:xfrm>
            <a:off x="9144000" y="42672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7" name="Rectangle 238"/>
          <p:cNvSpPr>
            <a:spLocks noChangeArrowheads="1"/>
          </p:cNvSpPr>
          <p:nvPr/>
        </p:nvSpPr>
        <p:spPr bwMode="auto">
          <a:xfrm>
            <a:off x="9391650" y="42672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8" name="Rectangle 239"/>
          <p:cNvSpPr>
            <a:spLocks noChangeArrowheads="1"/>
          </p:cNvSpPr>
          <p:nvPr/>
        </p:nvSpPr>
        <p:spPr bwMode="auto">
          <a:xfrm>
            <a:off x="9144000" y="4495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59" name="Rectangle 240"/>
          <p:cNvSpPr>
            <a:spLocks noChangeArrowheads="1"/>
          </p:cNvSpPr>
          <p:nvPr/>
        </p:nvSpPr>
        <p:spPr bwMode="auto">
          <a:xfrm>
            <a:off x="9391650" y="4495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0" name="Rectangle 241"/>
          <p:cNvSpPr>
            <a:spLocks noChangeArrowheads="1"/>
          </p:cNvSpPr>
          <p:nvPr/>
        </p:nvSpPr>
        <p:spPr bwMode="auto">
          <a:xfrm>
            <a:off x="7658100" y="4495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1" name="Rectangle 242"/>
          <p:cNvSpPr>
            <a:spLocks noChangeArrowheads="1"/>
          </p:cNvSpPr>
          <p:nvPr/>
        </p:nvSpPr>
        <p:spPr bwMode="auto">
          <a:xfrm>
            <a:off x="7905750" y="4495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2" name="Rectangle 243"/>
          <p:cNvSpPr>
            <a:spLocks noChangeArrowheads="1"/>
          </p:cNvSpPr>
          <p:nvPr/>
        </p:nvSpPr>
        <p:spPr bwMode="auto">
          <a:xfrm>
            <a:off x="8153400" y="4495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3" name="Rectangle 244"/>
          <p:cNvSpPr>
            <a:spLocks noChangeArrowheads="1"/>
          </p:cNvSpPr>
          <p:nvPr/>
        </p:nvSpPr>
        <p:spPr bwMode="auto">
          <a:xfrm>
            <a:off x="8401050" y="4495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4" name="Rectangle 245"/>
          <p:cNvSpPr>
            <a:spLocks noChangeArrowheads="1"/>
          </p:cNvSpPr>
          <p:nvPr/>
        </p:nvSpPr>
        <p:spPr bwMode="auto">
          <a:xfrm>
            <a:off x="8648700" y="4495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5" name="Rectangle 246"/>
          <p:cNvSpPr>
            <a:spLocks noChangeArrowheads="1"/>
          </p:cNvSpPr>
          <p:nvPr/>
        </p:nvSpPr>
        <p:spPr bwMode="auto">
          <a:xfrm>
            <a:off x="8896350" y="4495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6" name="Rectangle 247"/>
          <p:cNvSpPr>
            <a:spLocks noChangeArrowheads="1"/>
          </p:cNvSpPr>
          <p:nvPr/>
        </p:nvSpPr>
        <p:spPr bwMode="auto">
          <a:xfrm>
            <a:off x="9391650" y="4724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7" name="Rectangle 248"/>
          <p:cNvSpPr>
            <a:spLocks noChangeArrowheads="1"/>
          </p:cNvSpPr>
          <p:nvPr/>
        </p:nvSpPr>
        <p:spPr bwMode="auto">
          <a:xfrm>
            <a:off x="7658100" y="4724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8" name="Rectangle 249"/>
          <p:cNvSpPr>
            <a:spLocks noChangeArrowheads="1"/>
          </p:cNvSpPr>
          <p:nvPr/>
        </p:nvSpPr>
        <p:spPr bwMode="auto">
          <a:xfrm>
            <a:off x="7905750" y="47244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69" name="Rectangle 250"/>
          <p:cNvSpPr>
            <a:spLocks noChangeArrowheads="1"/>
          </p:cNvSpPr>
          <p:nvPr/>
        </p:nvSpPr>
        <p:spPr bwMode="auto">
          <a:xfrm>
            <a:off x="8896350" y="47244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0" name="Rectangle 251"/>
          <p:cNvSpPr>
            <a:spLocks noChangeArrowheads="1"/>
          </p:cNvSpPr>
          <p:nvPr/>
        </p:nvSpPr>
        <p:spPr bwMode="auto">
          <a:xfrm>
            <a:off x="8401050" y="47244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1" name="Rectangle 252"/>
          <p:cNvSpPr>
            <a:spLocks noChangeArrowheads="1"/>
          </p:cNvSpPr>
          <p:nvPr/>
        </p:nvSpPr>
        <p:spPr bwMode="auto">
          <a:xfrm>
            <a:off x="8153400" y="47244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2" name="Rectangle 253"/>
          <p:cNvSpPr>
            <a:spLocks noChangeArrowheads="1"/>
          </p:cNvSpPr>
          <p:nvPr/>
        </p:nvSpPr>
        <p:spPr bwMode="auto">
          <a:xfrm>
            <a:off x="9144000" y="4724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3" name="Rectangle 254"/>
          <p:cNvSpPr>
            <a:spLocks noChangeArrowheads="1"/>
          </p:cNvSpPr>
          <p:nvPr/>
        </p:nvSpPr>
        <p:spPr bwMode="auto">
          <a:xfrm>
            <a:off x="8648700" y="4724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4" name="Rectangle 255"/>
          <p:cNvSpPr>
            <a:spLocks noChangeArrowheads="1"/>
          </p:cNvSpPr>
          <p:nvPr/>
        </p:nvSpPr>
        <p:spPr bwMode="auto">
          <a:xfrm>
            <a:off x="9391650" y="49530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5" name="Rectangle 256"/>
          <p:cNvSpPr>
            <a:spLocks noChangeArrowheads="1"/>
          </p:cNvSpPr>
          <p:nvPr/>
        </p:nvSpPr>
        <p:spPr bwMode="auto">
          <a:xfrm>
            <a:off x="7905750" y="49530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6" name="Rectangle 257"/>
          <p:cNvSpPr>
            <a:spLocks noChangeArrowheads="1"/>
          </p:cNvSpPr>
          <p:nvPr/>
        </p:nvSpPr>
        <p:spPr bwMode="auto">
          <a:xfrm>
            <a:off x="8648700" y="4953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7" name="Rectangle 258"/>
          <p:cNvSpPr>
            <a:spLocks noChangeArrowheads="1"/>
          </p:cNvSpPr>
          <p:nvPr/>
        </p:nvSpPr>
        <p:spPr bwMode="auto">
          <a:xfrm>
            <a:off x="8401050" y="4953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8" name="Rectangle 259"/>
          <p:cNvSpPr>
            <a:spLocks noChangeArrowheads="1"/>
          </p:cNvSpPr>
          <p:nvPr/>
        </p:nvSpPr>
        <p:spPr bwMode="auto">
          <a:xfrm>
            <a:off x="7658100" y="4953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79" name="Rectangle 260"/>
          <p:cNvSpPr>
            <a:spLocks noChangeArrowheads="1"/>
          </p:cNvSpPr>
          <p:nvPr/>
        </p:nvSpPr>
        <p:spPr bwMode="auto">
          <a:xfrm>
            <a:off x="8896350" y="4953000"/>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0" name="Rectangle 261"/>
          <p:cNvSpPr>
            <a:spLocks noChangeArrowheads="1"/>
          </p:cNvSpPr>
          <p:nvPr/>
        </p:nvSpPr>
        <p:spPr bwMode="auto">
          <a:xfrm>
            <a:off x="8153400" y="49530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1" name="Rectangle 262"/>
          <p:cNvSpPr>
            <a:spLocks noChangeArrowheads="1"/>
          </p:cNvSpPr>
          <p:nvPr/>
        </p:nvSpPr>
        <p:spPr bwMode="auto">
          <a:xfrm>
            <a:off x="9144000" y="49530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2" name="Rectangle 263"/>
          <p:cNvSpPr>
            <a:spLocks noChangeArrowheads="1"/>
          </p:cNvSpPr>
          <p:nvPr/>
        </p:nvSpPr>
        <p:spPr bwMode="auto">
          <a:xfrm>
            <a:off x="9391650" y="51816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3" name="Rectangle 264"/>
          <p:cNvSpPr>
            <a:spLocks noChangeArrowheads="1"/>
          </p:cNvSpPr>
          <p:nvPr/>
        </p:nvSpPr>
        <p:spPr bwMode="auto">
          <a:xfrm>
            <a:off x="8153400" y="5181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4" name="Rectangle 265"/>
          <p:cNvSpPr>
            <a:spLocks noChangeArrowheads="1"/>
          </p:cNvSpPr>
          <p:nvPr/>
        </p:nvSpPr>
        <p:spPr bwMode="auto">
          <a:xfrm>
            <a:off x="7905750" y="5181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5" name="Rectangle 266"/>
          <p:cNvSpPr>
            <a:spLocks noChangeArrowheads="1"/>
          </p:cNvSpPr>
          <p:nvPr/>
        </p:nvSpPr>
        <p:spPr bwMode="auto">
          <a:xfrm>
            <a:off x="7658100" y="5181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6" name="Rectangle 267"/>
          <p:cNvSpPr>
            <a:spLocks noChangeArrowheads="1"/>
          </p:cNvSpPr>
          <p:nvPr/>
        </p:nvSpPr>
        <p:spPr bwMode="auto">
          <a:xfrm>
            <a:off x="8896350" y="51816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7" name="Rectangle 268"/>
          <p:cNvSpPr>
            <a:spLocks noChangeArrowheads="1"/>
          </p:cNvSpPr>
          <p:nvPr/>
        </p:nvSpPr>
        <p:spPr bwMode="auto">
          <a:xfrm>
            <a:off x="8648700" y="51816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8" name="Rectangle 269"/>
          <p:cNvSpPr>
            <a:spLocks noChangeArrowheads="1"/>
          </p:cNvSpPr>
          <p:nvPr/>
        </p:nvSpPr>
        <p:spPr bwMode="auto">
          <a:xfrm>
            <a:off x="9144000" y="51816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89" name="Rectangle 270"/>
          <p:cNvSpPr>
            <a:spLocks noChangeArrowheads="1"/>
          </p:cNvSpPr>
          <p:nvPr/>
        </p:nvSpPr>
        <p:spPr bwMode="auto">
          <a:xfrm>
            <a:off x="8401050" y="51816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0" name="Rectangle 271"/>
          <p:cNvSpPr>
            <a:spLocks noChangeArrowheads="1"/>
          </p:cNvSpPr>
          <p:nvPr/>
        </p:nvSpPr>
        <p:spPr bwMode="auto">
          <a:xfrm>
            <a:off x="8648700" y="5410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1" name="Rectangle 272"/>
          <p:cNvSpPr>
            <a:spLocks noChangeArrowheads="1"/>
          </p:cNvSpPr>
          <p:nvPr/>
        </p:nvSpPr>
        <p:spPr bwMode="auto">
          <a:xfrm>
            <a:off x="8896350" y="5410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2" name="Rectangle 273"/>
          <p:cNvSpPr>
            <a:spLocks noChangeArrowheads="1"/>
          </p:cNvSpPr>
          <p:nvPr/>
        </p:nvSpPr>
        <p:spPr bwMode="auto">
          <a:xfrm>
            <a:off x="7905750" y="5410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3" name="Rectangle 274"/>
          <p:cNvSpPr>
            <a:spLocks noChangeArrowheads="1"/>
          </p:cNvSpPr>
          <p:nvPr/>
        </p:nvSpPr>
        <p:spPr bwMode="auto">
          <a:xfrm>
            <a:off x="8153400" y="5410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4" name="Rectangle 275"/>
          <p:cNvSpPr>
            <a:spLocks noChangeArrowheads="1"/>
          </p:cNvSpPr>
          <p:nvPr/>
        </p:nvSpPr>
        <p:spPr bwMode="auto">
          <a:xfrm>
            <a:off x="8401050" y="5410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5" name="Rectangle 276"/>
          <p:cNvSpPr>
            <a:spLocks noChangeArrowheads="1"/>
          </p:cNvSpPr>
          <p:nvPr/>
        </p:nvSpPr>
        <p:spPr bwMode="auto">
          <a:xfrm>
            <a:off x="9144000" y="54102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6" name="Rectangle 277"/>
          <p:cNvSpPr>
            <a:spLocks noChangeArrowheads="1"/>
          </p:cNvSpPr>
          <p:nvPr/>
        </p:nvSpPr>
        <p:spPr bwMode="auto">
          <a:xfrm>
            <a:off x="8648700" y="5867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7" name="Rectangle 278"/>
          <p:cNvSpPr>
            <a:spLocks noChangeArrowheads="1"/>
          </p:cNvSpPr>
          <p:nvPr/>
        </p:nvSpPr>
        <p:spPr bwMode="auto">
          <a:xfrm>
            <a:off x="8896350" y="5638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8" name="Rectangle 279"/>
          <p:cNvSpPr>
            <a:spLocks noChangeArrowheads="1"/>
          </p:cNvSpPr>
          <p:nvPr/>
        </p:nvSpPr>
        <p:spPr bwMode="auto">
          <a:xfrm>
            <a:off x="8648700" y="56388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399" name="Rectangle 280"/>
          <p:cNvSpPr>
            <a:spLocks noChangeArrowheads="1"/>
          </p:cNvSpPr>
          <p:nvPr/>
        </p:nvSpPr>
        <p:spPr bwMode="auto">
          <a:xfrm>
            <a:off x="8401050" y="5867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0" name="Rectangle 281"/>
          <p:cNvSpPr>
            <a:spLocks noChangeArrowheads="1"/>
          </p:cNvSpPr>
          <p:nvPr/>
        </p:nvSpPr>
        <p:spPr bwMode="auto">
          <a:xfrm>
            <a:off x="8401050" y="56388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1" name="Rectangle 282"/>
          <p:cNvSpPr>
            <a:spLocks noChangeArrowheads="1"/>
          </p:cNvSpPr>
          <p:nvPr/>
        </p:nvSpPr>
        <p:spPr bwMode="auto">
          <a:xfrm>
            <a:off x="7905750" y="56388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2" name="Rectangle 283"/>
          <p:cNvSpPr>
            <a:spLocks noChangeArrowheads="1"/>
          </p:cNvSpPr>
          <p:nvPr/>
        </p:nvSpPr>
        <p:spPr bwMode="auto">
          <a:xfrm>
            <a:off x="8153400" y="56388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3" name="Rectangle 284"/>
          <p:cNvSpPr>
            <a:spLocks noChangeArrowheads="1"/>
          </p:cNvSpPr>
          <p:nvPr/>
        </p:nvSpPr>
        <p:spPr bwMode="auto">
          <a:xfrm>
            <a:off x="8153400" y="5867400"/>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4" name="Rectangle 285"/>
          <p:cNvSpPr>
            <a:spLocks noChangeArrowheads="1"/>
          </p:cNvSpPr>
          <p:nvPr/>
        </p:nvSpPr>
        <p:spPr bwMode="auto">
          <a:xfrm>
            <a:off x="7658100" y="5867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5" name="Rectangle 286"/>
          <p:cNvSpPr>
            <a:spLocks noChangeArrowheads="1"/>
          </p:cNvSpPr>
          <p:nvPr/>
        </p:nvSpPr>
        <p:spPr bwMode="auto">
          <a:xfrm>
            <a:off x="7905750" y="5867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6" name="Rectangle 287"/>
          <p:cNvSpPr>
            <a:spLocks noChangeArrowheads="1"/>
          </p:cNvSpPr>
          <p:nvPr/>
        </p:nvSpPr>
        <p:spPr bwMode="auto">
          <a:xfrm>
            <a:off x="8896350" y="5867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7" name="Rectangle 288"/>
          <p:cNvSpPr>
            <a:spLocks noChangeArrowheads="1"/>
          </p:cNvSpPr>
          <p:nvPr/>
        </p:nvSpPr>
        <p:spPr bwMode="auto">
          <a:xfrm>
            <a:off x="9144000" y="5867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8" name="Rectangle 289"/>
          <p:cNvSpPr>
            <a:spLocks noChangeArrowheads="1"/>
          </p:cNvSpPr>
          <p:nvPr/>
        </p:nvSpPr>
        <p:spPr bwMode="auto">
          <a:xfrm>
            <a:off x="9391650" y="5867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09" name="Rectangle 290"/>
          <p:cNvSpPr>
            <a:spLocks noChangeArrowheads="1"/>
          </p:cNvSpPr>
          <p:nvPr/>
        </p:nvSpPr>
        <p:spPr bwMode="auto">
          <a:xfrm>
            <a:off x="7658100" y="5638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10" name="Rectangle 291"/>
          <p:cNvSpPr>
            <a:spLocks noChangeArrowheads="1"/>
          </p:cNvSpPr>
          <p:nvPr/>
        </p:nvSpPr>
        <p:spPr bwMode="auto">
          <a:xfrm>
            <a:off x="9391650" y="5638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11" name="Rectangle 292"/>
          <p:cNvSpPr>
            <a:spLocks noChangeArrowheads="1"/>
          </p:cNvSpPr>
          <p:nvPr/>
        </p:nvSpPr>
        <p:spPr bwMode="auto">
          <a:xfrm>
            <a:off x="9144000" y="5638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12" name="Rectangle 293"/>
          <p:cNvSpPr>
            <a:spLocks noChangeArrowheads="1"/>
          </p:cNvSpPr>
          <p:nvPr/>
        </p:nvSpPr>
        <p:spPr bwMode="auto">
          <a:xfrm>
            <a:off x="7658100" y="54102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6413" name="Rectangle 294"/>
          <p:cNvSpPr>
            <a:spLocks noChangeArrowheads="1"/>
          </p:cNvSpPr>
          <p:nvPr/>
        </p:nvSpPr>
        <p:spPr bwMode="auto">
          <a:xfrm>
            <a:off x="9391650" y="54102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8370" name="Object 2"/>
          <p:cNvGraphicFramePr>
            <a:graphicFrameLocks noChangeAspect="1"/>
          </p:cNvGraphicFramePr>
          <p:nvPr/>
        </p:nvGraphicFramePr>
        <p:xfrm>
          <a:off x="990600" y="1295400"/>
          <a:ext cx="5503863" cy="4870450"/>
        </p:xfrm>
        <a:graphic>
          <a:graphicData uri="http://schemas.openxmlformats.org/presentationml/2006/ole">
            <mc:AlternateContent xmlns:mc="http://schemas.openxmlformats.org/markup-compatibility/2006">
              <mc:Choice xmlns:v="urn:schemas-microsoft-com:vml" Requires="v">
                <p:oleObj spid="_x0000_s58389" name="Photo Editor Photo" r:id="rId4" imgW="3409524" imgH="3638095" progId="">
                  <p:embed/>
                </p:oleObj>
              </mc:Choice>
              <mc:Fallback>
                <p:oleObj name="Photo Editor Photo" r:id="rId4" imgW="3409524" imgH="3638095"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295400"/>
                        <a:ext cx="5503863" cy="487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8371" name="Rectangle 3"/>
          <p:cNvSpPr>
            <a:spLocks noChangeArrowheads="1"/>
          </p:cNvSpPr>
          <p:nvPr/>
        </p:nvSpPr>
        <p:spPr bwMode="auto">
          <a:xfrm>
            <a:off x="6767513" y="3311525"/>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2" name="Rectangle 4"/>
          <p:cNvSpPr>
            <a:spLocks noChangeArrowheads="1"/>
          </p:cNvSpPr>
          <p:nvPr/>
        </p:nvSpPr>
        <p:spPr bwMode="auto">
          <a:xfrm>
            <a:off x="6767513" y="3616325"/>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3" name="Rectangle 5"/>
          <p:cNvSpPr>
            <a:spLocks noChangeArrowheads="1"/>
          </p:cNvSpPr>
          <p:nvPr/>
        </p:nvSpPr>
        <p:spPr bwMode="auto">
          <a:xfrm>
            <a:off x="6767513" y="3921125"/>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4" name="Rectangle 6"/>
          <p:cNvSpPr>
            <a:spLocks noChangeArrowheads="1"/>
          </p:cNvSpPr>
          <p:nvPr/>
        </p:nvSpPr>
        <p:spPr bwMode="auto">
          <a:xfrm>
            <a:off x="6767513" y="4225925"/>
            <a:ext cx="247650" cy="228600"/>
          </a:xfrm>
          <a:prstGeom prst="rect">
            <a:avLst/>
          </a:prstGeom>
          <a:solidFill>
            <a:srgbClr val="6079E4"/>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5" name="Rectangle 7"/>
          <p:cNvSpPr>
            <a:spLocks noChangeArrowheads="1"/>
          </p:cNvSpPr>
          <p:nvPr/>
        </p:nvSpPr>
        <p:spPr bwMode="auto">
          <a:xfrm>
            <a:off x="6767513" y="4530725"/>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6" name="Rectangle 8"/>
          <p:cNvSpPr>
            <a:spLocks noChangeArrowheads="1"/>
          </p:cNvSpPr>
          <p:nvPr/>
        </p:nvSpPr>
        <p:spPr bwMode="auto">
          <a:xfrm>
            <a:off x="6767513" y="4835525"/>
            <a:ext cx="247650" cy="228600"/>
          </a:xfrm>
          <a:prstGeom prst="rect">
            <a:avLst/>
          </a:prstGeom>
          <a:solidFill>
            <a:schemeClr val="accent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7" name="Rectangle 9"/>
          <p:cNvSpPr>
            <a:spLocks noChangeArrowheads="1"/>
          </p:cNvSpPr>
          <p:nvPr/>
        </p:nvSpPr>
        <p:spPr bwMode="auto">
          <a:xfrm>
            <a:off x="6767513" y="5140325"/>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8" name="Rectangle 10"/>
          <p:cNvSpPr>
            <a:spLocks noChangeArrowheads="1"/>
          </p:cNvSpPr>
          <p:nvPr/>
        </p:nvSpPr>
        <p:spPr bwMode="auto">
          <a:xfrm>
            <a:off x="6767513" y="5445125"/>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79" name="Rectangle 11"/>
          <p:cNvSpPr>
            <a:spLocks noChangeArrowheads="1"/>
          </p:cNvSpPr>
          <p:nvPr/>
        </p:nvSpPr>
        <p:spPr bwMode="auto">
          <a:xfrm>
            <a:off x="6767513" y="5749925"/>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58380" name="Text Box 12"/>
          <p:cNvSpPr txBox="1">
            <a:spLocks noChangeArrowheads="1"/>
          </p:cNvSpPr>
          <p:nvPr/>
        </p:nvSpPr>
        <p:spPr bwMode="auto">
          <a:xfrm>
            <a:off x="7124700" y="3306763"/>
            <a:ext cx="2476500" cy="2713037"/>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91000"/>
              </a:lnSpc>
              <a:spcBef>
                <a:spcPct val="20000"/>
              </a:spcBef>
              <a:buClr>
                <a:srgbClr val="FF0000"/>
              </a:buClr>
              <a:buFont typeface="Arial" pitchFamily="-111" charset="0"/>
              <a:buNone/>
            </a:pPr>
            <a:r>
              <a:rPr lang="en-US" sz="1800"/>
              <a:t>Quaternary</a:t>
            </a:r>
          </a:p>
          <a:p>
            <a:pPr algn="l" defTabSz="228600">
              <a:lnSpc>
                <a:spcPct val="91000"/>
              </a:lnSpc>
              <a:spcBef>
                <a:spcPct val="20000"/>
              </a:spcBef>
              <a:buClr>
                <a:srgbClr val="FF0000"/>
              </a:buClr>
              <a:buFont typeface="Arial" pitchFamily="-111" charset="0"/>
              <a:buNone/>
            </a:pPr>
            <a:r>
              <a:rPr lang="en-US" sz="1800"/>
              <a:t>Tertiary</a:t>
            </a:r>
          </a:p>
          <a:p>
            <a:pPr algn="l" defTabSz="228600">
              <a:lnSpc>
                <a:spcPct val="91000"/>
              </a:lnSpc>
              <a:spcBef>
                <a:spcPct val="20000"/>
              </a:spcBef>
              <a:buClr>
                <a:srgbClr val="FF0000"/>
              </a:buClr>
              <a:buFont typeface="Arial" pitchFamily="-111" charset="0"/>
              <a:buNone/>
            </a:pPr>
            <a:r>
              <a:rPr lang="en-US" sz="1800"/>
              <a:t>Paleocene-Cretaceous</a:t>
            </a:r>
          </a:p>
          <a:p>
            <a:pPr algn="l" defTabSz="228600">
              <a:lnSpc>
                <a:spcPct val="91000"/>
              </a:lnSpc>
              <a:spcBef>
                <a:spcPct val="20000"/>
              </a:spcBef>
              <a:buClr>
                <a:srgbClr val="FF0000"/>
              </a:buClr>
              <a:buFont typeface="Arial" pitchFamily="-111" charset="0"/>
              <a:buNone/>
            </a:pPr>
            <a:r>
              <a:rPr lang="en-US" sz="1800"/>
              <a:t>Mesozoic</a:t>
            </a:r>
          </a:p>
          <a:p>
            <a:pPr algn="l" defTabSz="228600">
              <a:lnSpc>
                <a:spcPct val="91000"/>
              </a:lnSpc>
              <a:spcBef>
                <a:spcPct val="20000"/>
              </a:spcBef>
              <a:buClr>
                <a:srgbClr val="FF0000"/>
              </a:buClr>
              <a:buFont typeface="Arial" pitchFamily="-111" charset="0"/>
              <a:buNone/>
            </a:pPr>
            <a:r>
              <a:rPr lang="en-US" sz="1800"/>
              <a:t>Gondwana</a:t>
            </a:r>
          </a:p>
          <a:p>
            <a:pPr algn="l" defTabSz="228600">
              <a:lnSpc>
                <a:spcPct val="91000"/>
              </a:lnSpc>
              <a:spcBef>
                <a:spcPct val="20000"/>
              </a:spcBef>
              <a:buClr>
                <a:srgbClr val="FF0000"/>
              </a:buClr>
              <a:buFont typeface="Arial" pitchFamily="-111" charset="0"/>
              <a:buNone/>
            </a:pPr>
            <a:r>
              <a:rPr lang="en-US" sz="1800"/>
              <a:t>Early Palaeozoic</a:t>
            </a:r>
          </a:p>
          <a:p>
            <a:pPr algn="l" defTabSz="228600">
              <a:lnSpc>
                <a:spcPct val="91000"/>
              </a:lnSpc>
              <a:spcBef>
                <a:spcPct val="20000"/>
              </a:spcBef>
              <a:buClr>
                <a:srgbClr val="FF0000"/>
              </a:buClr>
              <a:buFont typeface="Arial" pitchFamily="-111" charset="0"/>
              <a:buNone/>
            </a:pPr>
            <a:r>
              <a:rPr lang="en-US" sz="1800"/>
              <a:t>Late Proterozoic</a:t>
            </a:r>
          </a:p>
          <a:p>
            <a:pPr algn="l" defTabSz="228600">
              <a:lnSpc>
                <a:spcPct val="91000"/>
              </a:lnSpc>
              <a:spcBef>
                <a:spcPct val="20000"/>
              </a:spcBef>
              <a:buClr>
                <a:srgbClr val="FF0000"/>
              </a:buClr>
              <a:buFont typeface="Arial" pitchFamily="-111" charset="0"/>
              <a:buNone/>
            </a:pPr>
            <a:r>
              <a:rPr lang="en-US" sz="1800"/>
              <a:t>Early Proterozoic</a:t>
            </a:r>
          </a:p>
          <a:p>
            <a:pPr algn="l" defTabSz="228600">
              <a:lnSpc>
                <a:spcPct val="91000"/>
              </a:lnSpc>
              <a:spcBef>
                <a:spcPct val="20000"/>
              </a:spcBef>
              <a:buClr>
                <a:srgbClr val="FF0000"/>
              </a:buClr>
              <a:buFont typeface="Arial" pitchFamily="-111" charset="0"/>
              <a:buNone/>
            </a:pPr>
            <a:r>
              <a:rPr lang="en-US" sz="1800"/>
              <a:t>Archaean</a:t>
            </a:r>
          </a:p>
        </p:txBody>
      </p:sp>
      <p:sp>
        <p:nvSpPr>
          <p:cNvPr id="58381" name="Rectangle 15"/>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Geological Map of India</a:t>
            </a:r>
            <a:endParaRPr lang="en-GB">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Georeferencing</a:t>
            </a:r>
          </a:p>
        </p:txBody>
      </p:sp>
      <p:sp>
        <p:nvSpPr>
          <p:cNvPr id="60419" name="Rectangle 9"/>
          <p:cNvSpPr>
            <a:spLocks noGrp="1" noChangeArrowheads="1"/>
          </p:cNvSpPr>
          <p:nvPr>
            <p:ph type="body" idx="1"/>
          </p:nvPr>
        </p:nvSpPr>
        <p:spPr/>
        <p:txBody>
          <a:bodyPr/>
          <a:lstStyle/>
          <a:p>
            <a:pPr eaLnBrk="1" hangingPunct="1"/>
            <a:r>
              <a:rPr lang="en-US" dirty="0" err="1">
                <a:ea typeface="ＭＳ Ｐゴシック" pitchFamily="-111" charset="-128"/>
                <a:cs typeface="ＭＳ Ｐゴシック" pitchFamily="-111" charset="-128"/>
              </a:rPr>
              <a:t>Georeferencing</a:t>
            </a:r>
            <a:r>
              <a:rPr lang="en-US" dirty="0">
                <a:ea typeface="ＭＳ Ｐゴシック" pitchFamily="-111" charset="-128"/>
                <a:cs typeface="ＭＳ Ｐゴシック" pitchFamily="-111" charset="-128"/>
              </a:rPr>
              <a:t> establishes the relationship between cell coordinates of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data and real-world ground coordinates or other local coordinates </a:t>
            </a:r>
          </a:p>
          <a:p>
            <a:pPr eaLnBrk="1" hangingPunct="1"/>
            <a:r>
              <a:rPr lang="en-US" dirty="0" err="1">
                <a:ea typeface="ＭＳ Ｐゴシック" pitchFamily="-111" charset="-128"/>
                <a:cs typeface="ＭＳ Ｐゴシック" pitchFamily="-111" charset="-128"/>
              </a:rPr>
              <a:t>Georectification</a:t>
            </a:r>
            <a:r>
              <a:rPr lang="en-US" dirty="0">
                <a:ea typeface="ＭＳ Ｐゴシック" pitchFamily="-111" charset="-128"/>
                <a:cs typeface="ＭＳ Ｐゴシック" pitchFamily="-111" charset="-128"/>
              </a:rPr>
              <a:t> is the process of assigning ground control points (</a:t>
            </a:r>
            <a:r>
              <a:rPr lang="en-US" dirty="0" err="1">
                <a:ea typeface="ＭＳ Ｐゴシック" pitchFamily="-111" charset="-128"/>
                <a:cs typeface="ＭＳ Ｐゴシック" pitchFamily="-111" charset="-128"/>
              </a:rPr>
              <a:t>GCPs</a:t>
            </a:r>
            <a:r>
              <a:rPr lang="en-US" dirty="0">
                <a:ea typeface="ＭＳ Ｐゴシック" pitchFamily="-111" charset="-128"/>
                <a:cs typeface="ＭＳ Ｐゴシック" pitchFamily="-111" charset="-128"/>
              </a:rPr>
              <a:t>) to digital images and processing the image to better map it to the surface of the Earth</a:t>
            </a:r>
          </a:p>
          <a:p>
            <a:pPr eaLnBrk="1" hangingPunct="1"/>
            <a:r>
              <a:rPr lang="en-US" dirty="0">
                <a:ea typeface="ＭＳ Ｐゴシック" pitchFamily="-111" charset="-128"/>
                <a:cs typeface="ＭＳ Ｐゴシック" pitchFamily="-111" charset="-128"/>
              </a:rPr>
              <a:t>In this release, </a:t>
            </a:r>
            <a:r>
              <a:rPr lang="en-US" dirty="0" err="1">
                <a:ea typeface="ＭＳ Ｐゴシック" pitchFamily="-111" charset="-128"/>
                <a:cs typeface="ＭＳ Ｐゴシック" pitchFamily="-111" charset="-128"/>
              </a:rPr>
              <a:t>GeoRaster</a:t>
            </a:r>
            <a:r>
              <a:rPr lang="en-US" dirty="0">
                <a:ea typeface="ＭＳ Ｐゴシック" pitchFamily="-111" charset="-128"/>
                <a:cs typeface="ＭＳ Ｐゴシック" pitchFamily="-111" charset="-128"/>
              </a:rPr>
              <a:t> only supports affine transformations that </a:t>
            </a:r>
            <a:r>
              <a:rPr lang="en-US" dirty="0" err="1">
                <a:ea typeface="ＭＳ Ｐゴシック" pitchFamily="-111" charset="-128"/>
                <a:cs typeface="ＭＳ Ｐゴシック" pitchFamily="-111" charset="-128"/>
              </a:rPr>
              <a:t>georeference</a:t>
            </a:r>
            <a:r>
              <a:rPr lang="en-US" dirty="0">
                <a:ea typeface="ＭＳ Ｐゴシック" pitchFamily="-111" charset="-128"/>
                <a:cs typeface="ＭＳ Ｐゴシック" pitchFamily="-111" charset="-128"/>
              </a:rPr>
              <a:t> two dimensional raster data</a:t>
            </a:r>
          </a:p>
          <a:p>
            <a:pPr lvl="1" eaLnBrk="1" hangingPunct="1"/>
            <a:r>
              <a:rPr lang="en-US" dirty="0"/>
              <a:t>The implementation in </a:t>
            </a:r>
            <a:r>
              <a:rPr lang="en-US" dirty="0" err="1"/>
              <a:t>GeoRaster</a:t>
            </a:r>
            <a:r>
              <a:rPr lang="en-US" dirty="0"/>
              <a:t> is known as the </a:t>
            </a:r>
            <a:r>
              <a:rPr lang="en-US" dirty="0" err="1"/>
              <a:t>GeoRaster</a:t>
            </a:r>
            <a:r>
              <a:rPr lang="en-US" dirty="0"/>
              <a:t> Spatial Reference System</a:t>
            </a:r>
          </a:p>
        </p:txBody>
      </p:sp>
      <p:sp>
        <p:nvSpPr>
          <p:cNvPr id="60420" name="Rectangle 4"/>
          <p:cNvSpPr>
            <a:spLocks noChangeArrowheads="1"/>
          </p:cNvSpPr>
          <p:nvPr/>
        </p:nvSpPr>
        <p:spPr bwMode="auto">
          <a:xfrm>
            <a:off x="742950" y="4800600"/>
            <a:ext cx="1816100" cy="1219200"/>
          </a:xfrm>
          <a:prstGeom prst="rect">
            <a:avLst/>
          </a:prstGeom>
          <a:noFill/>
          <a:ln w="9525">
            <a:noFill/>
            <a:miter lim="800000"/>
            <a:headEnd/>
            <a:tailEnd/>
          </a:ln>
        </p:spPr>
        <p:txBody>
          <a:bodyPr wrap="none" lIns="12700" tIns="12700" rIns="12700" bIns="12700" anchor="ctr">
            <a:prstTxWarp prst="textNoShape">
              <a:avLst/>
            </a:prstTxWarp>
            <a:spAutoFit/>
          </a:bodyPr>
          <a:lstStyle/>
          <a:p>
            <a:endParaRPr lang="fr-FR"/>
          </a:p>
        </p:txBody>
      </p:sp>
      <p:sp>
        <p:nvSpPr>
          <p:cNvPr id="60421" name="AutoShape 5"/>
          <p:cNvSpPr>
            <a:spLocks noChangeArrowheads="1"/>
          </p:cNvSpPr>
          <p:nvPr/>
        </p:nvSpPr>
        <p:spPr bwMode="auto">
          <a:xfrm>
            <a:off x="3136900" y="5029200"/>
            <a:ext cx="825500" cy="304800"/>
          </a:xfrm>
          <a:prstGeom prst="leftRightArrow">
            <a:avLst>
              <a:gd name="adj1" fmla="val 50000"/>
              <a:gd name="adj2" fmla="val 54167"/>
            </a:avLst>
          </a:prstGeom>
          <a:noFill/>
          <a:ln w="9525">
            <a:noFill/>
            <a:miter lim="800000"/>
            <a:headEnd/>
            <a:tailEnd/>
          </a:ln>
        </p:spPr>
        <p:txBody>
          <a:bodyPr wrap="none" lIns="12700" tIns="12700" rIns="12700" bIns="12700" anchor="ctr">
            <a:prstTxWarp prst="textNoShape">
              <a:avLst/>
            </a:prstTxWarp>
            <a:spAutoFit/>
          </a:bodyPr>
          <a:lstStyle/>
          <a:p>
            <a:endParaRPr lang="fr-F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Georeferencing</a:t>
            </a:r>
          </a:p>
        </p:txBody>
      </p:sp>
      <p:grpSp>
        <p:nvGrpSpPr>
          <p:cNvPr id="62467" name="Group 3"/>
          <p:cNvGrpSpPr>
            <a:grpSpLocks/>
          </p:cNvGrpSpPr>
          <p:nvPr/>
        </p:nvGrpSpPr>
        <p:grpSpPr bwMode="auto">
          <a:xfrm>
            <a:off x="757238" y="962025"/>
            <a:ext cx="8874125" cy="5260975"/>
            <a:chOff x="440" y="606"/>
            <a:chExt cx="5160" cy="3314"/>
          </a:xfrm>
        </p:grpSpPr>
        <p:sp>
          <p:nvSpPr>
            <p:cNvPr id="62468" name="Text Box 4"/>
            <p:cNvSpPr txBox="1">
              <a:spLocks noChangeArrowheads="1"/>
            </p:cNvSpPr>
            <p:nvPr/>
          </p:nvSpPr>
          <p:spPr bwMode="auto">
            <a:xfrm>
              <a:off x="4232" y="2958"/>
              <a:ext cx="76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Restaurant</a:t>
              </a:r>
            </a:p>
          </p:txBody>
        </p:sp>
        <p:sp>
          <p:nvSpPr>
            <p:cNvPr id="62469" name="Line 5"/>
            <p:cNvSpPr>
              <a:spLocks noChangeShapeType="1"/>
            </p:cNvSpPr>
            <p:nvPr/>
          </p:nvSpPr>
          <p:spPr bwMode="auto">
            <a:xfrm flipH="1">
              <a:off x="3896" y="3054"/>
              <a:ext cx="288"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62470" name="Text Box 6"/>
            <p:cNvSpPr txBox="1">
              <a:spLocks noChangeArrowheads="1"/>
            </p:cNvSpPr>
            <p:nvPr/>
          </p:nvSpPr>
          <p:spPr bwMode="auto">
            <a:xfrm>
              <a:off x="4408" y="2150"/>
              <a:ext cx="584" cy="397"/>
            </a:xfrm>
            <a:prstGeom prst="rect">
              <a:avLst/>
            </a:prstGeom>
            <a:noFill/>
            <a:ln w="19050">
              <a:noFill/>
              <a:miter lim="800000"/>
              <a:headEnd/>
              <a:tailEnd/>
            </a:ln>
          </p:spPr>
          <p:txBody>
            <a:bodyPr wrap="none" lIns="12700" tIns="12700" rIns="12700" bIns="12700">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a:t>National</a:t>
              </a:r>
            </a:p>
            <a:p>
              <a:pPr defTabSz="228600">
                <a:lnSpc>
                  <a:spcPct val="100000"/>
                </a:lnSpc>
                <a:spcBef>
                  <a:spcPct val="20000"/>
                </a:spcBef>
                <a:buClr>
                  <a:srgbClr val="FF0000"/>
                </a:buClr>
                <a:buFont typeface="Arial" pitchFamily="-111" charset="0"/>
                <a:buNone/>
              </a:pPr>
              <a:r>
                <a:rPr lang="en-US" sz="1800"/>
                <a:t>Park</a:t>
              </a:r>
            </a:p>
          </p:txBody>
        </p:sp>
        <p:sp>
          <p:nvSpPr>
            <p:cNvPr id="62471" name="Line 7"/>
            <p:cNvSpPr>
              <a:spLocks noChangeShapeType="1"/>
            </p:cNvSpPr>
            <p:nvPr/>
          </p:nvSpPr>
          <p:spPr bwMode="auto">
            <a:xfrm>
              <a:off x="2695" y="3690"/>
              <a:ext cx="2113"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62472" name="Line 8"/>
            <p:cNvSpPr>
              <a:spLocks noChangeShapeType="1"/>
            </p:cNvSpPr>
            <p:nvPr/>
          </p:nvSpPr>
          <p:spPr bwMode="auto">
            <a:xfrm flipV="1">
              <a:off x="3079" y="2547"/>
              <a:ext cx="0" cy="1371"/>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62473" name="Text Box 9"/>
            <p:cNvSpPr txBox="1">
              <a:spLocks noChangeArrowheads="1"/>
            </p:cNvSpPr>
            <p:nvPr/>
          </p:nvSpPr>
          <p:spPr bwMode="auto">
            <a:xfrm>
              <a:off x="3263" y="3731"/>
              <a:ext cx="152"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X </a:t>
              </a:r>
            </a:p>
          </p:txBody>
        </p:sp>
        <p:sp>
          <p:nvSpPr>
            <p:cNvPr id="62474" name="Text Box 10"/>
            <p:cNvSpPr txBox="1">
              <a:spLocks noChangeArrowheads="1"/>
            </p:cNvSpPr>
            <p:nvPr/>
          </p:nvSpPr>
          <p:spPr bwMode="auto">
            <a:xfrm>
              <a:off x="2839" y="3370"/>
              <a:ext cx="112"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Y</a:t>
              </a:r>
            </a:p>
          </p:txBody>
        </p:sp>
        <p:sp>
          <p:nvSpPr>
            <p:cNvPr id="62475" name="Rectangle 11"/>
            <p:cNvSpPr>
              <a:spLocks noChangeArrowheads="1"/>
            </p:cNvSpPr>
            <p:nvPr/>
          </p:nvSpPr>
          <p:spPr bwMode="auto">
            <a:xfrm>
              <a:off x="440" y="2628"/>
              <a:ext cx="1440" cy="535"/>
            </a:xfrm>
            <a:prstGeom prst="rect">
              <a:avLst/>
            </a:prstGeom>
            <a:noFill/>
            <a:ln w="28575">
              <a:noFill/>
              <a:miter lim="800000"/>
              <a:headEnd/>
              <a:tailEnd/>
            </a:ln>
          </p:spPr>
          <p:txBody>
            <a:bodyPr lIns="12700" tIns="12700" rIns="12700" bIns="12700" anchor="ctr">
              <a:prstTxWarp prst="textNoShape">
                <a:avLst/>
              </a:prstTxWarp>
              <a:spAutoFit/>
            </a:bodyPr>
            <a:lstStyle/>
            <a:p>
              <a:pPr defTabSz="228600">
                <a:lnSpc>
                  <a:spcPct val="100000"/>
                </a:lnSpc>
                <a:buClr>
                  <a:srgbClr val="FF0000"/>
                </a:buClr>
                <a:buFont typeface="Arial" pitchFamily="-111" charset="0"/>
                <a:buNone/>
              </a:pPr>
              <a:r>
                <a:rPr lang="en-US" sz="1800" dirty="0" err="1"/>
                <a:t>GeoRaster</a:t>
              </a:r>
              <a:r>
                <a:rPr lang="en-US" sz="1800" dirty="0"/>
                <a:t> Spatial Reference System (SRS)</a:t>
              </a:r>
            </a:p>
          </p:txBody>
        </p:sp>
        <p:sp>
          <p:nvSpPr>
            <p:cNvPr id="62476" name="Text Box 12"/>
            <p:cNvSpPr txBox="1">
              <a:spLocks noChangeArrowheads="1"/>
            </p:cNvSpPr>
            <p:nvPr/>
          </p:nvSpPr>
          <p:spPr bwMode="auto">
            <a:xfrm>
              <a:off x="528" y="1488"/>
              <a:ext cx="272" cy="189"/>
            </a:xfrm>
            <a:prstGeom prst="rect">
              <a:avLst/>
            </a:prstGeom>
            <a:noFill/>
            <a:ln w="19050">
              <a:noFill/>
              <a:miter lim="800000"/>
              <a:headEnd/>
              <a:tailEnd/>
            </a:ln>
          </p:spPr>
          <p:txBody>
            <a:bodyPr wrap="none" lIns="12700" tIns="12700" rIns="12700" bIns="12700">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a:t>row</a:t>
              </a:r>
            </a:p>
          </p:txBody>
        </p:sp>
        <p:sp>
          <p:nvSpPr>
            <p:cNvPr id="62477" name="Rectangle 13"/>
            <p:cNvSpPr>
              <a:spLocks noChangeArrowheads="1"/>
            </p:cNvSpPr>
            <p:nvPr/>
          </p:nvSpPr>
          <p:spPr bwMode="auto">
            <a:xfrm>
              <a:off x="1092" y="1391"/>
              <a:ext cx="737" cy="588"/>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62478" name="Line 14"/>
            <p:cNvSpPr>
              <a:spLocks noChangeShapeType="1"/>
            </p:cNvSpPr>
            <p:nvPr/>
          </p:nvSpPr>
          <p:spPr bwMode="auto">
            <a:xfrm>
              <a:off x="953" y="1038"/>
              <a:ext cx="0" cy="863"/>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62479" name="Line 15"/>
            <p:cNvSpPr>
              <a:spLocks noChangeShapeType="1"/>
            </p:cNvSpPr>
            <p:nvPr/>
          </p:nvSpPr>
          <p:spPr bwMode="auto">
            <a:xfrm>
              <a:off x="769" y="1273"/>
              <a:ext cx="922" cy="0"/>
            </a:xfrm>
            <a:prstGeom prst="line">
              <a:avLst/>
            </a:prstGeom>
            <a:noFill/>
            <a:ln w="28575">
              <a:solidFill>
                <a:schemeClr val="tx1"/>
              </a:solidFill>
              <a:round/>
              <a:headEnd/>
              <a:tailEnd type="triangle" w="med" len="med"/>
            </a:ln>
          </p:spPr>
          <p:txBody>
            <a:bodyPr lIns="12700" tIns="12700" rIns="12700" bIns="12700">
              <a:prstTxWarp prst="textNoShape">
                <a:avLst/>
              </a:prstTxWarp>
              <a:spAutoFit/>
            </a:bodyPr>
            <a:lstStyle/>
            <a:p>
              <a:endParaRPr lang="en-US"/>
            </a:p>
          </p:txBody>
        </p:sp>
        <p:sp>
          <p:nvSpPr>
            <p:cNvPr id="62480" name="Text Box 16"/>
            <p:cNvSpPr txBox="1">
              <a:spLocks noChangeArrowheads="1"/>
            </p:cNvSpPr>
            <p:nvPr/>
          </p:nvSpPr>
          <p:spPr bwMode="auto">
            <a:xfrm>
              <a:off x="1008" y="1056"/>
              <a:ext cx="64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   column</a:t>
              </a:r>
            </a:p>
          </p:txBody>
        </p:sp>
        <p:sp>
          <p:nvSpPr>
            <p:cNvPr id="62481" name="Rectangle 17"/>
            <p:cNvSpPr>
              <a:spLocks noChangeArrowheads="1"/>
            </p:cNvSpPr>
            <p:nvPr/>
          </p:nvSpPr>
          <p:spPr bwMode="auto">
            <a:xfrm>
              <a:off x="1460" y="1469"/>
              <a:ext cx="231" cy="157"/>
            </a:xfrm>
            <a:prstGeom prst="rect">
              <a:avLst/>
            </a:prstGeom>
            <a:noFill/>
            <a:ln w="28575">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62482" name="Oval 18"/>
            <p:cNvSpPr>
              <a:spLocks noChangeArrowheads="1"/>
            </p:cNvSpPr>
            <p:nvPr/>
          </p:nvSpPr>
          <p:spPr bwMode="auto">
            <a:xfrm>
              <a:off x="1256" y="1758"/>
              <a:ext cx="66" cy="64"/>
            </a:xfrm>
            <a:prstGeom prst="ellipse">
              <a:avLst/>
            </a:prstGeom>
            <a:solidFill>
              <a:schemeClr val="tx1"/>
            </a:solidFill>
            <a:ln w="19050">
              <a:noFill/>
              <a:round/>
              <a:headEnd/>
              <a:tailEnd/>
            </a:ln>
          </p:spPr>
          <p:txBody>
            <a:bodyPr lIns="12700" tIns="12700" rIns="12700" bIns="12700" anchor="ctr">
              <a:prstTxWarp prst="textNoShape">
                <a:avLst/>
              </a:prstTxWarp>
              <a:spAutoFit/>
            </a:bodyPr>
            <a:lstStyle/>
            <a:p>
              <a:endParaRPr lang="fr-FR"/>
            </a:p>
          </p:txBody>
        </p:sp>
        <p:sp>
          <p:nvSpPr>
            <p:cNvPr id="62483" name="Rectangle 19"/>
            <p:cNvSpPr>
              <a:spLocks noChangeArrowheads="1"/>
            </p:cNvSpPr>
            <p:nvPr/>
          </p:nvSpPr>
          <p:spPr bwMode="auto">
            <a:xfrm>
              <a:off x="3259" y="1939"/>
              <a:ext cx="2029" cy="1568"/>
            </a:xfrm>
            <a:prstGeom prst="rect">
              <a:avLst/>
            </a:prstGeom>
            <a:noFill/>
            <a:ln w="28575">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62484" name="Rectangle 20"/>
            <p:cNvSpPr>
              <a:spLocks noChangeArrowheads="1"/>
            </p:cNvSpPr>
            <p:nvPr/>
          </p:nvSpPr>
          <p:spPr bwMode="auto">
            <a:xfrm>
              <a:off x="4366" y="2135"/>
              <a:ext cx="645" cy="431"/>
            </a:xfrm>
            <a:prstGeom prst="rect">
              <a:avLst/>
            </a:prstGeom>
            <a:noFill/>
            <a:ln w="28575">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62485" name="Oval 21"/>
            <p:cNvSpPr>
              <a:spLocks noChangeArrowheads="1"/>
            </p:cNvSpPr>
            <p:nvPr/>
          </p:nvSpPr>
          <p:spPr bwMode="auto">
            <a:xfrm>
              <a:off x="3664" y="3022"/>
              <a:ext cx="64" cy="74"/>
            </a:xfrm>
            <a:prstGeom prst="ellipse">
              <a:avLst/>
            </a:prstGeom>
            <a:solidFill>
              <a:schemeClr val="tx1"/>
            </a:solidFill>
            <a:ln w="19050">
              <a:noFill/>
              <a:round/>
              <a:headEnd/>
              <a:tailEnd/>
            </a:ln>
          </p:spPr>
          <p:txBody>
            <a:bodyPr lIns="12700" tIns="12700" rIns="12700" bIns="12700" anchor="ctr">
              <a:prstTxWarp prst="textNoShape">
                <a:avLst/>
              </a:prstTxWarp>
              <a:spAutoFit/>
            </a:bodyPr>
            <a:lstStyle/>
            <a:p>
              <a:endParaRPr lang="fr-FR"/>
            </a:p>
          </p:txBody>
        </p:sp>
        <p:sp>
          <p:nvSpPr>
            <p:cNvPr id="62486" name="AutoShape 22"/>
            <p:cNvSpPr>
              <a:spLocks noChangeArrowheads="1"/>
            </p:cNvSpPr>
            <p:nvPr/>
          </p:nvSpPr>
          <p:spPr bwMode="auto">
            <a:xfrm>
              <a:off x="1829" y="1626"/>
              <a:ext cx="1153" cy="784"/>
            </a:xfrm>
            <a:prstGeom prst="flowChartAlternateProcess">
              <a:avLst/>
            </a:prstGeom>
            <a:noFill/>
            <a:ln w="38100" cap="rnd">
              <a:solidFill>
                <a:schemeClr val="tx1"/>
              </a:solidFill>
              <a:prstDash val="sysDot"/>
              <a:miter lim="800000"/>
              <a:headEnd/>
              <a:tailEnd/>
            </a:ln>
          </p:spPr>
          <p:txBody>
            <a:bodyPr lIns="12700" tIns="12700" rIns="12700" bIns="12700" anchor="ctr">
              <a:prstTxWarp prst="textNoShape">
                <a:avLst/>
              </a:prstTxWarp>
              <a:spAutoFit/>
            </a:bodyPr>
            <a:lstStyle/>
            <a:p>
              <a:endParaRPr lang="fr-FR"/>
            </a:p>
          </p:txBody>
        </p:sp>
        <p:sp>
          <p:nvSpPr>
            <p:cNvPr id="62487" name="Line 23"/>
            <p:cNvSpPr>
              <a:spLocks noChangeShapeType="1"/>
            </p:cNvSpPr>
            <p:nvPr/>
          </p:nvSpPr>
          <p:spPr bwMode="auto">
            <a:xfrm>
              <a:off x="1691" y="1469"/>
              <a:ext cx="3320" cy="666"/>
            </a:xfrm>
            <a:prstGeom prst="line">
              <a:avLst/>
            </a:prstGeom>
            <a:noFill/>
            <a:ln w="28575">
              <a:solidFill>
                <a:schemeClr val="tx1"/>
              </a:solidFill>
              <a:prstDash val="dash"/>
              <a:round/>
              <a:headEnd/>
              <a:tailEnd/>
            </a:ln>
          </p:spPr>
          <p:txBody>
            <a:bodyPr lIns="12700" tIns="12700" rIns="12700" bIns="12700">
              <a:prstTxWarp prst="textNoShape">
                <a:avLst/>
              </a:prstTxWarp>
              <a:spAutoFit/>
            </a:bodyPr>
            <a:lstStyle/>
            <a:p>
              <a:endParaRPr lang="en-US"/>
            </a:p>
          </p:txBody>
        </p:sp>
        <p:sp>
          <p:nvSpPr>
            <p:cNvPr id="62488" name="Line 24"/>
            <p:cNvSpPr>
              <a:spLocks noChangeShapeType="1"/>
            </p:cNvSpPr>
            <p:nvPr/>
          </p:nvSpPr>
          <p:spPr bwMode="auto">
            <a:xfrm>
              <a:off x="1460" y="1626"/>
              <a:ext cx="2906" cy="940"/>
            </a:xfrm>
            <a:prstGeom prst="line">
              <a:avLst/>
            </a:prstGeom>
            <a:noFill/>
            <a:ln w="28575">
              <a:solidFill>
                <a:schemeClr val="tx1"/>
              </a:solidFill>
              <a:prstDash val="dash"/>
              <a:round/>
              <a:headEnd/>
              <a:tailEnd/>
            </a:ln>
          </p:spPr>
          <p:txBody>
            <a:bodyPr lIns="12700" tIns="12700" rIns="12700" bIns="12700">
              <a:prstTxWarp prst="textNoShape">
                <a:avLst/>
              </a:prstTxWarp>
              <a:spAutoFit/>
            </a:bodyPr>
            <a:lstStyle/>
            <a:p>
              <a:endParaRPr lang="en-US"/>
            </a:p>
          </p:txBody>
        </p:sp>
        <p:sp>
          <p:nvSpPr>
            <p:cNvPr id="62489" name="Line 25"/>
            <p:cNvSpPr>
              <a:spLocks noChangeShapeType="1"/>
            </p:cNvSpPr>
            <p:nvPr/>
          </p:nvSpPr>
          <p:spPr bwMode="auto">
            <a:xfrm>
              <a:off x="1288" y="1806"/>
              <a:ext cx="2400" cy="1248"/>
            </a:xfrm>
            <a:prstGeom prst="line">
              <a:avLst/>
            </a:prstGeom>
            <a:noFill/>
            <a:ln w="28575">
              <a:solidFill>
                <a:schemeClr val="tx1"/>
              </a:solidFill>
              <a:prstDash val="dash"/>
              <a:round/>
              <a:headEnd/>
              <a:tailEnd/>
            </a:ln>
          </p:spPr>
          <p:txBody>
            <a:bodyPr lIns="12700" tIns="12700" rIns="12700" bIns="12700">
              <a:prstTxWarp prst="textNoShape">
                <a:avLst/>
              </a:prstTxWarp>
              <a:spAutoFit/>
            </a:bodyPr>
            <a:lstStyle/>
            <a:p>
              <a:endParaRPr lang="en-US"/>
            </a:p>
          </p:txBody>
        </p:sp>
        <p:sp>
          <p:nvSpPr>
            <p:cNvPr id="62490" name="Line 26"/>
            <p:cNvSpPr>
              <a:spLocks noChangeShapeType="1"/>
            </p:cNvSpPr>
            <p:nvPr/>
          </p:nvSpPr>
          <p:spPr bwMode="auto">
            <a:xfrm flipV="1">
              <a:off x="1414" y="2449"/>
              <a:ext cx="369" cy="163"/>
            </a:xfrm>
            <a:prstGeom prst="line">
              <a:avLst/>
            </a:prstGeom>
            <a:noFill/>
            <a:ln w="57150">
              <a:solidFill>
                <a:schemeClr val="tx1"/>
              </a:solidFill>
              <a:round/>
              <a:headEnd/>
              <a:tailEnd type="triangle" w="med" len="med"/>
            </a:ln>
          </p:spPr>
          <p:txBody>
            <a:bodyPr lIns="12700" tIns="12700" rIns="12700" bIns="12700">
              <a:prstTxWarp prst="textNoShape">
                <a:avLst/>
              </a:prstTxWarp>
              <a:spAutoFit/>
            </a:bodyPr>
            <a:lstStyle/>
            <a:p>
              <a:endParaRPr lang="en-US"/>
            </a:p>
          </p:txBody>
        </p:sp>
        <p:grpSp>
          <p:nvGrpSpPr>
            <p:cNvPr id="62491" name="Group 27"/>
            <p:cNvGrpSpPr>
              <a:grpSpLocks/>
            </p:cNvGrpSpPr>
            <p:nvPr/>
          </p:nvGrpSpPr>
          <p:grpSpPr bwMode="auto">
            <a:xfrm>
              <a:off x="1094" y="1389"/>
              <a:ext cx="729" cy="594"/>
              <a:chOff x="1088" y="1280"/>
              <a:chExt cx="728" cy="624"/>
            </a:xfrm>
          </p:grpSpPr>
          <p:grpSp>
            <p:nvGrpSpPr>
              <p:cNvPr id="62494" name="Group 28"/>
              <p:cNvGrpSpPr>
                <a:grpSpLocks/>
              </p:cNvGrpSpPr>
              <p:nvPr/>
            </p:nvGrpSpPr>
            <p:grpSpPr bwMode="auto">
              <a:xfrm>
                <a:off x="1192" y="1280"/>
                <a:ext cx="536" cy="624"/>
                <a:chOff x="1192" y="1280"/>
                <a:chExt cx="536" cy="624"/>
              </a:xfrm>
            </p:grpSpPr>
            <p:sp>
              <p:nvSpPr>
                <p:cNvPr id="62500" name="Line 29"/>
                <p:cNvSpPr>
                  <a:spLocks noChangeShapeType="1"/>
                </p:cNvSpPr>
                <p:nvPr/>
              </p:nvSpPr>
              <p:spPr bwMode="auto">
                <a:xfrm>
                  <a:off x="1192" y="1288"/>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501" name="Line 30"/>
                <p:cNvSpPr>
                  <a:spLocks noChangeShapeType="1"/>
                </p:cNvSpPr>
                <p:nvPr/>
              </p:nvSpPr>
              <p:spPr bwMode="auto">
                <a:xfrm>
                  <a:off x="1304" y="1288"/>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502" name="Line 31"/>
                <p:cNvSpPr>
                  <a:spLocks noChangeShapeType="1"/>
                </p:cNvSpPr>
                <p:nvPr/>
              </p:nvSpPr>
              <p:spPr bwMode="auto">
                <a:xfrm>
                  <a:off x="1408" y="1280"/>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503" name="Line 32"/>
                <p:cNvSpPr>
                  <a:spLocks noChangeShapeType="1"/>
                </p:cNvSpPr>
                <p:nvPr/>
              </p:nvSpPr>
              <p:spPr bwMode="auto">
                <a:xfrm>
                  <a:off x="1520" y="1288"/>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504" name="Line 33"/>
                <p:cNvSpPr>
                  <a:spLocks noChangeShapeType="1"/>
                </p:cNvSpPr>
                <p:nvPr/>
              </p:nvSpPr>
              <p:spPr bwMode="auto">
                <a:xfrm>
                  <a:off x="1624" y="1288"/>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505" name="Line 34"/>
                <p:cNvSpPr>
                  <a:spLocks noChangeShapeType="1"/>
                </p:cNvSpPr>
                <p:nvPr/>
              </p:nvSpPr>
              <p:spPr bwMode="auto">
                <a:xfrm>
                  <a:off x="1728" y="1288"/>
                  <a:ext cx="0" cy="616"/>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grpSp>
          <p:sp>
            <p:nvSpPr>
              <p:cNvPr id="62495" name="Line 35"/>
              <p:cNvSpPr>
                <a:spLocks noChangeShapeType="1"/>
              </p:cNvSpPr>
              <p:nvPr/>
            </p:nvSpPr>
            <p:spPr bwMode="auto">
              <a:xfrm>
                <a:off x="1096" y="1368"/>
                <a:ext cx="720" cy="0"/>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496" name="Line 36"/>
              <p:cNvSpPr>
                <a:spLocks noChangeShapeType="1"/>
              </p:cNvSpPr>
              <p:nvPr/>
            </p:nvSpPr>
            <p:spPr bwMode="auto">
              <a:xfrm>
                <a:off x="1096" y="1464"/>
                <a:ext cx="720" cy="0"/>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497" name="Line 37"/>
              <p:cNvSpPr>
                <a:spLocks noChangeShapeType="1"/>
              </p:cNvSpPr>
              <p:nvPr/>
            </p:nvSpPr>
            <p:spPr bwMode="auto">
              <a:xfrm>
                <a:off x="1096" y="1568"/>
                <a:ext cx="720" cy="0"/>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498" name="Line 38"/>
              <p:cNvSpPr>
                <a:spLocks noChangeShapeType="1"/>
              </p:cNvSpPr>
              <p:nvPr/>
            </p:nvSpPr>
            <p:spPr bwMode="auto">
              <a:xfrm>
                <a:off x="1088" y="1672"/>
                <a:ext cx="720" cy="0"/>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62499" name="Line 39"/>
              <p:cNvSpPr>
                <a:spLocks noChangeShapeType="1"/>
              </p:cNvSpPr>
              <p:nvPr/>
            </p:nvSpPr>
            <p:spPr bwMode="auto">
              <a:xfrm>
                <a:off x="1096" y="1784"/>
                <a:ext cx="720" cy="0"/>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grpSp>
        <p:sp>
          <p:nvSpPr>
            <p:cNvPr id="62492" name="Text Box 40"/>
            <p:cNvSpPr txBox="1">
              <a:spLocks noChangeArrowheads="1"/>
            </p:cNvSpPr>
            <p:nvPr/>
          </p:nvSpPr>
          <p:spPr bwMode="auto">
            <a:xfrm>
              <a:off x="920" y="606"/>
              <a:ext cx="1632" cy="373"/>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a:t>Raster Data</a:t>
              </a:r>
            </a:p>
            <a:p>
              <a:pPr algn="l" defTabSz="228600">
                <a:lnSpc>
                  <a:spcPct val="75000"/>
                </a:lnSpc>
                <a:spcBef>
                  <a:spcPct val="20000"/>
                </a:spcBef>
                <a:buClr>
                  <a:srgbClr val="FF0000"/>
                </a:buClr>
                <a:buFont typeface="Arial" pitchFamily="-111" charset="0"/>
                <a:buNone/>
              </a:pPr>
              <a:r>
                <a:rPr lang="en-US" sz="1800"/>
                <a:t>Cell Coordinate System</a:t>
              </a:r>
            </a:p>
          </p:txBody>
        </p:sp>
        <p:sp>
          <p:nvSpPr>
            <p:cNvPr id="62493" name="Text Box 41"/>
            <p:cNvSpPr txBox="1">
              <a:spLocks noChangeArrowheads="1"/>
            </p:cNvSpPr>
            <p:nvPr/>
          </p:nvSpPr>
          <p:spPr bwMode="auto">
            <a:xfrm>
              <a:off x="3224" y="894"/>
              <a:ext cx="2376" cy="832"/>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a:t>Geographic Entities</a:t>
              </a:r>
            </a:p>
            <a:p>
              <a:pPr algn="l" defTabSz="228600">
                <a:lnSpc>
                  <a:spcPct val="100000"/>
                </a:lnSpc>
                <a:spcBef>
                  <a:spcPct val="20000"/>
                </a:spcBef>
                <a:buClr>
                  <a:srgbClr val="FF0000"/>
                </a:buClr>
                <a:buFont typeface="Arial" pitchFamily="-111" charset="0"/>
                <a:buNone/>
              </a:pPr>
              <a:r>
                <a:rPr lang="en-US" sz="1800"/>
                <a:t>Model (ground) space</a:t>
              </a:r>
            </a:p>
            <a:p>
              <a:pPr algn="l" defTabSz="228600">
                <a:lnSpc>
                  <a:spcPct val="100000"/>
                </a:lnSpc>
                <a:spcBef>
                  <a:spcPct val="20000"/>
                </a:spcBef>
                <a:buClr>
                  <a:srgbClr val="FF0000"/>
                </a:buClr>
                <a:buFont typeface="Arial" pitchFamily="-111" charset="0"/>
                <a:buNone/>
              </a:pPr>
              <a:r>
                <a:rPr lang="en-US" sz="1800"/>
                <a:t>Model (ground) coordinate system</a:t>
              </a:r>
            </a:p>
            <a:p>
              <a:pPr algn="l" defTabSz="228600">
                <a:lnSpc>
                  <a:spcPct val="100000"/>
                </a:lnSpc>
                <a:spcBef>
                  <a:spcPct val="20000"/>
                </a:spcBef>
                <a:buClr>
                  <a:srgbClr val="FF0000"/>
                </a:buClr>
                <a:buFont typeface="Arial" pitchFamily="-111" charset="0"/>
                <a:buNone/>
              </a:pPr>
              <a:endParaRPr lang="en-US" sz="1800"/>
            </a:p>
          </p:txBody>
        </p:sp>
      </p:gr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64515"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Storage </a:t>
            </a:r>
            <a:r>
              <a:rPr lang="en-US" sz="3200"/>
              <a:t>Model</a:t>
            </a:r>
          </a:p>
        </p:txBody>
      </p:sp>
      <p:pic>
        <p:nvPicPr>
          <p:cNvPr id="64516"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64517"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err="1" smtClean="0"/>
              <a:t>GeoRaster</a:t>
            </a:r>
            <a:endParaRPr lang="en-US" dirty="0"/>
          </a:p>
        </p:txBody>
      </p:sp>
      <p:sp>
        <p:nvSpPr>
          <p:cNvPr id="3" name="Content Placeholder 2"/>
          <p:cNvSpPr>
            <a:spLocks noGrp="1"/>
          </p:cNvSpPr>
          <p:nvPr>
            <p:ph idx="1"/>
          </p:nvPr>
        </p:nvSpPr>
        <p:spPr/>
        <p:txBody>
          <a:bodyPr/>
          <a:lstStyle/>
          <a:p>
            <a:r>
              <a:rPr lang="en-US" b="1" dirty="0" smtClean="0">
                <a:solidFill>
                  <a:srgbClr val="FF0000"/>
                </a:solidFill>
              </a:rPr>
              <a:t>12.1.0.2: Georaster is not enabled by default !</a:t>
            </a:r>
          </a:p>
          <a:p>
            <a:endParaRPr lang="en-US" b="1" dirty="0" smtClean="0"/>
          </a:p>
          <a:p>
            <a:endParaRPr lang="en-US" dirty="0" smtClean="0"/>
          </a:p>
          <a:p>
            <a:endParaRPr lang="en-US" dirty="0" smtClean="0"/>
          </a:p>
          <a:p>
            <a:endParaRPr lang="en-US" dirty="0" smtClean="0"/>
          </a:p>
          <a:p>
            <a:r>
              <a:rPr lang="en-US" dirty="0" smtClean="0"/>
              <a:t>Remember to enable it:</a:t>
            </a:r>
          </a:p>
          <a:p>
            <a:endParaRPr lang="en-US" dirty="0" smtClean="0"/>
          </a:p>
          <a:p>
            <a:endParaRPr lang="en-US" dirty="0" smtClean="0"/>
          </a:p>
          <a:p>
            <a:r>
              <a:rPr lang="en-US" dirty="0" smtClean="0">
                <a:solidFill>
                  <a:srgbClr val="FF0000"/>
                </a:solidFill>
              </a:rPr>
              <a:t>For multi-tenant environments: </a:t>
            </a:r>
            <a:r>
              <a:rPr lang="en-US" b="1" dirty="0" smtClean="0">
                <a:solidFill>
                  <a:srgbClr val="FF0000"/>
                </a:solidFill>
              </a:rPr>
              <a:t>do this in each PDB!</a:t>
            </a:r>
          </a:p>
          <a:p>
            <a:endParaRPr lang="en-US" dirty="0"/>
          </a:p>
        </p:txBody>
      </p:sp>
      <p:sp>
        <p:nvSpPr>
          <p:cNvPr id="4" name="Rectangle 4"/>
          <p:cNvSpPr>
            <a:spLocks noChangeArrowheads="1"/>
          </p:cNvSpPr>
          <p:nvPr/>
        </p:nvSpPr>
        <p:spPr bwMode="auto">
          <a:xfrm>
            <a:off x="838200" y="2276428"/>
            <a:ext cx="7924800" cy="923972"/>
          </a:xfrm>
          <a:prstGeom prst="rect">
            <a:avLst/>
          </a:prstGeom>
          <a:solidFill>
            <a:srgbClr val="FFFF66"/>
          </a:solidFill>
          <a:ln w="9525">
            <a:solidFill>
              <a:schemeClr val="tx1"/>
            </a:solidFill>
            <a:miter lim="800000"/>
            <a:headEnd/>
            <a:tailEn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US" sz="1800" dirty="0" smtClean="0">
                <a:solidFill>
                  <a:srgbClr val="000066"/>
                </a:solidFill>
                <a:latin typeface="Courier New" pitchFamily="-111" charset="0"/>
              </a:rPr>
              <a:t>SQL&gt; DESCRIBE SDO_GEORASTER</a:t>
            </a:r>
          </a:p>
          <a:p>
            <a:pPr algn="l" defTabSz="822325" eaLnBrk="0" hangingPunct="0">
              <a:lnSpc>
                <a:spcPct val="100000"/>
              </a:lnSpc>
              <a:spcBef>
                <a:spcPct val="0"/>
              </a:spcBef>
              <a:buClrTx/>
            </a:pPr>
            <a:r>
              <a:rPr lang="en-US" sz="1800" dirty="0" smtClean="0">
                <a:solidFill>
                  <a:srgbClr val="000066"/>
                </a:solidFill>
                <a:latin typeface="Courier New" pitchFamily="-111" charset="0"/>
              </a:rPr>
              <a:t>ERROR:</a:t>
            </a:r>
          </a:p>
          <a:p>
            <a:pPr algn="l" defTabSz="822325" eaLnBrk="0" hangingPunct="0">
              <a:lnSpc>
                <a:spcPct val="100000"/>
              </a:lnSpc>
              <a:spcBef>
                <a:spcPct val="0"/>
              </a:spcBef>
              <a:buClrTx/>
            </a:pPr>
            <a:r>
              <a:rPr lang="en-US" sz="1800" dirty="0" smtClean="0">
                <a:solidFill>
                  <a:srgbClr val="000066"/>
                </a:solidFill>
                <a:latin typeface="Courier New" pitchFamily="-111" charset="0"/>
              </a:rPr>
              <a:t>ORA-04043: object </a:t>
            </a:r>
            <a:r>
              <a:rPr lang="en-US" sz="1800" dirty="0" err="1" smtClean="0">
                <a:solidFill>
                  <a:srgbClr val="000066"/>
                </a:solidFill>
                <a:latin typeface="Courier New" pitchFamily="-111" charset="0"/>
              </a:rPr>
              <a:t>sdo_georaster</a:t>
            </a:r>
            <a:r>
              <a:rPr lang="en-US" sz="1800" dirty="0" smtClean="0">
                <a:solidFill>
                  <a:srgbClr val="000066"/>
                </a:solidFill>
                <a:latin typeface="Courier New" pitchFamily="-111" charset="0"/>
              </a:rPr>
              <a:t> does not exist</a:t>
            </a:r>
            <a:endParaRPr lang="en-US" sz="1800" dirty="0">
              <a:solidFill>
                <a:srgbClr val="000066"/>
              </a:solidFill>
              <a:latin typeface="Courier New" pitchFamily="-111" charset="0"/>
            </a:endParaRPr>
          </a:p>
        </p:txBody>
      </p:sp>
      <p:sp>
        <p:nvSpPr>
          <p:cNvPr id="5" name="Rectangle 4"/>
          <p:cNvSpPr>
            <a:spLocks noChangeArrowheads="1"/>
          </p:cNvSpPr>
          <p:nvPr/>
        </p:nvSpPr>
        <p:spPr bwMode="auto">
          <a:xfrm>
            <a:off x="838200" y="4343400"/>
            <a:ext cx="7924800" cy="369974"/>
          </a:xfrm>
          <a:prstGeom prst="rect">
            <a:avLst/>
          </a:prstGeom>
          <a:solidFill>
            <a:srgbClr val="FFFF66"/>
          </a:solidFill>
          <a:ln w="9525">
            <a:solidFill>
              <a:schemeClr val="tx1"/>
            </a:solidFill>
            <a:miter lim="800000"/>
            <a:headEnd/>
            <a:tailEn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US" sz="1800" dirty="0" smtClean="0">
                <a:solidFill>
                  <a:srgbClr val="000066"/>
                </a:solidFill>
                <a:latin typeface="Courier New" pitchFamily="-111" charset="0"/>
              </a:rPr>
              <a:t>SQL&gt; EXECUTE </a:t>
            </a:r>
            <a:r>
              <a:rPr lang="en-US" sz="1800" dirty="0" err="1" smtClean="0">
                <a:solidFill>
                  <a:srgbClr val="000066"/>
                </a:solidFill>
                <a:latin typeface="Courier New" pitchFamily="-111" charset="0"/>
              </a:rPr>
              <a:t>MDSYS.enableGeoRaster</a:t>
            </a:r>
            <a:r>
              <a:rPr lang="en-US" sz="1800" dirty="0" smtClean="0">
                <a:solidFill>
                  <a:srgbClr val="000066"/>
                </a:solidFill>
                <a:latin typeface="Courier New" pitchFamily="-111" charset="0"/>
              </a:rPr>
              <a:t>;</a:t>
            </a:r>
            <a:endParaRPr lang="en-US" sz="1800" dirty="0">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Storage Model</a:t>
            </a:r>
          </a:p>
        </p:txBody>
      </p:sp>
      <p:sp>
        <p:nvSpPr>
          <p:cNvPr id="66563" name="Rectangle 3"/>
          <p:cNvSpPr>
            <a:spLocks noGrp="1" noChangeArrowheads="1"/>
          </p:cNvSpPr>
          <p:nvPr>
            <p:ph type="body" idx="1"/>
          </p:nvPr>
        </p:nvSpPr>
        <p:spPr/>
        <p:txBody>
          <a:bodyPr/>
          <a:lstStyle/>
          <a:p>
            <a:pPr eaLnBrk="1" hangingPunct="1"/>
            <a:r>
              <a:rPr lang="en-US">
                <a:ea typeface="ＭＳ Ｐゴシック" pitchFamily="-111" charset="-128"/>
                <a:cs typeface="ＭＳ Ｐゴシック" pitchFamily="-111" charset="-128"/>
              </a:rPr>
              <a:t>Separates logical from physical structures</a:t>
            </a:r>
          </a:p>
          <a:p>
            <a:pPr eaLnBrk="1" hangingPunct="1"/>
            <a:r>
              <a:rPr lang="en-US">
                <a:ea typeface="ＭＳ Ｐゴシック" pitchFamily="-111" charset="-128"/>
                <a:cs typeface="ＭＳ Ｐゴシック" pitchFamily="-111" charset="-128"/>
              </a:rPr>
              <a:t>Logical structures</a:t>
            </a:r>
          </a:p>
          <a:p>
            <a:pPr lvl="1" eaLnBrk="1" hangingPunct="1"/>
            <a:r>
              <a:rPr lang="en-US"/>
              <a:t>Tables containing an </a:t>
            </a:r>
            <a:r>
              <a:rPr lang="en-US">
                <a:solidFill>
                  <a:srgbClr val="FF0000"/>
                </a:solidFill>
              </a:rPr>
              <a:t>SDO_GEORASTER</a:t>
            </a:r>
            <a:r>
              <a:rPr lang="en-US"/>
              <a:t> column</a:t>
            </a:r>
          </a:p>
          <a:p>
            <a:pPr lvl="1" eaLnBrk="1" hangingPunct="1"/>
            <a:r>
              <a:rPr lang="en-US"/>
              <a:t>Contains raster metadata and footprint</a:t>
            </a:r>
          </a:p>
          <a:p>
            <a:pPr lvl="1" eaLnBrk="1" hangingPunct="1"/>
            <a:r>
              <a:rPr lang="en-US"/>
              <a:t>Also contains a pointers to an RDT</a:t>
            </a:r>
          </a:p>
          <a:p>
            <a:pPr eaLnBrk="1" hangingPunct="1"/>
            <a:r>
              <a:rPr lang="en-US">
                <a:ea typeface="ＭＳ Ｐゴシック" pitchFamily="-111" charset="-128"/>
                <a:cs typeface="ＭＳ Ｐゴシック" pitchFamily="-111" charset="-128"/>
              </a:rPr>
              <a:t>Physical structures</a:t>
            </a:r>
          </a:p>
          <a:p>
            <a:pPr lvl="1" eaLnBrk="1" hangingPunct="1"/>
            <a:r>
              <a:rPr lang="en-US"/>
              <a:t>“Raster data tables” or RDTs</a:t>
            </a:r>
          </a:p>
          <a:p>
            <a:pPr lvl="1" eaLnBrk="1" hangingPunct="1"/>
            <a:r>
              <a:rPr lang="en-US"/>
              <a:t>Contain raster blocks</a:t>
            </a:r>
          </a:p>
          <a:p>
            <a:pPr lvl="1" eaLnBrk="1" hangingPunct="1"/>
            <a:r>
              <a:rPr lang="en-US"/>
              <a:t>Can be very large</a:t>
            </a:r>
          </a:p>
          <a:p>
            <a:pPr lvl="1" eaLnBrk="1" hangingPunct="1"/>
            <a:r>
              <a:rPr lang="en-US"/>
              <a:t>Structure defined in </a:t>
            </a:r>
            <a:r>
              <a:rPr lang="en-US">
                <a:solidFill>
                  <a:srgbClr val="FF0000"/>
                </a:solidFill>
              </a:rPr>
              <a:t>SDO_RASTER</a:t>
            </a:r>
            <a:r>
              <a:rPr lang="en-US"/>
              <a:t> type</a:t>
            </a: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8435"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err="1">
                <a:solidFill>
                  <a:schemeClr val="accent1"/>
                </a:solidFill>
              </a:rPr>
              <a:t>GeoRaster</a:t>
            </a:r>
            <a:r>
              <a:rPr lang="en-US" sz="3200" dirty="0"/>
              <a:t> Concepts</a:t>
            </a:r>
          </a:p>
        </p:txBody>
      </p:sp>
      <p:pic>
        <p:nvPicPr>
          <p:cNvPr id="18436"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8437"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63613" y="304800"/>
            <a:ext cx="8637587" cy="941388"/>
          </a:xfrm>
        </p:spPr>
        <p:txBody>
          <a:bodyPr/>
          <a:lstStyle/>
          <a:p>
            <a:pPr eaLnBrk="1" hangingPunct="1"/>
            <a:r>
              <a:rPr lang="en-GB">
                <a:ea typeface="ＭＳ Ｐゴシック" pitchFamily="-111" charset="-128"/>
                <a:cs typeface="ＭＳ Ｐゴシック" pitchFamily="-111" charset="-128"/>
              </a:rPr>
              <a:t>Storage Model</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Separates Logical from Physical structures</a:t>
            </a:r>
          </a:p>
        </p:txBody>
      </p:sp>
      <p:sp>
        <p:nvSpPr>
          <p:cNvPr id="67587" name="Rectangle 45"/>
          <p:cNvSpPr>
            <a:spLocks noChangeArrowheads="1"/>
          </p:cNvSpPr>
          <p:nvPr/>
        </p:nvSpPr>
        <p:spPr bwMode="auto">
          <a:xfrm>
            <a:off x="1676400" y="1463675"/>
            <a:ext cx="2819400" cy="1736725"/>
          </a:xfrm>
          <a:prstGeom prst="rect">
            <a:avLst/>
          </a:prstGeom>
          <a:noFill/>
          <a:ln w="12700">
            <a:noFill/>
            <a:miter lim="800000"/>
            <a:headEnd type="none" w="sm" len="sm"/>
            <a:tailEnd type="none" w="sm" len="sm"/>
          </a:ln>
        </p:spPr>
        <p:txBody>
          <a:bodyPr>
            <a:prstTxWarp prst="textNoShape">
              <a:avLst/>
            </a:prstTxWarp>
            <a:spAutoFit/>
          </a:bodyPr>
          <a:lstStyle/>
          <a:p>
            <a:pPr algn="l" defTabSz="762000">
              <a:lnSpc>
                <a:spcPct val="100000"/>
              </a:lnSpc>
              <a:spcBef>
                <a:spcPct val="20000"/>
              </a:spcBef>
            </a:pPr>
            <a:r>
              <a:rPr lang="en-US" sz="1800"/>
              <a:t>Logical structures</a:t>
            </a:r>
          </a:p>
          <a:p>
            <a:pPr algn="l" defTabSz="762000">
              <a:lnSpc>
                <a:spcPct val="100000"/>
              </a:lnSpc>
              <a:spcBef>
                <a:spcPct val="20000"/>
              </a:spcBef>
            </a:pPr>
            <a:r>
              <a:rPr lang="en-US" sz="1600" b="0"/>
              <a:t>Contains raster metadata and footprint</a:t>
            </a:r>
          </a:p>
          <a:p>
            <a:pPr algn="l" defTabSz="762000">
              <a:lnSpc>
                <a:spcPct val="100000"/>
              </a:lnSpc>
              <a:spcBef>
                <a:spcPct val="20000"/>
              </a:spcBef>
            </a:pPr>
            <a:r>
              <a:rPr lang="en-US" sz="1600" b="0"/>
              <a:t>Also contains a pointers to one or more RDT’s</a:t>
            </a:r>
          </a:p>
          <a:p>
            <a:pPr marL="571500" lvl="1" algn="l" defTabSz="762000">
              <a:lnSpc>
                <a:spcPct val="100000"/>
              </a:lnSpc>
              <a:spcBef>
                <a:spcPct val="20000"/>
              </a:spcBef>
              <a:buFontTx/>
              <a:buChar char="•"/>
            </a:pPr>
            <a:endParaRPr lang="en-GB" sz="1600" b="0"/>
          </a:p>
        </p:txBody>
      </p:sp>
      <p:sp>
        <p:nvSpPr>
          <p:cNvPr id="67588" name="Rectangle 46"/>
          <p:cNvSpPr>
            <a:spLocks noChangeArrowheads="1"/>
          </p:cNvSpPr>
          <p:nvPr/>
        </p:nvSpPr>
        <p:spPr bwMode="auto">
          <a:xfrm>
            <a:off x="5029200" y="1447800"/>
            <a:ext cx="2819400" cy="1247775"/>
          </a:xfrm>
          <a:prstGeom prst="rect">
            <a:avLst/>
          </a:prstGeom>
          <a:noFill/>
          <a:ln w="12700">
            <a:noFill/>
            <a:miter lim="800000"/>
            <a:headEnd type="none" w="sm" len="sm"/>
            <a:tailEnd type="none" w="sm" len="sm"/>
          </a:ln>
        </p:spPr>
        <p:txBody>
          <a:bodyPr>
            <a:prstTxWarp prst="textNoShape">
              <a:avLst/>
            </a:prstTxWarp>
            <a:spAutoFit/>
          </a:bodyPr>
          <a:lstStyle/>
          <a:p>
            <a:pPr algn="l" defTabSz="762000">
              <a:lnSpc>
                <a:spcPct val="100000"/>
              </a:lnSpc>
              <a:spcBef>
                <a:spcPct val="20000"/>
              </a:spcBef>
            </a:pPr>
            <a:r>
              <a:rPr lang="en-US" sz="1800"/>
              <a:t>Physical structures</a:t>
            </a:r>
          </a:p>
          <a:p>
            <a:pPr algn="l" defTabSz="762000">
              <a:lnSpc>
                <a:spcPct val="100000"/>
              </a:lnSpc>
              <a:spcBef>
                <a:spcPct val="20000"/>
              </a:spcBef>
            </a:pPr>
            <a:r>
              <a:rPr lang="en-US" sz="1600" b="0"/>
              <a:t>“Raster data tables” or RDTs</a:t>
            </a:r>
          </a:p>
          <a:p>
            <a:pPr algn="l" defTabSz="762000">
              <a:lnSpc>
                <a:spcPct val="100000"/>
              </a:lnSpc>
              <a:spcBef>
                <a:spcPct val="20000"/>
              </a:spcBef>
            </a:pPr>
            <a:r>
              <a:rPr lang="en-US" sz="1600" b="0"/>
              <a:t>Contain raster pixels</a:t>
            </a:r>
          </a:p>
          <a:p>
            <a:pPr algn="l" defTabSz="762000">
              <a:lnSpc>
                <a:spcPct val="100000"/>
              </a:lnSpc>
              <a:spcBef>
                <a:spcPct val="20000"/>
              </a:spcBef>
            </a:pPr>
            <a:r>
              <a:rPr lang="en-US" sz="1600" b="0"/>
              <a:t>Can be very large</a:t>
            </a:r>
            <a:endParaRPr lang="en-GB" sz="1600" b="0"/>
          </a:p>
        </p:txBody>
      </p:sp>
      <p:sp>
        <p:nvSpPr>
          <p:cNvPr id="67589" name="Rectangle 47"/>
          <p:cNvSpPr>
            <a:spLocks noChangeArrowheads="1"/>
          </p:cNvSpPr>
          <p:nvPr/>
        </p:nvSpPr>
        <p:spPr bwMode="auto">
          <a:xfrm>
            <a:off x="1524000" y="1447800"/>
            <a:ext cx="3048000" cy="4648200"/>
          </a:xfrm>
          <a:prstGeom prst="rect">
            <a:avLst/>
          </a:prstGeom>
          <a:noFill/>
          <a:ln w="12700">
            <a:solidFill>
              <a:schemeClr val="tx1"/>
            </a:solidFill>
            <a:prstDash val="dash"/>
            <a:miter lim="800000"/>
            <a:headEnd/>
            <a:tailEnd/>
          </a:ln>
        </p:spPr>
        <p:txBody>
          <a:bodyPr lIns="92075" tIns="46038" rIns="92075" bIns="46038" anchor="ctr">
            <a:prstTxWarp prst="textNoShape">
              <a:avLst/>
            </a:prstTxWarp>
            <a:spAutoFit/>
          </a:bodyPr>
          <a:lstStyle/>
          <a:p>
            <a:endParaRPr lang="fr-FR"/>
          </a:p>
        </p:txBody>
      </p:sp>
      <p:sp>
        <p:nvSpPr>
          <p:cNvPr id="67590" name="Rectangle 48"/>
          <p:cNvSpPr>
            <a:spLocks noChangeArrowheads="1"/>
          </p:cNvSpPr>
          <p:nvPr/>
        </p:nvSpPr>
        <p:spPr bwMode="auto">
          <a:xfrm>
            <a:off x="4953000" y="1447800"/>
            <a:ext cx="3505200" cy="4648200"/>
          </a:xfrm>
          <a:prstGeom prst="rect">
            <a:avLst/>
          </a:prstGeom>
          <a:noFill/>
          <a:ln w="12700">
            <a:solidFill>
              <a:schemeClr val="tx1"/>
            </a:solidFill>
            <a:prstDash val="dash"/>
            <a:miter lim="800000"/>
            <a:headEnd/>
            <a:tailEnd/>
          </a:ln>
        </p:spPr>
        <p:txBody>
          <a:bodyPr lIns="92075" tIns="46038" rIns="92075" bIns="46038" anchor="ctr">
            <a:prstTxWarp prst="textNoShape">
              <a:avLst/>
            </a:prstTxWarp>
            <a:spAutoFit/>
          </a:bodyPr>
          <a:lstStyle/>
          <a:p>
            <a:endParaRPr lang="fr-FR"/>
          </a:p>
        </p:txBody>
      </p:sp>
      <p:sp>
        <p:nvSpPr>
          <p:cNvPr id="67591" name="Text Box 49"/>
          <p:cNvSpPr txBox="1">
            <a:spLocks noChangeArrowheads="1"/>
          </p:cNvSpPr>
          <p:nvPr/>
        </p:nvSpPr>
        <p:spPr bwMode="auto">
          <a:xfrm>
            <a:off x="2209800" y="3124200"/>
            <a:ext cx="1524000" cy="319088"/>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11</a:t>
            </a:r>
          </a:p>
        </p:txBody>
      </p:sp>
      <p:sp>
        <p:nvSpPr>
          <p:cNvPr id="67592" name="Text Box 50"/>
          <p:cNvSpPr txBox="1">
            <a:spLocks noChangeArrowheads="1"/>
          </p:cNvSpPr>
          <p:nvPr/>
        </p:nvSpPr>
        <p:spPr bwMode="auto">
          <a:xfrm>
            <a:off x="2209800" y="3443288"/>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12</a:t>
            </a:r>
          </a:p>
        </p:txBody>
      </p:sp>
      <p:sp>
        <p:nvSpPr>
          <p:cNvPr id="67593" name="Text Box 51"/>
          <p:cNvSpPr txBox="1">
            <a:spLocks noChangeArrowheads="1"/>
          </p:cNvSpPr>
          <p:nvPr/>
        </p:nvSpPr>
        <p:spPr bwMode="auto">
          <a:xfrm>
            <a:off x="2209800" y="3748088"/>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13</a:t>
            </a:r>
          </a:p>
        </p:txBody>
      </p:sp>
      <p:sp>
        <p:nvSpPr>
          <p:cNvPr id="67594" name="Text Box 52"/>
          <p:cNvSpPr txBox="1">
            <a:spLocks noChangeArrowheads="1"/>
          </p:cNvSpPr>
          <p:nvPr/>
        </p:nvSpPr>
        <p:spPr bwMode="auto">
          <a:xfrm>
            <a:off x="2209800" y="4052888"/>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14</a:t>
            </a:r>
          </a:p>
        </p:txBody>
      </p:sp>
      <p:sp>
        <p:nvSpPr>
          <p:cNvPr id="67595" name="Text Box 54"/>
          <p:cNvSpPr txBox="1">
            <a:spLocks noChangeArrowheads="1"/>
          </p:cNvSpPr>
          <p:nvPr/>
        </p:nvSpPr>
        <p:spPr bwMode="auto">
          <a:xfrm>
            <a:off x="5181600" y="31384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11 blocks</a:t>
            </a:r>
          </a:p>
        </p:txBody>
      </p:sp>
      <p:sp>
        <p:nvSpPr>
          <p:cNvPr id="67596" name="Rectangle 55"/>
          <p:cNvSpPr>
            <a:spLocks noChangeArrowheads="1"/>
          </p:cNvSpPr>
          <p:nvPr/>
        </p:nvSpPr>
        <p:spPr bwMode="auto">
          <a:xfrm>
            <a:off x="7086600" y="3214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597" name="Rectangle 56"/>
          <p:cNvSpPr>
            <a:spLocks noChangeArrowheads="1"/>
          </p:cNvSpPr>
          <p:nvPr/>
        </p:nvSpPr>
        <p:spPr bwMode="auto">
          <a:xfrm>
            <a:off x="7315200" y="3214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598" name="Rectangle 57"/>
          <p:cNvSpPr>
            <a:spLocks noChangeArrowheads="1"/>
          </p:cNvSpPr>
          <p:nvPr/>
        </p:nvSpPr>
        <p:spPr bwMode="auto">
          <a:xfrm>
            <a:off x="7543800" y="3214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599" name="Rectangle 58"/>
          <p:cNvSpPr>
            <a:spLocks noChangeArrowheads="1"/>
          </p:cNvSpPr>
          <p:nvPr/>
        </p:nvSpPr>
        <p:spPr bwMode="auto">
          <a:xfrm>
            <a:off x="7772400" y="3214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0" name="Rectangle 59"/>
          <p:cNvSpPr>
            <a:spLocks noChangeArrowheads="1"/>
          </p:cNvSpPr>
          <p:nvPr/>
        </p:nvSpPr>
        <p:spPr bwMode="auto">
          <a:xfrm>
            <a:off x="8001000" y="3214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1" name="Text Box 60"/>
          <p:cNvSpPr txBox="1">
            <a:spLocks noChangeArrowheads="1"/>
          </p:cNvSpPr>
          <p:nvPr/>
        </p:nvSpPr>
        <p:spPr bwMode="auto">
          <a:xfrm>
            <a:off x="5181600" y="34432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12 blocks</a:t>
            </a:r>
          </a:p>
        </p:txBody>
      </p:sp>
      <p:sp>
        <p:nvSpPr>
          <p:cNvPr id="67602" name="Rectangle 61"/>
          <p:cNvSpPr>
            <a:spLocks noChangeArrowheads="1"/>
          </p:cNvSpPr>
          <p:nvPr/>
        </p:nvSpPr>
        <p:spPr bwMode="auto">
          <a:xfrm>
            <a:off x="7086600" y="35194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3" name="Rectangle 62"/>
          <p:cNvSpPr>
            <a:spLocks noChangeArrowheads="1"/>
          </p:cNvSpPr>
          <p:nvPr/>
        </p:nvSpPr>
        <p:spPr bwMode="auto">
          <a:xfrm>
            <a:off x="7315200" y="35194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4" name="Rectangle 63"/>
          <p:cNvSpPr>
            <a:spLocks noChangeArrowheads="1"/>
          </p:cNvSpPr>
          <p:nvPr/>
        </p:nvSpPr>
        <p:spPr bwMode="auto">
          <a:xfrm>
            <a:off x="7543800" y="35194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5" name="Rectangle 64"/>
          <p:cNvSpPr>
            <a:spLocks noChangeArrowheads="1"/>
          </p:cNvSpPr>
          <p:nvPr/>
        </p:nvSpPr>
        <p:spPr bwMode="auto">
          <a:xfrm>
            <a:off x="7772400" y="35194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6" name="Rectangle 65"/>
          <p:cNvSpPr>
            <a:spLocks noChangeArrowheads="1"/>
          </p:cNvSpPr>
          <p:nvPr/>
        </p:nvSpPr>
        <p:spPr bwMode="auto">
          <a:xfrm>
            <a:off x="8001000" y="35194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07" name="Line 67"/>
          <p:cNvSpPr>
            <a:spLocks noChangeShapeType="1"/>
          </p:cNvSpPr>
          <p:nvPr/>
        </p:nvSpPr>
        <p:spPr bwMode="auto">
          <a:xfrm>
            <a:off x="3581400" y="32908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7608" name="Text Box 68"/>
          <p:cNvSpPr txBox="1">
            <a:spLocks noChangeArrowheads="1"/>
          </p:cNvSpPr>
          <p:nvPr/>
        </p:nvSpPr>
        <p:spPr bwMode="auto">
          <a:xfrm>
            <a:off x="5181600" y="37480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13 blocks</a:t>
            </a:r>
          </a:p>
        </p:txBody>
      </p:sp>
      <p:sp>
        <p:nvSpPr>
          <p:cNvPr id="67609" name="Rectangle 69"/>
          <p:cNvSpPr>
            <a:spLocks noChangeArrowheads="1"/>
          </p:cNvSpPr>
          <p:nvPr/>
        </p:nvSpPr>
        <p:spPr bwMode="auto">
          <a:xfrm>
            <a:off x="7086600" y="38242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0" name="Rectangle 70"/>
          <p:cNvSpPr>
            <a:spLocks noChangeArrowheads="1"/>
          </p:cNvSpPr>
          <p:nvPr/>
        </p:nvSpPr>
        <p:spPr bwMode="auto">
          <a:xfrm>
            <a:off x="7315200" y="38242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1" name="Rectangle 71"/>
          <p:cNvSpPr>
            <a:spLocks noChangeArrowheads="1"/>
          </p:cNvSpPr>
          <p:nvPr/>
        </p:nvSpPr>
        <p:spPr bwMode="auto">
          <a:xfrm>
            <a:off x="7543800" y="38242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2" name="Rectangle 72"/>
          <p:cNvSpPr>
            <a:spLocks noChangeArrowheads="1"/>
          </p:cNvSpPr>
          <p:nvPr/>
        </p:nvSpPr>
        <p:spPr bwMode="auto">
          <a:xfrm>
            <a:off x="7772400" y="38242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3" name="Rectangle 73"/>
          <p:cNvSpPr>
            <a:spLocks noChangeArrowheads="1"/>
          </p:cNvSpPr>
          <p:nvPr/>
        </p:nvSpPr>
        <p:spPr bwMode="auto">
          <a:xfrm>
            <a:off x="8001000" y="38242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4" name="Text Box 74"/>
          <p:cNvSpPr txBox="1">
            <a:spLocks noChangeArrowheads="1"/>
          </p:cNvSpPr>
          <p:nvPr/>
        </p:nvSpPr>
        <p:spPr bwMode="auto">
          <a:xfrm>
            <a:off x="5181600" y="40528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14 blocks</a:t>
            </a:r>
          </a:p>
        </p:txBody>
      </p:sp>
      <p:sp>
        <p:nvSpPr>
          <p:cNvPr id="67615" name="Rectangle 75"/>
          <p:cNvSpPr>
            <a:spLocks noChangeArrowheads="1"/>
          </p:cNvSpPr>
          <p:nvPr/>
        </p:nvSpPr>
        <p:spPr bwMode="auto">
          <a:xfrm>
            <a:off x="7086600" y="41290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6" name="Rectangle 76"/>
          <p:cNvSpPr>
            <a:spLocks noChangeArrowheads="1"/>
          </p:cNvSpPr>
          <p:nvPr/>
        </p:nvSpPr>
        <p:spPr bwMode="auto">
          <a:xfrm>
            <a:off x="7315200" y="41290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7" name="Rectangle 77"/>
          <p:cNvSpPr>
            <a:spLocks noChangeArrowheads="1"/>
          </p:cNvSpPr>
          <p:nvPr/>
        </p:nvSpPr>
        <p:spPr bwMode="auto">
          <a:xfrm>
            <a:off x="7543800" y="41290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8" name="Rectangle 78"/>
          <p:cNvSpPr>
            <a:spLocks noChangeArrowheads="1"/>
          </p:cNvSpPr>
          <p:nvPr/>
        </p:nvSpPr>
        <p:spPr bwMode="auto">
          <a:xfrm>
            <a:off x="7772400" y="41290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19" name="Rectangle 79"/>
          <p:cNvSpPr>
            <a:spLocks noChangeArrowheads="1"/>
          </p:cNvSpPr>
          <p:nvPr/>
        </p:nvSpPr>
        <p:spPr bwMode="auto">
          <a:xfrm>
            <a:off x="8001000" y="41290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0" name="Text Box 80"/>
          <p:cNvSpPr txBox="1">
            <a:spLocks noChangeArrowheads="1"/>
          </p:cNvSpPr>
          <p:nvPr/>
        </p:nvSpPr>
        <p:spPr bwMode="auto">
          <a:xfrm>
            <a:off x="5181600" y="43576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15 blocks</a:t>
            </a:r>
          </a:p>
        </p:txBody>
      </p:sp>
      <p:sp>
        <p:nvSpPr>
          <p:cNvPr id="67621" name="Rectangle 81"/>
          <p:cNvSpPr>
            <a:spLocks noChangeArrowheads="1"/>
          </p:cNvSpPr>
          <p:nvPr/>
        </p:nvSpPr>
        <p:spPr bwMode="auto">
          <a:xfrm>
            <a:off x="7086600" y="44338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2" name="Rectangle 82"/>
          <p:cNvSpPr>
            <a:spLocks noChangeArrowheads="1"/>
          </p:cNvSpPr>
          <p:nvPr/>
        </p:nvSpPr>
        <p:spPr bwMode="auto">
          <a:xfrm>
            <a:off x="7315200" y="44338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3" name="Rectangle 83"/>
          <p:cNvSpPr>
            <a:spLocks noChangeArrowheads="1"/>
          </p:cNvSpPr>
          <p:nvPr/>
        </p:nvSpPr>
        <p:spPr bwMode="auto">
          <a:xfrm>
            <a:off x="7543800" y="44338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4" name="Rectangle 84"/>
          <p:cNvSpPr>
            <a:spLocks noChangeArrowheads="1"/>
          </p:cNvSpPr>
          <p:nvPr/>
        </p:nvSpPr>
        <p:spPr bwMode="auto">
          <a:xfrm>
            <a:off x="7772400" y="44338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5" name="Rectangle 85"/>
          <p:cNvSpPr>
            <a:spLocks noChangeArrowheads="1"/>
          </p:cNvSpPr>
          <p:nvPr/>
        </p:nvSpPr>
        <p:spPr bwMode="auto">
          <a:xfrm>
            <a:off x="8001000" y="44338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6" name="Text Box 86"/>
          <p:cNvSpPr txBox="1">
            <a:spLocks noChangeArrowheads="1"/>
          </p:cNvSpPr>
          <p:nvPr/>
        </p:nvSpPr>
        <p:spPr bwMode="auto">
          <a:xfrm>
            <a:off x="5181600" y="4662488"/>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16 blocks</a:t>
            </a:r>
          </a:p>
        </p:txBody>
      </p:sp>
      <p:sp>
        <p:nvSpPr>
          <p:cNvPr id="67627" name="Rectangle 87"/>
          <p:cNvSpPr>
            <a:spLocks noChangeArrowheads="1"/>
          </p:cNvSpPr>
          <p:nvPr/>
        </p:nvSpPr>
        <p:spPr bwMode="auto">
          <a:xfrm>
            <a:off x="7086600" y="4738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8" name="Rectangle 88"/>
          <p:cNvSpPr>
            <a:spLocks noChangeArrowheads="1"/>
          </p:cNvSpPr>
          <p:nvPr/>
        </p:nvSpPr>
        <p:spPr bwMode="auto">
          <a:xfrm>
            <a:off x="7315200" y="4738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29" name="Rectangle 89"/>
          <p:cNvSpPr>
            <a:spLocks noChangeArrowheads="1"/>
          </p:cNvSpPr>
          <p:nvPr/>
        </p:nvSpPr>
        <p:spPr bwMode="auto">
          <a:xfrm>
            <a:off x="7543800" y="4738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30" name="Rectangle 90"/>
          <p:cNvSpPr>
            <a:spLocks noChangeArrowheads="1"/>
          </p:cNvSpPr>
          <p:nvPr/>
        </p:nvSpPr>
        <p:spPr bwMode="auto">
          <a:xfrm>
            <a:off x="7772400" y="4738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31" name="Rectangle 91"/>
          <p:cNvSpPr>
            <a:spLocks noChangeArrowheads="1"/>
          </p:cNvSpPr>
          <p:nvPr/>
        </p:nvSpPr>
        <p:spPr bwMode="auto">
          <a:xfrm>
            <a:off x="8001000" y="4738688"/>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7632" name="Text Box 92"/>
          <p:cNvSpPr txBox="1">
            <a:spLocks noChangeArrowheads="1"/>
          </p:cNvSpPr>
          <p:nvPr/>
        </p:nvSpPr>
        <p:spPr bwMode="auto">
          <a:xfrm>
            <a:off x="2209800" y="4357688"/>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15</a:t>
            </a:r>
          </a:p>
        </p:txBody>
      </p:sp>
      <p:sp>
        <p:nvSpPr>
          <p:cNvPr id="67633" name="Text Box 93"/>
          <p:cNvSpPr txBox="1">
            <a:spLocks noChangeArrowheads="1"/>
          </p:cNvSpPr>
          <p:nvPr/>
        </p:nvSpPr>
        <p:spPr bwMode="auto">
          <a:xfrm>
            <a:off x="2209800" y="4662488"/>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16</a:t>
            </a:r>
          </a:p>
        </p:txBody>
      </p:sp>
      <p:sp>
        <p:nvSpPr>
          <p:cNvPr id="67634" name="Line 94"/>
          <p:cNvSpPr>
            <a:spLocks noChangeShapeType="1"/>
          </p:cNvSpPr>
          <p:nvPr/>
        </p:nvSpPr>
        <p:spPr bwMode="auto">
          <a:xfrm>
            <a:off x="3581400" y="35956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7635" name="Line 95"/>
          <p:cNvSpPr>
            <a:spLocks noChangeShapeType="1"/>
          </p:cNvSpPr>
          <p:nvPr/>
        </p:nvSpPr>
        <p:spPr bwMode="auto">
          <a:xfrm>
            <a:off x="3581400" y="39004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7636" name="Line 96"/>
          <p:cNvSpPr>
            <a:spLocks noChangeShapeType="1"/>
          </p:cNvSpPr>
          <p:nvPr/>
        </p:nvSpPr>
        <p:spPr bwMode="auto">
          <a:xfrm>
            <a:off x="3581400" y="42052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7637" name="Line 97"/>
          <p:cNvSpPr>
            <a:spLocks noChangeShapeType="1"/>
          </p:cNvSpPr>
          <p:nvPr/>
        </p:nvSpPr>
        <p:spPr bwMode="auto">
          <a:xfrm>
            <a:off x="3581400" y="45100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7638" name="Line 98"/>
          <p:cNvSpPr>
            <a:spLocks noChangeShapeType="1"/>
          </p:cNvSpPr>
          <p:nvPr/>
        </p:nvSpPr>
        <p:spPr bwMode="auto">
          <a:xfrm>
            <a:off x="3581400" y="4814888"/>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Storage Model</a:t>
            </a:r>
          </a:p>
        </p:txBody>
      </p:sp>
      <p:sp>
        <p:nvSpPr>
          <p:cNvPr id="68611" name="Text Box 3"/>
          <p:cNvSpPr txBox="1">
            <a:spLocks noChangeArrowheads="1"/>
          </p:cNvSpPr>
          <p:nvPr/>
        </p:nvSpPr>
        <p:spPr bwMode="auto">
          <a:xfrm>
            <a:off x="1676400" y="2714625"/>
            <a:ext cx="1524000" cy="319088"/>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11</a:t>
            </a:r>
          </a:p>
        </p:txBody>
      </p:sp>
      <p:sp>
        <p:nvSpPr>
          <p:cNvPr id="68612" name="Text Box 4"/>
          <p:cNvSpPr txBox="1">
            <a:spLocks noChangeArrowheads="1"/>
          </p:cNvSpPr>
          <p:nvPr/>
        </p:nvSpPr>
        <p:spPr bwMode="auto">
          <a:xfrm>
            <a:off x="1676400" y="30337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12</a:t>
            </a:r>
          </a:p>
        </p:txBody>
      </p:sp>
      <p:sp>
        <p:nvSpPr>
          <p:cNvPr id="68613" name="Text Box 5"/>
          <p:cNvSpPr txBox="1">
            <a:spLocks noChangeArrowheads="1"/>
          </p:cNvSpPr>
          <p:nvPr/>
        </p:nvSpPr>
        <p:spPr bwMode="auto">
          <a:xfrm>
            <a:off x="1676400" y="33385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13</a:t>
            </a:r>
          </a:p>
        </p:txBody>
      </p:sp>
      <p:sp>
        <p:nvSpPr>
          <p:cNvPr id="68614" name="Text Box 6"/>
          <p:cNvSpPr txBox="1">
            <a:spLocks noChangeArrowheads="1"/>
          </p:cNvSpPr>
          <p:nvPr/>
        </p:nvSpPr>
        <p:spPr bwMode="auto">
          <a:xfrm>
            <a:off x="1676400" y="36433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14</a:t>
            </a:r>
          </a:p>
        </p:txBody>
      </p:sp>
      <p:sp>
        <p:nvSpPr>
          <p:cNvPr id="68615" name="Rectangle 7"/>
          <p:cNvSpPr>
            <a:spLocks noChangeArrowheads="1"/>
          </p:cNvSpPr>
          <p:nvPr/>
        </p:nvSpPr>
        <p:spPr bwMode="auto">
          <a:xfrm>
            <a:off x="1676400" y="2316163"/>
            <a:ext cx="13271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table</a:t>
            </a:r>
            <a:endParaRPr lang="en-GB" sz="1800" b="0"/>
          </a:p>
        </p:txBody>
      </p:sp>
      <p:sp>
        <p:nvSpPr>
          <p:cNvPr id="68616" name="Text Box 8"/>
          <p:cNvSpPr txBox="1">
            <a:spLocks noChangeArrowheads="1"/>
          </p:cNvSpPr>
          <p:nvPr/>
        </p:nvSpPr>
        <p:spPr bwMode="auto">
          <a:xfrm>
            <a:off x="4648200" y="2286000"/>
            <a:ext cx="3048000" cy="319088"/>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11 blocks</a:t>
            </a:r>
          </a:p>
        </p:txBody>
      </p:sp>
      <p:sp>
        <p:nvSpPr>
          <p:cNvPr id="68617" name="Rectangle 9"/>
          <p:cNvSpPr>
            <a:spLocks noChangeArrowheads="1"/>
          </p:cNvSpPr>
          <p:nvPr/>
        </p:nvSpPr>
        <p:spPr bwMode="auto">
          <a:xfrm>
            <a:off x="6553200" y="23622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18" name="Rectangle 10"/>
          <p:cNvSpPr>
            <a:spLocks noChangeArrowheads="1"/>
          </p:cNvSpPr>
          <p:nvPr/>
        </p:nvSpPr>
        <p:spPr bwMode="auto">
          <a:xfrm>
            <a:off x="6781800" y="23622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19" name="Rectangle 11"/>
          <p:cNvSpPr>
            <a:spLocks noChangeArrowheads="1"/>
          </p:cNvSpPr>
          <p:nvPr/>
        </p:nvSpPr>
        <p:spPr bwMode="auto">
          <a:xfrm>
            <a:off x="7010400" y="23622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0" name="Rectangle 12"/>
          <p:cNvSpPr>
            <a:spLocks noChangeArrowheads="1"/>
          </p:cNvSpPr>
          <p:nvPr/>
        </p:nvSpPr>
        <p:spPr bwMode="auto">
          <a:xfrm>
            <a:off x="7239000" y="23622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1" name="Rectangle 13"/>
          <p:cNvSpPr>
            <a:spLocks noChangeArrowheads="1"/>
          </p:cNvSpPr>
          <p:nvPr/>
        </p:nvSpPr>
        <p:spPr bwMode="auto">
          <a:xfrm>
            <a:off x="7467600" y="23622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2" name="Text Box 14"/>
          <p:cNvSpPr txBox="1">
            <a:spLocks noChangeArrowheads="1"/>
          </p:cNvSpPr>
          <p:nvPr/>
        </p:nvSpPr>
        <p:spPr bwMode="auto">
          <a:xfrm>
            <a:off x="4648200" y="2590800"/>
            <a:ext cx="3048000" cy="319088"/>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12 blocks</a:t>
            </a:r>
          </a:p>
        </p:txBody>
      </p:sp>
      <p:sp>
        <p:nvSpPr>
          <p:cNvPr id="68623" name="Rectangle 15"/>
          <p:cNvSpPr>
            <a:spLocks noChangeArrowheads="1"/>
          </p:cNvSpPr>
          <p:nvPr/>
        </p:nvSpPr>
        <p:spPr bwMode="auto">
          <a:xfrm>
            <a:off x="6553200" y="26670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4" name="Rectangle 16"/>
          <p:cNvSpPr>
            <a:spLocks noChangeArrowheads="1"/>
          </p:cNvSpPr>
          <p:nvPr/>
        </p:nvSpPr>
        <p:spPr bwMode="auto">
          <a:xfrm>
            <a:off x="6781800" y="26670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5" name="Rectangle 17"/>
          <p:cNvSpPr>
            <a:spLocks noChangeArrowheads="1"/>
          </p:cNvSpPr>
          <p:nvPr/>
        </p:nvSpPr>
        <p:spPr bwMode="auto">
          <a:xfrm>
            <a:off x="7010400" y="26670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6" name="Rectangle 18"/>
          <p:cNvSpPr>
            <a:spLocks noChangeArrowheads="1"/>
          </p:cNvSpPr>
          <p:nvPr/>
        </p:nvSpPr>
        <p:spPr bwMode="auto">
          <a:xfrm>
            <a:off x="7239000" y="26670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7" name="Rectangle 19"/>
          <p:cNvSpPr>
            <a:spLocks noChangeArrowheads="1"/>
          </p:cNvSpPr>
          <p:nvPr/>
        </p:nvSpPr>
        <p:spPr bwMode="auto">
          <a:xfrm>
            <a:off x="7467600" y="26670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28" name="Rectangle 20"/>
          <p:cNvSpPr>
            <a:spLocks noChangeArrowheads="1"/>
          </p:cNvSpPr>
          <p:nvPr/>
        </p:nvSpPr>
        <p:spPr bwMode="auto">
          <a:xfrm>
            <a:off x="4572000" y="1874838"/>
            <a:ext cx="20256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 1</a:t>
            </a:r>
            <a:endParaRPr lang="en-GB" sz="1800" b="0"/>
          </a:p>
        </p:txBody>
      </p:sp>
      <p:sp>
        <p:nvSpPr>
          <p:cNvPr id="68629" name="Line 21"/>
          <p:cNvSpPr>
            <a:spLocks noChangeShapeType="1"/>
          </p:cNvSpPr>
          <p:nvPr/>
        </p:nvSpPr>
        <p:spPr bwMode="auto">
          <a:xfrm flipV="1">
            <a:off x="3048000" y="24384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30" name="Text Box 22"/>
          <p:cNvSpPr txBox="1">
            <a:spLocks noChangeArrowheads="1"/>
          </p:cNvSpPr>
          <p:nvPr/>
        </p:nvSpPr>
        <p:spPr bwMode="auto">
          <a:xfrm>
            <a:off x="4648200" y="2895600"/>
            <a:ext cx="3048000" cy="319088"/>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13 blocks</a:t>
            </a:r>
          </a:p>
        </p:txBody>
      </p:sp>
      <p:sp>
        <p:nvSpPr>
          <p:cNvPr id="68631" name="Rectangle 23"/>
          <p:cNvSpPr>
            <a:spLocks noChangeArrowheads="1"/>
          </p:cNvSpPr>
          <p:nvPr/>
        </p:nvSpPr>
        <p:spPr bwMode="auto">
          <a:xfrm>
            <a:off x="6553200" y="29718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32" name="Rectangle 24"/>
          <p:cNvSpPr>
            <a:spLocks noChangeArrowheads="1"/>
          </p:cNvSpPr>
          <p:nvPr/>
        </p:nvSpPr>
        <p:spPr bwMode="auto">
          <a:xfrm>
            <a:off x="6781800" y="29718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33" name="Rectangle 25"/>
          <p:cNvSpPr>
            <a:spLocks noChangeArrowheads="1"/>
          </p:cNvSpPr>
          <p:nvPr/>
        </p:nvSpPr>
        <p:spPr bwMode="auto">
          <a:xfrm>
            <a:off x="7010400" y="29718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34" name="Rectangle 26"/>
          <p:cNvSpPr>
            <a:spLocks noChangeArrowheads="1"/>
          </p:cNvSpPr>
          <p:nvPr/>
        </p:nvSpPr>
        <p:spPr bwMode="auto">
          <a:xfrm>
            <a:off x="7239000" y="29718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35" name="Rectangle 27"/>
          <p:cNvSpPr>
            <a:spLocks noChangeArrowheads="1"/>
          </p:cNvSpPr>
          <p:nvPr/>
        </p:nvSpPr>
        <p:spPr bwMode="auto">
          <a:xfrm>
            <a:off x="7467600" y="2971800"/>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36" name="Text Box 28"/>
          <p:cNvSpPr txBox="1">
            <a:spLocks noChangeArrowheads="1"/>
          </p:cNvSpPr>
          <p:nvPr/>
        </p:nvSpPr>
        <p:spPr bwMode="auto">
          <a:xfrm>
            <a:off x="4648200" y="41005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14 blocks</a:t>
            </a:r>
          </a:p>
        </p:txBody>
      </p:sp>
      <p:sp>
        <p:nvSpPr>
          <p:cNvPr id="68637" name="Text Box 34"/>
          <p:cNvSpPr txBox="1">
            <a:spLocks noChangeArrowheads="1"/>
          </p:cNvSpPr>
          <p:nvPr/>
        </p:nvSpPr>
        <p:spPr bwMode="auto">
          <a:xfrm>
            <a:off x="4648200" y="44053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15 blocks</a:t>
            </a:r>
          </a:p>
        </p:txBody>
      </p:sp>
      <p:sp>
        <p:nvSpPr>
          <p:cNvPr id="68638" name="Text Box 40"/>
          <p:cNvSpPr txBox="1">
            <a:spLocks noChangeArrowheads="1"/>
          </p:cNvSpPr>
          <p:nvPr/>
        </p:nvSpPr>
        <p:spPr bwMode="auto">
          <a:xfrm>
            <a:off x="4648200" y="47101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16 blocks</a:t>
            </a:r>
          </a:p>
        </p:txBody>
      </p:sp>
      <p:sp>
        <p:nvSpPr>
          <p:cNvPr id="68639" name="Text Box 46"/>
          <p:cNvSpPr txBox="1">
            <a:spLocks noChangeArrowheads="1"/>
          </p:cNvSpPr>
          <p:nvPr/>
        </p:nvSpPr>
        <p:spPr bwMode="auto">
          <a:xfrm>
            <a:off x="1676400" y="39481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15</a:t>
            </a:r>
          </a:p>
        </p:txBody>
      </p:sp>
      <p:sp>
        <p:nvSpPr>
          <p:cNvPr id="68640" name="Text Box 47"/>
          <p:cNvSpPr txBox="1">
            <a:spLocks noChangeArrowheads="1"/>
          </p:cNvSpPr>
          <p:nvPr/>
        </p:nvSpPr>
        <p:spPr bwMode="auto">
          <a:xfrm>
            <a:off x="1676400" y="42529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16</a:t>
            </a:r>
          </a:p>
        </p:txBody>
      </p:sp>
      <p:sp>
        <p:nvSpPr>
          <p:cNvPr id="68641" name="Line 55"/>
          <p:cNvSpPr>
            <a:spLocks noChangeShapeType="1"/>
          </p:cNvSpPr>
          <p:nvPr/>
        </p:nvSpPr>
        <p:spPr bwMode="auto">
          <a:xfrm flipV="1">
            <a:off x="3048000" y="27432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42" name="Line 56"/>
          <p:cNvSpPr>
            <a:spLocks noChangeShapeType="1"/>
          </p:cNvSpPr>
          <p:nvPr/>
        </p:nvSpPr>
        <p:spPr bwMode="auto">
          <a:xfrm flipV="1">
            <a:off x="3048000" y="30480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43" name="Line 57"/>
          <p:cNvSpPr>
            <a:spLocks noChangeShapeType="1"/>
          </p:cNvSpPr>
          <p:nvPr/>
        </p:nvSpPr>
        <p:spPr bwMode="auto">
          <a:xfrm>
            <a:off x="3048000" y="38100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44" name="Line 58"/>
          <p:cNvSpPr>
            <a:spLocks noChangeShapeType="1"/>
          </p:cNvSpPr>
          <p:nvPr/>
        </p:nvSpPr>
        <p:spPr bwMode="auto">
          <a:xfrm>
            <a:off x="3048000" y="41148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45" name="Line 59"/>
          <p:cNvSpPr>
            <a:spLocks noChangeShapeType="1"/>
          </p:cNvSpPr>
          <p:nvPr/>
        </p:nvSpPr>
        <p:spPr bwMode="auto">
          <a:xfrm>
            <a:off x="3048000" y="44196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8646" name="Rectangle 60"/>
          <p:cNvSpPr>
            <a:spLocks noChangeArrowheads="1"/>
          </p:cNvSpPr>
          <p:nvPr/>
        </p:nvSpPr>
        <p:spPr bwMode="auto">
          <a:xfrm>
            <a:off x="4572000" y="3657600"/>
            <a:ext cx="2025650" cy="366713"/>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 2</a:t>
            </a:r>
            <a:endParaRPr lang="en-GB" sz="1800" b="0"/>
          </a:p>
        </p:txBody>
      </p:sp>
      <p:sp>
        <p:nvSpPr>
          <p:cNvPr id="68647" name="Rectangle 61"/>
          <p:cNvSpPr>
            <a:spLocks noChangeArrowheads="1"/>
          </p:cNvSpPr>
          <p:nvPr/>
        </p:nvSpPr>
        <p:spPr bwMode="auto">
          <a:xfrm>
            <a:off x="6477000" y="41910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48" name="Rectangle 62"/>
          <p:cNvSpPr>
            <a:spLocks noChangeArrowheads="1"/>
          </p:cNvSpPr>
          <p:nvPr/>
        </p:nvSpPr>
        <p:spPr bwMode="auto">
          <a:xfrm>
            <a:off x="7086600" y="41910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49" name="Rectangle 63"/>
          <p:cNvSpPr>
            <a:spLocks noChangeArrowheads="1"/>
          </p:cNvSpPr>
          <p:nvPr/>
        </p:nvSpPr>
        <p:spPr bwMode="auto">
          <a:xfrm>
            <a:off x="6477000" y="44958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50" name="Rectangle 64"/>
          <p:cNvSpPr>
            <a:spLocks noChangeArrowheads="1"/>
          </p:cNvSpPr>
          <p:nvPr/>
        </p:nvSpPr>
        <p:spPr bwMode="auto">
          <a:xfrm>
            <a:off x="7086600" y="44958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51" name="Rectangle 65"/>
          <p:cNvSpPr>
            <a:spLocks noChangeArrowheads="1"/>
          </p:cNvSpPr>
          <p:nvPr/>
        </p:nvSpPr>
        <p:spPr bwMode="auto">
          <a:xfrm>
            <a:off x="6477000" y="48006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8652" name="Rectangle 66"/>
          <p:cNvSpPr>
            <a:spLocks noChangeArrowheads="1"/>
          </p:cNvSpPr>
          <p:nvPr/>
        </p:nvSpPr>
        <p:spPr bwMode="auto">
          <a:xfrm>
            <a:off x="7086600" y="4800600"/>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Storage Model</a:t>
            </a:r>
          </a:p>
        </p:txBody>
      </p:sp>
      <p:sp>
        <p:nvSpPr>
          <p:cNvPr id="69635" name="Text Box 3"/>
          <p:cNvSpPr txBox="1">
            <a:spLocks noChangeArrowheads="1"/>
          </p:cNvSpPr>
          <p:nvPr/>
        </p:nvSpPr>
        <p:spPr bwMode="auto">
          <a:xfrm>
            <a:off x="1676400" y="22717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11</a:t>
            </a:r>
          </a:p>
        </p:txBody>
      </p:sp>
      <p:sp>
        <p:nvSpPr>
          <p:cNvPr id="69636" name="Text Box 4"/>
          <p:cNvSpPr txBox="1">
            <a:spLocks noChangeArrowheads="1"/>
          </p:cNvSpPr>
          <p:nvPr/>
        </p:nvSpPr>
        <p:spPr bwMode="auto">
          <a:xfrm>
            <a:off x="1676400" y="2590800"/>
            <a:ext cx="1524000" cy="319088"/>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12</a:t>
            </a:r>
          </a:p>
        </p:txBody>
      </p:sp>
      <p:sp>
        <p:nvSpPr>
          <p:cNvPr id="69637" name="Text Box 5"/>
          <p:cNvSpPr txBox="1">
            <a:spLocks noChangeArrowheads="1"/>
          </p:cNvSpPr>
          <p:nvPr/>
        </p:nvSpPr>
        <p:spPr bwMode="auto">
          <a:xfrm>
            <a:off x="1676400" y="2895600"/>
            <a:ext cx="1524000" cy="319088"/>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13</a:t>
            </a:r>
          </a:p>
        </p:txBody>
      </p:sp>
      <p:sp>
        <p:nvSpPr>
          <p:cNvPr id="69638" name="Text Box 6"/>
          <p:cNvSpPr txBox="1">
            <a:spLocks noChangeArrowheads="1"/>
          </p:cNvSpPr>
          <p:nvPr/>
        </p:nvSpPr>
        <p:spPr bwMode="auto">
          <a:xfrm>
            <a:off x="1676400" y="41005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14</a:t>
            </a:r>
          </a:p>
        </p:txBody>
      </p:sp>
      <p:sp>
        <p:nvSpPr>
          <p:cNvPr id="69639" name="Rectangle 7"/>
          <p:cNvSpPr>
            <a:spLocks noChangeArrowheads="1"/>
          </p:cNvSpPr>
          <p:nvPr/>
        </p:nvSpPr>
        <p:spPr bwMode="auto">
          <a:xfrm>
            <a:off x="1676400" y="1873250"/>
            <a:ext cx="1517650" cy="366713"/>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table 1</a:t>
            </a:r>
            <a:endParaRPr lang="en-GB" sz="1800" b="0"/>
          </a:p>
        </p:txBody>
      </p:sp>
      <p:sp>
        <p:nvSpPr>
          <p:cNvPr id="69640" name="Text Box 8"/>
          <p:cNvSpPr txBox="1">
            <a:spLocks noChangeArrowheads="1"/>
          </p:cNvSpPr>
          <p:nvPr/>
        </p:nvSpPr>
        <p:spPr bwMode="auto">
          <a:xfrm>
            <a:off x="4648200" y="27289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11 blocks</a:t>
            </a:r>
          </a:p>
        </p:txBody>
      </p:sp>
      <p:sp>
        <p:nvSpPr>
          <p:cNvPr id="69641" name="Rectangle 9"/>
          <p:cNvSpPr>
            <a:spLocks noChangeArrowheads="1"/>
          </p:cNvSpPr>
          <p:nvPr/>
        </p:nvSpPr>
        <p:spPr bwMode="auto">
          <a:xfrm>
            <a:off x="6553200" y="2805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2" name="Rectangle 10"/>
          <p:cNvSpPr>
            <a:spLocks noChangeArrowheads="1"/>
          </p:cNvSpPr>
          <p:nvPr/>
        </p:nvSpPr>
        <p:spPr bwMode="auto">
          <a:xfrm>
            <a:off x="6781800" y="2805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3" name="Rectangle 11"/>
          <p:cNvSpPr>
            <a:spLocks noChangeArrowheads="1"/>
          </p:cNvSpPr>
          <p:nvPr/>
        </p:nvSpPr>
        <p:spPr bwMode="auto">
          <a:xfrm>
            <a:off x="7010400" y="2805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4" name="Rectangle 12"/>
          <p:cNvSpPr>
            <a:spLocks noChangeArrowheads="1"/>
          </p:cNvSpPr>
          <p:nvPr/>
        </p:nvSpPr>
        <p:spPr bwMode="auto">
          <a:xfrm>
            <a:off x="7239000" y="2805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5" name="Rectangle 13"/>
          <p:cNvSpPr>
            <a:spLocks noChangeArrowheads="1"/>
          </p:cNvSpPr>
          <p:nvPr/>
        </p:nvSpPr>
        <p:spPr bwMode="auto">
          <a:xfrm>
            <a:off x="7467600" y="2805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6" name="Text Box 14"/>
          <p:cNvSpPr txBox="1">
            <a:spLocks noChangeArrowheads="1"/>
          </p:cNvSpPr>
          <p:nvPr/>
        </p:nvSpPr>
        <p:spPr bwMode="auto">
          <a:xfrm>
            <a:off x="4648200" y="30337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12 blocks</a:t>
            </a:r>
          </a:p>
        </p:txBody>
      </p:sp>
      <p:sp>
        <p:nvSpPr>
          <p:cNvPr id="69647" name="Rectangle 15"/>
          <p:cNvSpPr>
            <a:spLocks noChangeArrowheads="1"/>
          </p:cNvSpPr>
          <p:nvPr/>
        </p:nvSpPr>
        <p:spPr bwMode="auto">
          <a:xfrm>
            <a:off x="6553200" y="3109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8" name="Rectangle 16"/>
          <p:cNvSpPr>
            <a:spLocks noChangeArrowheads="1"/>
          </p:cNvSpPr>
          <p:nvPr/>
        </p:nvSpPr>
        <p:spPr bwMode="auto">
          <a:xfrm>
            <a:off x="6781800" y="3109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49" name="Rectangle 17"/>
          <p:cNvSpPr>
            <a:spLocks noChangeArrowheads="1"/>
          </p:cNvSpPr>
          <p:nvPr/>
        </p:nvSpPr>
        <p:spPr bwMode="auto">
          <a:xfrm>
            <a:off x="7010400" y="3109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0" name="Rectangle 18"/>
          <p:cNvSpPr>
            <a:spLocks noChangeArrowheads="1"/>
          </p:cNvSpPr>
          <p:nvPr/>
        </p:nvSpPr>
        <p:spPr bwMode="auto">
          <a:xfrm>
            <a:off x="7239000" y="3109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1" name="Rectangle 19"/>
          <p:cNvSpPr>
            <a:spLocks noChangeArrowheads="1"/>
          </p:cNvSpPr>
          <p:nvPr/>
        </p:nvSpPr>
        <p:spPr bwMode="auto">
          <a:xfrm>
            <a:off x="7467600" y="3109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2" name="Rectangle 20"/>
          <p:cNvSpPr>
            <a:spLocks noChangeArrowheads="1"/>
          </p:cNvSpPr>
          <p:nvPr/>
        </p:nvSpPr>
        <p:spPr bwMode="auto">
          <a:xfrm>
            <a:off x="4648200" y="2317750"/>
            <a:ext cx="1835150" cy="366713"/>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a:t>
            </a:r>
            <a:endParaRPr lang="en-GB" sz="1800" b="0"/>
          </a:p>
        </p:txBody>
      </p:sp>
      <p:sp>
        <p:nvSpPr>
          <p:cNvPr id="69653" name="Text Box 22"/>
          <p:cNvSpPr txBox="1">
            <a:spLocks noChangeArrowheads="1"/>
          </p:cNvSpPr>
          <p:nvPr/>
        </p:nvSpPr>
        <p:spPr bwMode="auto">
          <a:xfrm>
            <a:off x="4648200" y="33385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13 blocks</a:t>
            </a:r>
          </a:p>
        </p:txBody>
      </p:sp>
      <p:sp>
        <p:nvSpPr>
          <p:cNvPr id="69654" name="Rectangle 23"/>
          <p:cNvSpPr>
            <a:spLocks noChangeArrowheads="1"/>
          </p:cNvSpPr>
          <p:nvPr/>
        </p:nvSpPr>
        <p:spPr bwMode="auto">
          <a:xfrm>
            <a:off x="6553200" y="3414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5" name="Rectangle 24"/>
          <p:cNvSpPr>
            <a:spLocks noChangeArrowheads="1"/>
          </p:cNvSpPr>
          <p:nvPr/>
        </p:nvSpPr>
        <p:spPr bwMode="auto">
          <a:xfrm>
            <a:off x="6781800" y="3414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6" name="Rectangle 25"/>
          <p:cNvSpPr>
            <a:spLocks noChangeArrowheads="1"/>
          </p:cNvSpPr>
          <p:nvPr/>
        </p:nvSpPr>
        <p:spPr bwMode="auto">
          <a:xfrm>
            <a:off x="7010400" y="3414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7" name="Rectangle 26"/>
          <p:cNvSpPr>
            <a:spLocks noChangeArrowheads="1"/>
          </p:cNvSpPr>
          <p:nvPr/>
        </p:nvSpPr>
        <p:spPr bwMode="auto">
          <a:xfrm>
            <a:off x="7239000" y="3414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8" name="Rectangle 27"/>
          <p:cNvSpPr>
            <a:spLocks noChangeArrowheads="1"/>
          </p:cNvSpPr>
          <p:nvPr/>
        </p:nvSpPr>
        <p:spPr bwMode="auto">
          <a:xfrm>
            <a:off x="7467600" y="3414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59" name="Text Box 28"/>
          <p:cNvSpPr txBox="1">
            <a:spLocks noChangeArrowheads="1"/>
          </p:cNvSpPr>
          <p:nvPr/>
        </p:nvSpPr>
        <p:spPr bwMode="auto">
          <a:xfrm>
            <a:off x="4648200" y="36433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14 blocks</a:t>
            </a:r>
          </a:p>
        </p:txBody>
      </p:sp>
      <p:sp>
        <p:nvSpPr>
          <p:cNvPr id="69660" name="Rectangle 29"/>
          <p:cNvSpPr>
            <a:spLocks noChangeArrowheads="1"/>
          </p:cNvSpPr>
          <p:nvPr/>
        </p:nvSpPr>
        <p:spPr bwMode="auto">
          <a:xfrm>
            <a:off x="6553200" y="3719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1" name="Rectangle 30"/>
          <p:cNvSpPr>
            <a:spLocks noChangeArrowheads="1"/>
          </p:cNvSpPr>
          <p:nvPr/>
        </p:nvSpPr>
        <p:spPr bwMode="auto">
          <a:xfrm>
            <a:off x="6781800" y="3719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2" name="Rectangle 31"/>
          <p:cNvSpPr>
            <a:spLocks noChangeArrowheads="1"/>
          </p:cNvSpPr>
          <p:nvPr/>
        </p:nvSpPr>
        <p:spPr bwMode="auto">
          <a:xfrm>
            <a:off x="7010400" y="3719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3" name="Rectangle 32"/>
          <p:cNvSpPr>
            <a:spLocks noChangeArrowheads="1"/>
          </p:cNvSpPr>
          <p:nvPr/>
        </p:nvSpPr>
        <p:spPr bwMode="auto">
          <a:xfrm>
            <a:off x="7239000" y="3719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4" name="Rectangle 33"/>
          <p:cNvSpPr>
            <a:spLocks noChangeArrowheads="1"/>
          </p:cNvSpPr>
          <p:nvPr/>
        </p:nvSpPr>
        <p:spPr bwMode="auto">
          <a:xfrm>
            <a:off x="7467600" y="3719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5" name="Text Box 34"/>
          <p:cNvSpPr txBox="1">
            <a:spLocks noChangeArrowheads="1"/>
          </p:cNvSpPr>
          <p:nvPr/>
        </p:nvSpPr>
        <p:spPr bwMode="auto">
          <a:xfrm>
            <a:off x="4648200" y="39481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15 blocks</a:t>
            </a:r>
          </a:p>
        </p:txBody>
      </p:sp>
      <p:sp>
        <p:nvSpPr>
          <p:cNvPr id="69666" name="Rectangle 35"/>
          <p:cNvSpPr>
            <a:spLocks noChangeArrowheads="1"/>
          </p:cNvSpPr>
          <p:nvPr/>
        </p:nvSpPr>
        <p:spPr bwMode="auto">
          <a:xfrm>
            <a:off x="6553200" y="4024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7" name="Rectangle 36"/>
          <p:cNvSpPr>
            <a:spLocks noChangeArrowheads="1"/>
          </p:cNvSpPr>
          <p:nvPr/>
        </p:nvSpPr>
        <p:spPr bwMode="auto">
          <a:xfrm>
            <a:off x="6781800" y="4024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8" name="Rectangle 37"/>
          <p:cNvSpPr>
            <a:spLocks noChangeArrowheads="1"/>
          </p:cNvSpPr>
          <p:nvPr/>
        </p:nvSpPr>
        <p:spPr bwMode="auto">
          <a:xfrm>
            <a:off x="7010400" y="4024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69" name="Rectangle 38"/>
          <p:cNvSpPr>
            <a:spLocks noChangeArrowheads="1"/>
          </p:cNvSpPr>
          <p:nvPr/>
        </p:nvSpPr>
        <p:spPr bwMode="auto">
          <a:xfrm>
            <a:off x="7239000" y="4024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0" name="Rectangle 39"/>
          <p:cNvSpPr>
            <a:spLocks noChangeArrowheads="1"/>
          </p:cNvSpPr>
          <p:nvPr/>
        </p:nvSpPr>
        <p:spPr bwMode="auto">
          <a:xfrm>
            <a:off x="7467600" y="4024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1" name="Text Box 40"/>
          <p:cNvSpPr txBox="1">
            <a:spLocks noChangeArrowheads="1"/>
          </p:cNvSpPr>
          <p:nvPr/>
        </p:nvSpPr>
        <p:spPr bwMode="auto">
          <a:xfrm>
            <a:off x="4648200" y="42529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16 blocks</a:t>
            </a:r>
          </a:p>
        </p:txBody>
      </p:sp>
      <p:sp>
        <p:nvSpPr>
          <p:cNvPr id="69672" name="Rectangle 41"/>
          <p:cNvSpPr>
            <a:spLocks noChangeArrowheads="1"/>
          </p:cNvSpPr>
          <p:nvPr/>
        </p:nvSpPr>
        <p:spPr bwMode="auto">
          <a:xfrm>
            <a:off x="6553200" y="4329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3" name="Rectangle 42"/>
          <p:cNvSpPr>
            <a:spLocks noChangeArrowheads="1"/>
          </p:cNvSpPr>
          <p:nvPr/>
        </p:nvSpPr>
        <p:spPr bwMode="auto">
          <a:xfrm>
            <a:off x="6781800" y="4329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4" name="Rectangle 43"/>
          <p:cNvSpPr>
            <a:spLocks noChangeArrowheads="1"/>
          </p:cNvSpPr>
          <p:nvPr/>
        </p:nvSpPr>
        <p:spPr bwMode="auto">
          <a:xfrm>
            <a:off x="7010400" y="4329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5" name="Rectangle 44"/>
          <p:cNvSpPr>
            <a:spLocks noChangeArrowheads="1"/>
          </p:cNvSpPr>
          <p:nvPr/>
        </p:nvSpPr>
        <p:spPr bwMode="auto">
          <a:xfrm>
            <a:off x="7239000" y="4329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6" name="Rectangle 45"/>
          <p:cNvSpPr>
            <a:spLocks noChangeArrowheads="1"/>
          </p:cNvSpPr>
          <p:nvPr/>
        </p:nvSpPr>
        <p:spPr bwMode="auto">
          <a:xfrm>
            <a:off x="7467600" y="4329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69677" name="Text Box 46"/>
          <p:cNvSpPr txBox="1">
            <a:spLocks noChangeArrowheads="1"/>
          </p:cNvSpPr>
          <p:nvPr/>
        </p:nvSpPr>
        <p:spPr bwMode="auto">
          <a:xfrm>
            <a:off x="1676400" y="44053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15</a:t>
            </a:r>
          </a:p>
        </p:txBody>
      </p:sp>
      <p:sp>
        <p:nvSpPr>
          <p:cNvPr id="69678" name="Text Box 47"/>
          <p:cNvSpPr txBox="1">
            <a:spLocks noChangeArrowheads="1"/>
          </p:cNvSpPr>
          <p:nvPr/>
        </p:nvSpPr>
        <p:spPr bwMode="auto">
          <a:xfrm>
            <a:off x="1676400" y="47101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16</a:t>
            </a:r>
          </a:p>
        </p:txBody>
      </p:sp>
      <p:sp>
        <p:nvSpPr>
          <p:cNvPr id="69679" name="Line 55"/>
          <p:cNvSpPr>
            <a:spLocks noChangeShapeType="1"/>
          </p:cNvSpPr>
          <p:nvPr/>
        </p:nvSpPr>
        <p:spPr bwMode="auto">
          <a:xfrm flipV="1">
            <a:off x="3048000" y="38100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0" name="Line 56"/>
          <p:cNvSpPr>
            <a:spLocks noChangeShapeType="1"/>
          </p:cNvSpPr>
          <p:nvPr/>
        </p:nvSpPr>
        <p:spPr bwMode="auto">
          <a:xfrm flipV="1">
            <a:off x="3048000" y="41148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1" name="Line 57"/>
          <p:cNvSpPr>
            <a:spLocks noChangeShapeType="1"/>
          </p:cNvSpPr>
          <p:nvPr/>
        </p:nvSpPr>
        <p:spPr bwMode="auto">
          <a:xfrm flipV="1">
            <a:off x="3048000" y="44196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2" name="Line 58"/>
          <p:cNvSpPr>
            <a:spLocks noChangeShapeType="1"/>
          </p:cNvSpPr>
          <p:nvPr/>
        </p:nvSpPr>
        <p:spPr bwMode="auto">
          <a:xfrm>
            <a:off x="3048000" y="30480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3" name="Line 59"/>
          <p:cNvSpPr>
            <a:spLocks noChangeShapeType="1"/>
          </p:cNvSpPr>
          <p:nvPr/>
        </p:nvSpPr>
        <p:spPr bwMode="auto">
          <a:xfrm>
            <a:off x="3048000" y="27432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4" name="Line 60"/>
          <p:cNvSpPr>
            <a:spLocks noChangeShapeType="1"/>
          </p:cNvSpPr>
          <p:nvPr/>
        </p:nvSpPr>
        <p:spPr bwMode="auto">
          <a:xfrm>
            <a:off x="3048000" y="2438400"/>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69685" name="Rectangle 61"/>
          <p:cNvSpPr>
            <a:spLocks noChangeArrowheads="1"/>
          </p:cNvSpPr>
          <p:nvPr/>
        </p:nvSpPr>
        <p:spPr bwMode="auto">
          <a:xfrm>
            <a:off x="1676400" y="3657600"/>
            <a:ext cx="1517650" cy="366713"/>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table 2</a:t>
            </a:r>
            <a:endParaRPr lang="en-GB" sz="1800" b="0"/>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Storage Model</a:t>
            </a:r>
            <a:br>
              <a:rPr lang="en-GB" dirty="0">
                <a:ea typeface="ＭＳ Ｐゴシック" pitchFamily="-111" charset="-128"/>
                <a:cs typeface="ＭＳ Ｐゴシック" pitchFamily="-111" charset="-128"/>
              </a:rPr>
            </a:br>
            <a:r>
              <a:rPr lang="en-GB" sz="1800" i="1" dirty="0">
                <a:ea typeface="ＭＳ Ｐゴシック" pitchFamily="-111" charset="-128"/>
                <a:cs typeface="ＭＳ Ｐゴシック" pitchFamily="-111" charset="-128"/>
              </a:rPr>
              <a:t>A more complex </a:t>
            </a:r>
            <a:r>
              <a:rPr lang="en-GB" sz="1800" i="1" dirty="0" smtClean="0">
                <a:ea typeface="ＭＳ Ｐゴシック" pitchFamily="-111" charset="-128"/>
                <a:cs typeface="ＭＳ Ｐゴシック" pitchFamily="-111" charset="-128"/>
              </a:rPr>
              <a:t>example: not recommended!</a:t>
            </a:r>
            <a:endParaRPr lang="en-GB" sz="1800" dirty="0">
              <a:ea typeface="ＭＳ Ｐゴシック" pitchFamily="-111" charset="-128"/>
              <a:cs typeface="ＭＳ Ｐゴシック" pitchFamily="-111" charset="-128"/>
            </a:endParaRPr>
          </a:p>
        </p:txBody>
      </p:sp>
      <p:sp>
        <p:nvSpPr>
          <p:cNvPr id="70659" name="Text Box 3"/>
          <p:cNvSpPr txBox="1">
            <a:spLocks noChangeArrowheads="1"/>
          </p:cNvSpPr>
          <p:nvPr/>
        </p:nvSpPr>
        <p:spPr bwMode="auto">
          <a:xfrm>
            <a:off x="1676400" y="2181225"/>
            <a:ext cx="1524000" cy="319088"/>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11</a:t>
            </a:r>
          </a:p>
        </p:txBody>
      </p:sp>
      <p:sp>
        <p:nvSpPr>
          <p:cNvPr id="70660" name="Text Box 4"/>
          <p:cNvSpPr txBox="1">
            <a:spLocks noChangeArrowheads="1"/>
          </p:cNvSpPr>
          <p:nvPr/>
        </p:nvSpPr>
        <p:spPr bwMode="auto">
          <a:xfrm>
            <a:off x="1676400" y="25003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12</a:t>
            </a:r>
          </a:p>
        </p:txBody>
      </p:sp>
      <p:sp>
        <p:nvSpPr>
          <p:cNvPr id="70661" name="Text Box 5"/>
          <p:cNvSpPr txBox="1">
            <a:spLocks noChangeArrowheads="1"/>
          </p:cNvSpPr>
          <p:nvPr/>
        </p:nvSpPr>
        <p:spPr bwMode="auto">
          <a:xfrm>
            <a:off x="1676400" y="28051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13</a:t>
            </a:r>
          </a:p>
        </p:txBody>
      </p:sp>
      <p:sp>
        <p:nvSpPr>
          <p:cNvPr id="70662" name="Text Box 6"/>
          <p:cNvSpPr txBox="1">
            <a:spLocks noChangeArrowheads="1"/>
          </p:cNvSpPr>
          <p:nvPr/>
        </p:nvSpPr>
        <p:spPr bwMode="auto">
          <a:xfrm>
            <a:off x="1676400" y="3109913"/>
            <a:ext cx="1524000" cy="319087"/>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14</a:t>
            </a:r>
          </a:p>
        </p:txBody>
      </p:sp>
      <p:sp>
        <p:nvSpPr>
          <p:cNvPr id="70663" name="Rectangle 7"/>
          <p:cNvSpPr>
            <a:spLocks noChangeArrowheads="1"/>
          </p:cNvSpPr>
          <p:nvPr/>
        </p:nvSpPr>
        <p:spPr bwMode="auto">
          <a:xfrm>
            <a:off x="1676400" y="1738313"/>
            <a:ext cx="15176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table 1</a:t>
            </a:r>
            <a:endParaRPr lang="en-GB" sz="1800" b="0"/>
          </a:p>
        </p:txBody>
      </p:sp>
      <p:grpSp>
        <p:nvGrpSpPr>
          <p:cNvPr id="70664" name="Group 8"/>
          <p:cNvGrpSpPr>
            <a:grpSpLocks/>
          </p:cNvGrpSpPr>
          <p:nvPr/>
        </p:nvGrpSpPr>
        <p:grpSpPr bwMode="auto">
          <a:xfrm>
            <a:off x="1676400" y="4314825"/>
            <a:ext cx="1524000" cy="1247775"/>
            <a:chOff x="1296" y="1239"/>
            <a:chExt cx="960" cy="786"/>
          </a:xfrm>
        </p:grpSpPr>
        <p:sp>
          <p:nvSpPr>
            <p:cNvPr id="70723" name="Text Box 9"/>
            <p:cNvSpPr txBox="1">
              <a:spLocks noChangeArrowheads="1"/>
            </p:cNvSpPr>
            <p:nvPr/>
          </p:nvSpPr>
          <p:spPr bwMode="auto">
            <a:xfrm>
              <a:off x="1296" y="1239"/>
              <a:ext cx="960" cy="201"/>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21</a:t>
              </a:r>
            </a:p>
          </p:txBody>
        </p:sp>
        <p:sp>
          <p:nvSpPr>
            <p:cNvPr id="70724" name="Text Box 10"/>
            <p:cNvSpPr txBox="1">
              <a:spLocks noChangeArrowheads="1"/>
            </p:cNvSpPr>
            <p:nvPr/>
          </p:nvSpPr>
          <p:spPr bwMode="auto">
            <a:xfrm>
              <a:off x="1296" y="1440"/>
              <a:ext cx="960" cy="201"/>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22</a:t>
              </a:r>
            </a:p>
          </p:txBody>
        </p:sp>
        <p:sp>
          <p:nvSpPr>
            <p:cNvPr id="70725" name="Text Box 11"/>
            <p:cNvSpPr txBox="1">
              <a:spLocks noChangeArrowheads="1"/>
            </p:cNvSpPr>
            <p:nvPr/>
          </p:nvSpPr>
          <p:spPr bwMode="auto">
            <a:xfrm>
              <a:off x="1296" y="1632"/>
              <a:ext cx="960" cy="201"/>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23</a:t>
              </a:r>
            </a:p>
          </p:txBody>
        </p:sp>
        <p:sp>
          <p:nvSpPr>
            <p:cNvPr id="70726" name="Text Box 12"/>
            <p:cNvSpPr txBox="1">
              <a:spLocks noChangeArrowheads="1"/>
            </p:cNvSpPr>
            <p:nvPr/>
          </p:nvSpPr>
          <p:spPr bwMode="auto">
            <a:xfrm>
              <a:off x="1296" y="1824"/>
              <a:ext cx="960" cy="201"/>
            </a:xfrm>
            <a:prstGeom prst="rect">
              <a:avLst/>
            </a:prstGeom>
            <a:solidFill>
              <a:schemeClr val="accent1"/>
            </a:solidFill>
            <a:ln w="19050">
              <a:solidFill>
                <a:schemeClr val="tx1"/>
              </a:solidFill>
              <a:miter lim="800000"/>
              <a:headEnd/>
              <a:tailEnd/>
            </a:ln>
          </p:spPr>
          <p:txBody>
            <a:bodyPr lIns="12700" tIns="12700" rIns="12700" bIns="12700" anchor="ctr">
              <a:prstTxWarp prst="textNoShape">
                <a:avLst/>
              </a:prstTxWarp>
              <a:spAutoFit/>
            </a:bodyPr>
            <a:lstStyle/>
            <a:p>
              <a:pPr defTabSz="228600">
                <a:lnSpc>
                  <a:spcPct val="100000"/>
                </a:lnSpc>
                <a:spcBef>
                  <a:spcPct val="20000"/>
                </a:spcBef>
                <a:buClr>
                  <a:srgbClr val="FF0000"/>
                </a:buClr>
                <a:buFont typeface="Arial" pitchFamily="-111" charset="0"/>
                <a:buNone/>
              </a:pPr>
              <a:r>
                <a:rPr lang="en-US" sz="1800" b="0">
                  <a:solidFill>
                    <a:schemeClr val="bg1"/>
                  </a:solidFill>
                </a:rPr>
                <a:t>raster 24</a:t>
              </a:r>
            </a:p>
          </p:txBody>
        </p:sp>
      </p:grpSp>
      <p:sp>
        <p:nvSpPr>
          <p:cNvPr id="70665" name="Rectangle 13"/>
          <p:cNvSpPr>
            <a:spLocks noChangeArrowheads="1"/>
          </p:cNvSpPr>
          <p:nvPr/>
        </p:nvSpPr>
        <p:spPr bwMode="auto">
          <a:xfrm>
            <a:off x="1676400" y="3871913"/>
            <a:ext cx="15176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table 2</a:t>
            </a:r>
            <a:endParaRPr lang="en-GB" sz="1800" b="0"/>
          </a:p>
        </p:txBody>
      </p:sp>
      <p:sp>
        <p:nvSpPr>
          <p:cNvPr id="70666" name="Text Box 14"/>
          <p:cNvSpPr txBox="1">
            <a:spLocks noChangeArrowheads="1"/>
          </p:cNvSpPr>
          <p:nvPr/>
        </p:nvSpPr>
        <p:spPr bwMode="auto">
          <a:xfrm>
            <a:off x="4648200" y="21955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11 blocks</a:t>
            </a:r>
          </a:p>
        </p:txBody>
      </p:sp>
      <p:sp>
        <p:nvSpPr>
          <p:cNvPr id="70667" name="Rectangle 15"/>
          <p:cNvSpPr>
            <a:spLocks noChangeArrowheads="1"/>
          </p:cNvSpPr>
          <p:nvPr/>
        </p:nvSpPr>
        <p:spPr bwMode="auto">
          <a:xfrm>
            <a:off x="6553200" y="2271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68" name="Rectangle 16"/>
          <p:cNvSpPr>
            <a:spLocks noChangeArrowheads="1"/>
          </p:cNvSpPr>
          <p:nvPr/>
        </p:nvSpPr>
        <p:spPr bwMode="auto">
          <a:xfrm>
            <a:off x="6781800" y="2271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69" name="Rectangle 17"/>
          <p:cNvSpPr>
            <a:spLocks noChangeArrowheads="1"/>
          </p:cNvSpPr>
          <p:nvPr/>
        </p:nvSpPr>
        <p:spPr bwMode="auto">
          <a:xfrm>
            <a:off x="7010400" y="2271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0" name="Rectangle 18"/>
          <p:cNvSpPr>
            <a:spLocks noChangeArrowheads="1"/>
          </p:cNvSpPr>
          <p:nvPr/>
        </p:nvSpPr>
        <p:spPr bwMode="auto">
          <a:xfrm>
            <a:off x="7239000" y="2271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1" name="Rectangle 19"/>
          <p:cNvSpPr>
            <a:spLocks noChangeArrowheads="1"/>
          </p:cNvSpPr>
          <p:nvPr/>
        </p:nvSpPr>
        <p:spPr bwMode="auto">
          <a:xfrm>
            <a:off x="7467600" y="22717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2" name="Text Box 20"/>
          <p:cNvSpPr txBox="1">
            <a:spLocks noChangeArrowheads="1"/>
          </p:cNvSpPr>
          <p:nvPr/>
        </p:nvSpPr>
        <p:spPr bwMode="auto">
          <a:xfrm>
            <a:off x="4648200" y="25003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21 blocks</a:t>
            </a:r>
          </a:p>
        </p:txBody>
      </p:sp>
      <p:sp>
        <p:nvSpPr>
          <p:cNvPr id="70673" name="Rectangle 21"/>
          <p:cNvSpPr>
            <a:spLocks noChangeArrowheads="1"/>
          </p:cNvSpPr>
          <p:nvPr/>
        </p:nvSpPr>
        <p:spPr bwMode="auto">
          <a:xfrm>
            <a:off x="6553200" y="2576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4" name="Rectangle 22"/>
          <p:cNvSpPr>
            <a:spLocks noChangeArrowheads="1"/>
          </p:cNvSpPr>
          <p:nvPr/>
        </p:nvSpPr>
        <p:spPr bwMode="auto">
          <a:xfrm>
            <a:off x="6781800" y="2576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5" name="Rectangle 23"/>
          <p:cNvSpPr>
            <a:spLocks noChangeArrowheads="1"/>
          </p:cNvSpPr>
          <p:nvPr/>
        </p:nvSpPr>
        <p:spPr bwMode="auto">
          <a:xfrm>
            <a:off x="7010400" y="2576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6" name="Rectangle 24"/>
          <p:cNvSpPr>
            <a:spLocks noChangeArrowheads="1"/>
          </p:cNvSpPr>
          <p:nvPr/>
        </p:nvSpPr>
        <p:spPr bwMode="auto">
          <a:xfrm>
            <a:off x="7239000" y="2576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7" name="Rectangle 25"/>
          <p:cNvSpPr>
            <a:spLocks noChangeArrowheads="1"/>
          </p:cNvSpPr>
          <p:nvPr/>
        </p:nvSpPr>
        <p:spPr bwMode="auto">
          <a:xfrm>
            <a:off x="7467600" y="25765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78" name="Text Box 26"/>
          <p:cNvSpPr txBox="1">
            <a:spLocks noChangeArrowheads="1"/>
          </p:cNvSpPr>
          <p:nvPr/>
        </p:nvSpPr>
        <p:spPr bwMode="auto">
          <a:xfrm>
            <a:off x="4648200" y="2805113"/>
            <a:ext cx="35814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22 blocks</a:t>
            </a:r>
          </a:p>
        </p:txBody>
      </p:sp>
      <p:sp>
        <p:nvSpPr>
          <p:cNvPr id="70679" name="Text Box 27"/>
          <p:cNvSpPr txBox="1">
            <a:spLocks noChangeArrowheads="1"/>
          </p:cNvSpPr>
          <p:nvPr/>
        </p:nvSpPr>
        <p:spPr bwMode="auto">
          <a:xfrm>
            <a:off x="4648200" y="35671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13 blocks</a:t>
            </a:r>
          </a:p>
        </p:txBody>
      </p:sp>
      <p:sp>
        <p:nvSpPr>
          <p:cNvPr id="70680" name="Text Box 28"/>
          <p:cNvSpPr txBox="1">
            <a:spLocks noChangeArrowheads="1"/>
          </p:cNvSpPr>
          <p:nvPr/>
        </p:nvSpPr>
        <p:spPr bwMode="auto">
          <a:xfrm>
            <a:off x="4648200" y="3871913"/>
            <a:ext cx="32766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24 blocks</a:t>
            </a:r>
          </a:p>
        </p:txBody>
      </p:sp>
      <p:sp>
        <p:nvSpPr>
          <p:cNvPr id="70681" name="Rectangle 29"/>
          <p:cNvSpPr>
            <a:spLocks noChangeArrowheads="1"/>
          </p:cNvSpPr>
          <p:nvPr/>
        </p:nvSpPr>
        <p:spPr bwMode="auto">
          <a:xfrm>
            <a:off x="65532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2" name="Rectangle 30"/>
          <p:cNvSpPr>
            <a:spLocks noChangeArrowheads="1"/>
          </p:cNvSpPr>
          <p:nvPr/>
        </p:nvSpPr>
        <p:spPr bwMode="auto">
          <a:xfrm>
            <a:off x="67818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3" name="Rectangle 31"/>
          <p:cNvSpPr>
            <a:spLocks noChangeArrowheads="1"/>
          </p:cNvSpPr>
          <p:nvPr/>
        </p:nvSpPr>
        <p:spPr bwMode="auto">
          <a:xfrm>
            <a:off x="70104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4" name="Rectangle 32"/>
          <p:cNvSpPr>
            <a:spLocks noChangeArrowheads="1"/>
          </p:cNvSpPr>
          <p:nvPr/>
        </p:nvSpPr>
        <p:spPr bwMode="auto">
          <a:xfrm>
            <a:off x="72390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5" name="Rectangle 33"/>
          <p:cNvSpPr>
            <a:spLocks noChangeArrowheads="1"/>
          </p:cNvSpPr>
          <p:nvPr/>
        </p:nvSpPr>
        <p:spPr bwMode="auto">
          <a:xfrm>
            <a:off x="74676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6" name="Text Box 34"/>
          <p:cNvSpPr txBox="1">
            <a:spLocks noChangeArrowheads="1"/>
          </p:cNvSpPr>
          <p:nvPr/>
        </p:nvSpPr>
        <p:spPr bwMode="auto">
          <a:xfrm>
            <a:off x="4648200" y="4710113"/>
            <a:ext cx="3048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12 blocks</a:t>
            </a:r>
          </a:p>
        </p:txBody>
      </p:sp>
      <p:sp>
        <p:nvSpPr>
          <p:cNvPr id="70687" name="Rectangle 35"/>
          <p:cNvSpPr>
            <a:spLocks noChangeArrowheads="1"/>
          </p:cNvSpPr>
          <p:nvPr/>
        </p:nvSpPr>
        <p:spPr bwMode="auto">
          <a:xfrm>
            <a:off x="6553200" y="4786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8" name="Rectangle 36"/>
          <p:cNvSpPr>
            <a:spLocks noChangeArrowheads="1"/>
          </p:cNvSpPr>
          <p:nvPr/>
        </p:nvSpPr>
        <p:spPr bwMode="auto">
          <a:xfrm>
            <a:off x="6781800" y="4786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89" name="Rectangle 37"/>
          <p:cNvSpPr>
            <a:spLocks noChangeArrowheads="1"/>
          </p:cNvSpPr>
          <p:nvPr/>
        </p:nvSpPr>
        <p:spPr bwMode="auto">
          <a:xfrm>
            <a:off x="7010400" y="4786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0" name="Rectangle 38"/>
          <p:cNvSpPr>
            <a:spLocks noChangeArrowheads="1"/>
          </p:cNvSpPr>
          <p:nvPr/>
        </p:nvSpPr>
        <p:spPr bwMode="auto">
          <a:xfrm>
            <a:off x="7239000" y="4786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1" name="Rectangle 39"/>
          <p:cNvSpPr>
            <a:spLocks noChangeArrowheads="1"/>
          </p:cNvSpPr>
          <p:nvPr/>
        </p:nvSpPr>
        <p:spPr bwMode="auto">
          <a:xfrm>
            <a:off x="7467600" y="47863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2" name="Text Box 40"/>
          <p:cNvSpPr txBox="1">
            <a:spLocks noChangeArrowheads="1"/>
          </p:cNvSpPr>
          <p:nvPr/>
        </p:nvSpPr>
        <p:spPr bwMode="auto">
          <a:xfrm>
            <a:off x="4648200" y="5014913"/>
            <a:ext cx="38100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14 blocks</a:t>
            </a:r>
          </a:p>
        </p:txBody>
      </p:sp>
      <p:sp>
        <p:nvSpPr>
          <p:cNvPr id="70693" name="Rectangle 41"/>
          <p:cNvSpPr>
            <a:spLocks noChangeArrowheads="1"/>
          </p:cNvSpPr>
          <p:nvPr/>
        </p:nvSpPr>
        <p:spPr bwMode="auto">
          <a:xfrm>
            <a:off x="6553200" y="50911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4" name="Text Box 42"/>
          <p:cNvSpPr txBox="1">
            <a:spLocks noChangeArrowheads="1"/>
          </p:cNvSpPr>
          <p:nvPr/>
        </p:nvSpPr>
        <p:spPr bwMode="auto">
          <a:xfrm>
            <a:off x="4648200" y="5319713"/>
            <a:ext cx="3276600" cy="319087"/>
          </a:xfrm>
          <a:prstGeom prst="rect">
            <a:avLst/>
          </a:prstGeom>
          <a:solidFill>
            <a:srgbClr val="FFFF66"/>
          </a:solidFill>
          <a:ln w="19050">
            <a:solidFill>
              <a:schemeClr val="tx1"/>
            </a:solidFill>
            <a:miter lim="800000"/>
            <a:headEnd/>
            <a:tailEnd/>
          </a:ln>
        </p:spPr>
        <p:txBody>
          <a:bodyPr lIns="12700" tIns="12700" rIns="12700" bIns="12700" anchor="ctr">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b="0"/>
              <a:t> raster 23 blocks</a:t>
            </a:r>
          </a:p>
        </p:txBody>
      </p:sp>
      <p:sp>
        <p:nvSpPr>
          <p:cNvPr id="70695" name="Rectangle 43"/>
          <p:cNvSpPr>
            <a:spLocks noChangeArrowheads="1"/>
          </p:cNvSpPr>
          <p:nvPr/>
        </p:nvSpPr>
        <p:spPr bwMode="auto">
          <a:xfrm>
            <a:off x="65532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6" name="Rectangle 44"/>
          <p:cNvSpPr>
            <a:spLocks noChangeArrowheads="1"/>
          </p:cNvSpPr>
          <p:nvPr/>
        </p:nvSpPr>
        <p:spPr bwMode="auto">
          <a:xfrm>
            <a:off x="67818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7" name="Rectangle 45"/>
          <p:cNvSpPr>
            <a:spLocks noChangeArrowheads="1"/>
          </p:cNvSpPr>
          <p:nvPr/>
        </p:nvSpPr>
        <p:spPr bwMode="auto">
          <a:xfrm>
            <a:off x="70104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8" name="Rectangle 46"/>
          <p:cNvSpPr>
            <a:spLocks noChangeArrowheads="1"/>
          </p:cNvSpPr>
          <p:nvPr/>
        </p:nvSpPr>
        <p:spPr bwMode="auto">
          <a:xfrm>
            <a:off x="72390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699" name="Rectangle 47"/>
          <p:cNvSpPr>
            <a:spLocks noChangeArrowheads="1"/>
          </p:cNvSpPr>
          <p:nvPr/>
        </p:nvSpPr>
        <p:spPr bwMode="auto">
          <a:xfrm>
            <a:off x="74676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00" name="Rectangle 48"/>
          <p:cNvSpPr>
            <a:spLocks noChangeArrowheads="1"/>
          </p:cNvSpPr>
          <p:nvPr/>
        </p:nvSpPr>
        <p:spPr bwMode="auto">
          <a:xfrm>
            <a:off x="4648200" y="1828800"/>
            <a:ext cx="2025650" cy="366713"/>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 1</a:t>
            </a:r>
            <a:endParaRPr lang="en-GB" sz="1800" b="0"/>
          </a:p>
        </p:txBody>
      </p:sp>
      <p:sp>
        <p:nvSpPr>
          <p:cNvPr id="70701" name="Rectangle 49"/>
          <p:cNvSpPr>
            <a:spLocks noChangeArrowheads="1"/>
          </p:cNvSpPr>
          <p:nvPr/>
        </p:nvSpPr>
        <p:spPr bwMode="auto">
          <a:xfrm>
            <a:off x="4648200" y="3186113"/>
            <a:ext cx="20256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 2</a:t>
            </a:r>
            <a:endParaRPr lang="en-GB" sz="1800" b="0"/>
          </a:p>
        </p:txBody>
      </p:sp>
      <p:sp>
        <p:nvSpPr>
          <p:cNvPr id="70702" name="Rectangle 50"/>
          <p:cNvSpPr>
            <a:spLocks noChangeArrowheads="1"/>
          </p:cNvSpPr>
          <p:nvPr/>
        </p:nvSpPr>
        <p:spPr bwMode="auto">
          <a:xfrm>
            <a:off x="4648200" y="4329113"/>
            <a:ext cx="2025650" cy="366712"/>
          </a:xfrm>
          <a:prstGeom prst="rect">
            <a:avLst/>
          </a:prstGeom>
          <a:noFill/>
          <a:ln w="12700">
            <a:noFill/>
            <a:miter lim="800000"/>
            <a:headEnd type="none" w="sm" len="sm"/>
            <a:tailEnd type="none" w="sm" len="sm"/>
          </a:ln>
        </p:spPr>
        <p:txBody>
          <a:bodyPr wrap="none">
            <a:prstTxWarp prst="textNoShape">
              <a:avLst/>
            </a:prstTxWarp>
            <a:spAutoFit/>
          </a:bodyPr>
          <a:lstStyle/>
          <a:p>
            <a:pPr algn="l" defTabSz="762000" eaLnBrk="0" hangingPunct="0">
              <a:lnSpc>
                <a:spcPct val="100000"/>
              </a:lnSpc>
              <a:spcBef>
                <a:spcPct val="0"/>
              </a:spcBef>
              <a:buClrTx/>
            </a:pPr>
            <a:r>
              <a:rPr lang="en-US" sz="1800" b="0"/>
              <a:t>raster data table 3</a:t>
            </a:r>
            <a:endParaRPr lang="en-GB" sz="1800" b="0"/>
          </a:p>
        </p:txBody>
      </p:sp>
      <p:sp>
        <p:nvSpPr>
          <p:cNvPr id="70703" name="Line 51"/>
          <p:cNvSpPr>
            <a:spLocks noChangeShapeType="1"/>
          </p:cNvSpPr>
          <p:nvPr/>
        </p:nvSpPr>
        <p:spPr bwMode="auto">
          <a:xfrm>
            <a:off x="3048000" y="2347913"/>
            <a:ext cx="1600200" cy="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4" name="Line 52"/>
          <p:cNvSpPr>
            <a:spLocks noChangeShapeType="1"/>
          </p:cNvSpPr>
          <p:nvPr/>
        </p:nvSpPr>
        <p:spPr bwMode="auto">
          <a:xfrm flipV="1">
            <a:off x="3048000" y="2576513"/>
            <a:ext cx="1600200" cy="19050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5" name="Line 53"/>
          <p:cNvSpPr>
            <a:spLocks noChangeShapeType="1"/>
          </p:cNvSpPr>
          <p:nvPr/>
        </p:nvSpPr>
        <p:spPr bwMode="auto">
          <a:xfrm>
            <a:off x="3048000" y="3262313"/>
            <a:ext cx="1600200" cy="18288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6" name="Line 54"/>
          <p:cNvSpPr>
            <a:spLocks noChangeShapeType="1"/>
          </p:cNvSpPr>
          <p:nvPr/>
        </p:nvSpPr>
        <p:spPr bwMode="auto">
          <a:xfrm>
            <a:off x="3048000" y="2957513"/>
            <a:ext cx="1676400" cy="7620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7" name="Line 55"/>
          <p:cNvSpPr>
            <a:spLocks noChangeShapeType="1"/>
          </p:cNvSpPr>
          <p:nvPr/>
        </p:nvSpPr>
        <p:spPr bwMode="auto">
          <a:xfrm>
            <a:off x="3048000" y="2652713"/>
            <a:ext cx="1600200" cy="21336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8" name="Line 56"/>
          <p:cNvSpPr>
            <a:spLocks noChangeShapeType="1"/>
          </p:cNvSpPr>
          <p:nvPr/>
        </p:nvSpPr>
        <p:spPr bwMode="auto">
          <a:xfrm flipV="1">
            <a:off x="3048000" y="3033713"/>
            <a:ext cx="1600200" cy="17526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09" name="Line 57"/>
          <p:cNvSpPr>
            <a:spLocks noChangeShapeType="1"/>
          </p:cNvSpPr>
          <p:nvPr/>
        </p:nvSpPr>
        <p:spPr bwMode="auto">
          <a:xfrm>
            <a:off x="3048000" y="5091113"/>
            <a:ext cx="1600200" cy="4572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10" name="Line 58"/>
          <p:cNvSpPr>
            <a:spLocks noChangeShapeType="1"/>
          </p:cNvSpPr>
          <p:nvPr/>
        </p:nvSpPr>
        <p:spPr bwMode="auto">
          <a:xfrm flipV="1">
            <a:off x="3048000" y="4024313"/>
            <a:ext cx="1524000" cy="1371600"/>
          </a:xfrm>
          <a:prstGeom prst="line">
            <a:avLst/>
          </a:prstGeom>
          <a:noFill/>
          <a:ln w="28575">
            <a:solidFill>
              <a:schemeClr val="tx1"/>
            </a:solidFill>
            <a:round/>
            <a:headEnd type="oval" w="med" len="med"/>
            <a:tailEnd type="triangle" w="med" len="med"/>
          </a:ln>
        </p:spPr>
        <p:txBody>
          <a:bodyPr>
            <a:prstTxWarp prst="textNoShape">
              <a:avLst/>
            </a:prstTxWarp>
          </a:bodyPr>
          <a:lstStyle/>
          <a:p>
            <a:endParaRPr lang="en-US"/>
          </a:p>
        </p:txBody>
      </p:sp>
      <p:sp>
        <p:nvSpPr>
          <p:cNvPr id="70711" name="Rectangle 59"/>
          <p:cNvSpPr>
            <a:spLocks noChangeArrowheads="1"/>
          </p:cNvSpPr>
          <p:nvPr/>
        </p:nvSpPr>
        <p:spPr bwMode="auto">
          <a:xfrm>
            <a:off x="6934200" y="50911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2" name="Rectangle 60"/>
          <p:cNvSpPr>
            <a:spLocks noChangeArrowheads="1"/>
          </p:cNvSpPr>
          <p:nvPr/>
        </p:nvSpPr>
        <p:spPr bwMode="auto">
          <a:xfrm>
            <a:off x="7315200" y="50911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3" name="Rectangle 61"/>
          <p:cNvSpPr>
            <a:spLocks noChangeArrowheads="1"/>
          </p:cNvSpPr>
          <p:nvPr/>
        </p:nvSpPr>
        <p:spPr bwMode="auto">
          <a:xfrm>
            <a:off x="6553200" y="36433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4" name="Rectangle 62"/>
          <p:cNvSpPr>
            <a:spLocks noChangeArrowheads="1"/>
          </p:cNvSpPr>
          <p:nvPr/>
        </p:nvSpPr>
        <p:spPr bwMode="auto">
          <a:xfrm>
            <a:off x="6934200" y="36433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5" name="Rectangle 63"/>
          <p:cNvSpPr>
            <a:spLocks noChangeArrowheads="1"/>
          </p:cNvSpPr>
          <p:nvPr/>
        </p:nvSpPr>
        <p:spPr bwMode="auto">
          <a:xfrm>
            <a:off x="7315200" y="36433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6" name="Rectangle 64"/>
          <p:cNvSpPr>
            <a:spLocks noChangeArrowheads="1"/>
          </p:cNvSpPr>
          <p:nvPr/>
        </p:nvSpPr>
        <p:spPr bwMode="auto">
          <a:xfrm>
            <a:off x="6553200" y="2881313"/>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7" name="Rectangle 65"/>
          <p:cNvSpPr>
            <a:spLocks noChangeArrowheads="1"/>
          </p:cNvSpPr>
          <p:nvPr/>
        </p:nvSpPr>
        <p:spPr bwMode="auto">
          <a:xfrm>
            <a:off x="7086600" y="2881313"/>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8" name="Rectangle 66"/>
          <p:cNvSpPr>
            <a:spLocks noChangeArrowheads="1"/>
          </p:cNvSpPr>
          <p:nvPr/>
        </p:nvSpPr>
        <p:spPr bwMode="auto">
          <a:xfrm>
            <a:off x="7620000" y="2881313"/>
            <a:ext cx="4572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19" name="Rectangle 67"/>
          <p:cNvSpPr>
            <a:spLocks noChangeArrowheads="1"/>
          </p:cNvSpPr>
          <p:nvPr/>
        </p:nvSpPr>
        <p:spPr bwMode="auto">
          <a:xfrm>
            <a:off x="7696200" y="39481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20" name="Rectangle 68"/>
          <p:cNvSpPr>
            <a:spLocks noChangeArrowheads="1"/>
          </p:cNvSpPr>
          <p:nvPr/>
        </p:nvSpPr>
        <p:spPr bwMode="auto">
          <a:xfrm>
            <a:off x="7696200" y="50911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21" name="Rectangle 69"/>
          <p:cNvSpPr>
            <a:spLocks noChangeArrowheads="1"/>
          </p:cNvSpPr>
          <p:nvPr/>
        </p:nvSpPr>
        <p:spPr bwMode="auto">
          <a:xfrm>
            <a:off x="8077200" y="5091113"/>
            <a:ext cx="3048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
        <p:nvSpPr>
          <p:cNvPr id="70722" name="Rectangle 70"/>
          <p:cNvSpPr>
            <a:spLocks noChangeArrowheads="1"/>
          </p:cNvSpPr>
          <p:nvPr/>
        </p:nvSpPr>
        <p:spPr bwMode="auto">
          <a:xfrm>
            <a:off x="7696200" y="5395913"/>
            <a:ext cx="152400" cy="152400"/>
          </a:xfrm>
          <a:prstGeom prst="rect">
            <a:avLst/>
          </a:prstGeom>
          <a:solidFill>
            <a:schemeClr val="accent2"/>
          </a:solidFill>
          <a:ln w="12700">
            <a:solidFill>
              <a:schemeClr val="tx1"/>
            </a:solidFill>
            <a:miter lim="800000"/>
            <a:headEnd type="none" w="sm" len="sm"/>
            <a:tailEnd type="none" w="sm" len="sm"/>
          </a:ln>
        </p:spPr>
        <p:txBody>
          <a:bodyPr wrap="none" anchor="ctr">
            <a:prstTxWarp prst="textNoShape">
              <a:avLst/>
            </a:prstTxWarp>
          </a:bodyPr>
          <a:lstStyle/>
          <a:p>
            <a:endParaRPr lang="fr-F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Look Inside Raster Blocks</a:t>
            </a:r>
            <a:endParaRPr lang="en-US" dirty="0"/>
          </a:p>
        </p:txBody>
      </p:sp>
      <p:sp>
        <p:nvSpPr>
          <p:cNvPr id="3" name="Content Placeholder 2"/>
          <p:cNvSpPr>
            <a:spLocks noGrp="1"/>
          </p:cNvSpPr>
          <p:nvPr>
            <p:ph idx="1"/>
          </p:nvPr>
        </p:nvSpPr>
        <p:spPr/>
        <p:txBody>
          <a:bodyPr/>
          <a:lstStyle/>
          <a:p>
            <a:r>
              <a:rPr lang="en-US" dirty="0" smtClean="0"/>
              <a:t>Binary integers (16 bit, 32 bit) are stored in </a:t>
            </a:r>
            <a:r>
              <a:rPr lang="en-US" b="1" dirty="0" smtClean="0"/>
              <a:t>big-endian </a:t>
            </a:r>
            <a:r>
              <a:rPr lang="en-US" dirty="0" smtClean="0"/>
              <a:t>encoding</a:t>
            </a:r>
          </a:p>
          <a:p>
            <a:r>
              <a:rPr lang="en-US" dirty="0" smtClean="0"/>
              <a:t>Floating points (32 bit and 64 bit) are in </a:t>
            </a:r>
            <a:r>
              <a:rPr lang="en-US" b="1" dirty="0" smtClean="0"/>
              <a:t>IEEE 754 </a:t>
            </a:r>
            <a:r>
              <a:rPr lang="en-US" dirty="0" smtClean="0"/>
              <a:t>encoding</a:t>
            </a:r>
          </a:p>
          <a:p>
            <a:r>
              <a:rPr lang="en-US" dirty="0" smtClean="0"/>
              <a:t>Small binary integers (1 bit, 2 bit, 4 bit) fill bytes: a byte will therefore contain 8x1-bit cells, or 4x2-bit cells, or 2x4-bit cells.</a:t>
            </a:r>
          </a:p>
          <a:p>
            <a:pPr lvl="1"/>
            <a:r>
              <a:rPr lang="en-US" dirty="0" smtClean="0"/>
              <a:t>Bytes are filled from “left” to “right”, i.e. from high-order bits to low-order bits</a:t>
            </a:r>
          </a:p>
          <a:p>
            <a:pPr>
              <a:buNone/>
            </a:pPr>
            <a:endParaRPr lang="en-US" dirty="0"/>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7168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Loading </a:t>
            </a:r>
            <a:r>
              <a:rPr lang="en-US" sz="3200"/>
              <a:t>Rasters</a:t>
            </a:r>
          </a:p>
        </p:txBody>
      </p:sp>
      <p:pic>
        <p:nvPicPr>
          <p:cNvPr id="7168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7168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Installing the Georaster tools </a:t>
            </a:r>
            <a:br>
              <a:rPr lang="en-US" dirty="0">
                <a:ea typeface="ＭＳ Ｐゴシック" pitchFamily="-111" charset="-128"/>
                <a:cs typeface="ＭＳ Ｐゴシック" pitchFamily="-111" charset="-128"/>
              </a:rPr>
            </a:br>
            <a:r>
              <a:rPr lang="en-US" sz="2400" dirty="0">
                <a:ea typeface="ＭＳ Ｐゴシック" pitchFamily="-111" charset="-128"/>
                <a:cs typeface="ＭＳ Ｐゴシック" pitchFamily="-111" charset="-128"/>
              </a:rPr>
              <a:t>(load, view, import)</a:t>
            </a:r>
          </a:p>
        </p:txBody>
      </p:sp>
      <p:sp>
        <p:nvSpPr>
          <p:cNvPr id="73731" name="Rectangle 3"/>
          <p:cNvSpPr>
            <a:spLocks noGrp="1" noChangeArrowheads="1"/>
          </p:cNvSpPr>
          <p:nvPr>
            <p:ph type="body" idx="1"/>
          </p:nvPr>
        </p:nvSpPr>
        <p:spPr/>
        <p:txBody>
          <a:bodyPr/>
          <a:lstStyle/>
          <a:p>
            <a:pPr eaLnBrk="1" hangingPunct="1"/>
            <a:r>
              <a:rPr lang="en-US" dirty="0">
                <a:ea typeface="ＭＳ Ｐゴシック" pitchFamily="-111" charset="-128"/>
                <a:cs typeface="ＭＳ Ｐゴシック" pitchFamily="-111" charset="-128"/>
              </a:rPr>
              <a:t>Use jar file </a:t>
            </a:r>
            <a:r>
              <a:rPr lang="en-US" b="1" dirty="0" err="1">
                <a:ea typeface="ＭＳ Ｐゴシック" pitchFamily="-111" charset="-128"/>
                <a:cs typeface="ＭＳ Ｐゴシック" pitchFamily="-111" charset="-128"/>
              </a:rPr>
              <a:t>georaster_tools.jar</a:t>
            </a:r>
            <a:endParaRPr lang="en-US" b="1"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Found in </a:t>
            </a:r>
            <a:r>
              <a:rPr lang="en-US" b="1" dirty="0">
                <a:ea typeface="ＭＳ Ｐゴシック" pitchFamily="-111" charset="-128"/>
                <a:cs typeface="ＭＳ Ｐゴシック" pitchFamily="-111" charset="-128"/>
              </a:rPr>
              <a:t>$ORACLE_HOME/</a:t>
            </a:r>
            <a:r>
              <a:rPr lang="en-US" b="1" dirty="0" err="1">
                <a:ea typeface="ＭＳ Ｐゴシック" pitchFamily="-111" charset="-128"/>
                <a:cs typeface="ＭＳ Ｐゴシック" pitchFamily="-111" charset="-128"/>
              </a:rPr>
              <a:t>md/demo/georaster/java</a:t>
            </a:r>
            <a:r>
              <a:rPr lang="en-US" b="1" dirty="0">
                <a:ea typeface="ＭＳ Ｐゴシック" pitchFamily="-111" charset="-128"/>
                <a:cs typeface="ＭＳ Ｐゴシック" pitchFamily="-111" charset="-128"/>
              </a:rPr>
              <a:t>/</a:t>
            </a:r>
          </a:p>
          <a:p>
            <a:pPr eaLnBrk="1" hangingPunct="1"/>
            <a:r>
              <a:rPr lang="en-US" dirty="0">
                <a:ea typeface="ＭＳ Ｐゴシック" pitchFamily="-111" charset="-128"/>
                <a:cs typeface="ＭＳ Ｐゴシック" pitchFamily="-111" charset="-128"/>
              </a:rPr>
              <a:t>Installed only with the “examples” CD</a:t>
            </a: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Loading Rasters: Flow of Operation</a:t>
            </a:r>
          </a:p>
        </p:txBody>
      </p:sp>
      <p:sp>
        <p:nvSpPr>
          <p:cNvPr id="74755" name="Text Box 3"/>
          <p:cNvSpPr txBox="1">
            <a:spLocks noChangeArrowheads="1"/>
          </p:cNvSpPr>
          <p:nvPr/>
        </p:nvSpPr>
        <p:spPr bwMode="auto">
          <a:xfrm>
            <a:off x="2990850" y="1219200"/>
            <a:ext cx="3048000" cy="279400"/>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Create the raster table(s)</a:t>
            </a:r>
          </a:p>
        </p:txBody>
      </p:sp>
      <p:sp>
        <p:nvSpPr>
          <p:cNvPr id="74756" name="Text Box 4"/>
          <p:cNvSpPr txBox="1">
            <a:spLocks noChangeArrowheads="1"/>
          </p:cNvSpPr>
          <p:nvPr/>
        </p:nvSpPr>
        <p:spPr bwMode="auto">
          <a:xfrm>
            <a:off x="5562600" y="2781300"/>
            <a:ext cx="2590800" cy="523875"/>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Load </a:t>
            </a:r>
            <a:r>
              <a:rPr lang="en-US" sz="1600" i="1"/>
              <a:t>from</a:t>
            </a:r>
            <a:r>
              <a:rPr lang="en-US" sz="1600"/>
              <a:t> the database (the "pull" method)</a:t>
            </a:r>
          </a:p>
        </p:txBody>
      </p:sp>
      <p:sp>
        <p:nvSpPr>
          <p:cNvPr id="74757" name="Text Box 5"/>
          <p:cNvSpPr txBox="1">
            <a:spLocks noChangeArrowheads="1"/>
          </p:cNvSpPr>
          <p:nvPr/>
        </p:nvSpPr>
        <p:spPr bwMode="auto">
          <a:xfrm>
            <a:off x="2990850" y="1752600"/>
            <a:ext cx="3048000" cy="279400"/>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Create the raster data table(s)</a:t>
            </a:r>
          </a:p>
        </p:txBody>
      </p:sp>
      <p:sp>
        <p:nvSpPr>
          <p:cNvPr id="74758" name="Text Box 6"/>
          <p:cNvSpPr txBox="1">
            <a:spLocks noChangeArrowheads="1"/>
          </p:cNvSpPr>
          <p:nvPr/>
        </p:nvSpPr>
        <p:spPr bwMode="auto">
          <a:xfrm>
            <a:off x="2990850" y="2260600"/>
            <a:ext cx="3048000" cy="279400"/>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Initialize the raster </a:t>
            </a:r>
          </a:p>
        </p:txBody>
      </p:sp>
      <p:sp>
        <p:nvSpPr>
          <p:cNvPr id="74759" name="Text Box 7"/>
          <p:cNvSpPr txBox="1">
            <a:spLocks noChangeArrowheads="1"/>
          </p:cNvSpPr>
          <p:nvPr/>
        </p:nvSpPr>
        <p:spPr bwMode="auto">
          <a:xfrm>
            <a:off x="1143000" y="2781300"/>
            <a:ext cx="2362200" cy="523875"/>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Load </a:t>
            </a:r>
            <a:r>
              <a:rPr lang="en-US" sz="1600" i="1"/>
              <a:t>into</a:t>
            </a:r>
            <a:r>
              <a:rPr lang="en-US" sz="1600"/>
              <a:t> the database (the "push" method)</a:t>
            </a:r>
          </a:p>
        </p:txBody>
      </p:sp>
      <p:sp>
        <p:nvSpPr>
          <p:cNvPr id="74760" name="Text Box 9"/>
          <p:cNvSpPr txBox="1">
            <a:spLocks noChangeArrowheads="1"/>
          </p:cNvSpPr>
          <p:nvPr/>
        </p:nvSpPr>
        <p:spPr bwMode="auto">
          <a:xfrm>
            <a:off x="2990850" y="3573463"/>
            <a:ext cx="3048000" cy="1287462"/>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pPr>
            <a:r>
              <a:rPr lang="en-US" sz="1600"/>
              <a:t>Georeferencing</a:t>
            </a:r>
          </a:p>
          <a:p>
            <a:pPr algn="l" defTabSz="228600">
              <a:lnSpc>
                <a:spcPct val="100000"/>
              </a:lnSpc>
              <a:buClr>
                <a:srgbClr val="FF0000"/>
              </a:buClr>
              <a:buFont typeface="Arial" pitchFamily="-111" charset="0"/>
              <a:buChar char="•"/>
            </a:pPr>
            <a:r>
              <a:rPr lang="en-US" sz="1600"/>
              <a:t>  </a:t>
            </a:r>
            <a:r>
              <a:rPr lang="en-US" sz="1400"/>
              <a:t>Set Georeferencing Parameters</a:t>
            </a:r>
          </a:p>
          <a:p>
            <a:pPr algn="l" defTabSz="228600">
              <a:lnSpc>
                <a:spcPct val="100000"/>
              </a:lnSpc>
              <a:buClr>
                <a:srgbClr val="FF0000"/>
              </a:buClr>
              <a:buFont typeface="Arial" pitchFamily="-111" charset="0"/>
              <a:buChar char="•"/>
            </a:pPr>
            <a:r>
              <a:rPr lang="en-US" sz="1400"/>
              <a:t>  Set Model SRID</a:t>
            </a:r>
          </a:p>
          <a:p>
            <a:pPr algn="l" defTabSz="228600">
              <a:lnSpc>
                <a:spcPct val="100000"/>
              </a:lnSpc>
              <a:buClr>
                <a:srgbClr val="FF0000"/>
              </a:buClr>
              <a:buFont typeface="Arial" pitchFamily="-111" charset="0"/>
              <a:buChar char="•"/>
            </a:pPr>
            <a:r>
              <a:rPr lang="en-US" sz="1400"/>
              <a:t>  Generate  Spatial Extent</a:t>
            </a:r>
          </a:p>
        </p:txBody>
      </p:sp>
      <p:cxnSp>
        <p:nvCxnSpPr>
          <p:cNvPr id="74761" name="AutoShape 12"/>
          <p:cNvCxnSpPr>
            <a:cxnSpLocks noChangeShapeType="1"/>
            <a:stCxn id="74758" idx="3"/>
            <a:endCxn id="74756" idx="0"/>
          </p:cNvCxnSpPr>
          <p:nvPr/>
        </p:nvCxnSpPr>
        <p:spPr bwMode="auto">
          <a:xfrm>
            <a:off x="6038850" y="2400300"/>
            <a:ext cx="819150" cy="381000"/>
          </a:xfrm>
          <a:prstGeom prst="bentConnector2">
            <a:avLst/>
          </a:prstGeom>
          <a:noFill/>
          <a:ln w="9525">
            <a:solidFill>
              <a:schemeClr val="tx1"/>
            </a:solidFill>
            <a:miter lim="800000"/>
            <a:headEnd/>
            <a:tailEnd type="triangle" w="med" len="med"/>
          </a:ln>
        </p:spPr>
      </p:cxnSp>
      <p:cxnSp>
        <p:nvCxnSpPr>
          <p:cNvPr id="74762" name="AutoShape 13"/>
          <p:cNvCxnSpPr>
            <a:cxnSpLocks noChangeShapeType="1"/>
          </p:cNvCxnSpPr>
          <p:nvPr/>
        </p:nvCxnSpPr>
        <p:spPr bwMode="auto">
          <a:xfrm>
            <a:off x="4514850" y="2032000"/>
            <a:ext cx="0" cy="228600"/>
          </a:xfrm>
          <a:prstGeom prst="straightConnector1">
            <a:avLst/>
          </a:prstGeom>
          <a:noFill/>
          <a:ln w="9525">
            <a:solidFill>
              <a:schemeClr val="tx1"/>
            </a:solidFill>
            <a:round/>
            <a:headEnd/>
            <a:tailEnd type="triangle" w="med" len="med"/>
          </a:ln>
        </p:spPr>
      </p:cxnSp>
      <p:cxnSp>
        <p:nvCxnSpPr>
          <p:cNvPr id="74763" name="AutoShape 14"/>
          <p:cNvCxnSpPr>
            <a:cxnSpLocks noChangeShapeType="1"/>
          </p:cNvCxnSpPr>
          <p:nvPr/>
        </p:nvCxnSpPr>
        <p:spPr bwMode="auto">
          <a:xfrm>
            <a:off x="4514850" y="1498600"/>
            <a:ext cx="0" cy="254000"/>
          </a:xfrm>
          <a:prstGeom prst="straightConnector1">
            <a:avLst/>
          </a:prstGeom>
          <a:noFill/>
          <a:ln w="9525">
            <a:solidFill>
              <a:schemeClr val="tx1"/>
            </a:solidFill>
            <a:round/>
            <a:headEnd/>
            <a:tailEnd type="triangle" w="med" len="med"/>
          </a:ln>
        </p:spPr>
      </p:cxnSp>
      <p:cxnSp>
        <p:nvCxnSpPr>
          <p:cNvPr id="74764" name="AutoShape 15"/>
          <p:cNvCxnSpPr>
            <a:cxnSpLocks noChangeShapeType="1"/>
            <a:stCxn id="74758" idx="1"/>
            <a:endCxn id="74759" idx="0"/>
          </p:cNvCxnSpPr>
          <p:nvPr/>
        </p:nvCxnSpPr>
        <p:spPr bwMode="auto">
          <a:xfrm rot="10800000" flipV="1">
            <a:off x="2324100" y="2400300"/>
            <a:ext cx="666750" cy="381000"/>
          </a:xfrm>
          <a:prstGeom prst="bentConnector2">
            <a:avLst/>
          </a:prstGeom>
          <a:noFill/>
          <a:ln w="9525">
            <a:solidFill>
              <a:schemeClr val="tx1"/>
            </a:solidFill>
            <a:miter lim="800000"/>
            <a:headEnd/>
            <a:tailEnd type="triangle" w="med" len="med"/>
          </a:ln>
        </p:spPr>
      </p:cxnSp>
      <p:cxnSp>
        <p:nvCxnSpPr>
          <p:cNvPr id="74765" name="AutoShape 17"/>
          <p:cNvCxnSpPr>
            <a:cxnSpLocks noChangeShapeType="1"/>
            <a:stCxn id="74759" idx="2"/>
            <a:endCxn id="74760" idx="1"/>
          </p:cNvCxnSpPr>
          <p:nvPr/>
        </p:nvCxnSpPr>
        <p:spPr bwMode="auto">
          <a:xfrm rot="16200000" flipH="1">
            <a:off x="2201862" y="3427413"/>
            <a:ext cx="911225" cy="666750"/>
          </a:xfrm>
          <a:prstGeom prst="bentConnector2">
            <a:avLst/>
          </a:prstGeom>
          <a:noFill/>
          <a:ln w="9525">
            <a:solidFill>
              <a:schemeClr val="tx1"/>
            </a:solidFill>
            <a:miter lim="800000"/>
            <a:headEnd/>
            <a:tailEnd type="triangle" w="med" len="med"/>
          </a:ln>
        </p:spPr>
      </p:cxnSp>
      <p:cxnSp>
        <p:nvCxnSpPr>
          <p:cNvPr id="74766" name="AutoShape 18"/>
          <p:cNvCxnSpPr>
            <a:cxnSpLocks noChangeShapeType="1"/>
            <a:stCxn id="74756" idx="2"/>
            <a:endCxn id="74760" idx="3"/>
          </p:cNvCxnSpPr>
          <p:nvPr/>
        </p:nvCxnSpPr>
        <p:spPr bwMode="auto">
          <a:xfrm rot="5400000">
            <a:off x="5992812" y="3351213"/>
            <a:ext cx="911225" cy="819150"/>
          </a:xfrm>
          <a:prstGeom prst="bentConnector2">
            <a:avLst/>
          </a:prstGeom>
          <a:noFill/>
          <a:ln w="9525">
            <a:solidFill>
              <a:schemeClr val="tx1"/>
            </a:solidFill>
            <a:miter lim="800000"/>
            <a:headEnd/>
            <a:tailEnd type="triangle" w="med" len="med"/>
          </a:ln>
        </p:spPr>
      </p:cxnSp>
      <p:sp>
        <p:nvSpPr>
          <p:cNvPr id="74767" name="Text Box 21"/>
          <p:cNvSpPr txBox="1">
            <a:spLocks noChangeArrowheads="1"/>
          </p:cNvSpPr>
          <p:nvPr/>
        </p:nvSpPr>
        <p:spPr bwMode="auto">
          <a:xfrm>
            <a:off x="2990850" y="5165725"/>
            <a:ext cx="3048000" cy="279400"/>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Generate resolution pyramid</a:t>
            </a:r>
          </a:p>
        </p:txBody>
      </p:sp>
      <p:sp>
        <p:nvSpPr>
          <p:cNvPr id="74768" name="Text Box 23"/>
          <p:cNvSpPr txBox="1">
            <a:spLocks noChangeArrowheads="1"/>
          </p:cNvSpPr>
          <p:nvPr/>
        </p:nvSpPr>
        <p:spPr bwMode="auto">
          <a:xfrm>
            <a:off x="2990850" y="5732463"/>
            <a:ext cx="3048000" cy="279400"/>
          </a:xfrm>
          <a:prstGeom prst="rect">
            <a:avLst/>
          </a:prstGeom>
          <a:solidFill>
            <a:srgbClr val="FFFF66"/>
          </a:solidFill>
          <a:ln w="9525">
            <a:solidFill>
              <a:schemeClr val="tx1"/>
            </a:solidFill>
            <a:miter lim="800000"/>
            <a:headEnd/>
            <a:tailEnd/>
          </a:ln>
        </p:spPr>
        <p:txBody>
          <a:bodyPr lIns="12700" tIns="12700" rIns="12700" bIns="12700">
            <a:prstTxWarp prst="textNoShape">
              <a:avLst/>
            </a:prstTxWarp>
            <a:spAutoFit/>
          </a:bodyPr>
          <a:lstStyle/>
          <a:p>
            <a:pPr defTabSz="228600">
              <a:lnSpc>
                <a:spcPct val="100000"/>
              </a:lnSpc>
              <a:buClr>
                <a:srgbClr val="FF0000"/>
              </a:buClr>
              <a:buFont typeface="Arial" pitchFamily="-111" charset="0"/>
              <a:buNone/>
            </a:pPr>
            <a:r>
              <a:rPr lang="en-US" sz="1600"/>
              <a:t>Create spatial index</a:t>
            </a:r>
          </a:p>
        </p:txBody>
      </p:sp>
      <p:cxnSp>
        <p:nvCxnSpPr>
          <p:cNvPr id="74769" name="AutoShape 24"/>
          <p:cNvCxnSpPr>
            <a:cxnSpLocks noChangeShapeType="1"/>
          </p:cNvCxnSpPr>
          <p:nvPr/>
        </p:nvCxnSpPr>
        <p:spPr bwMode="auto">
          <a:xfrm>
            <a:off x="4514850" y="5445125"/>
            <a:ext cx="0" cy="287338"/>
          </a:xfrm>
          <a:prstGeom prst="straightConnector1">
            <a:avLst/>
          </a:prstGeom>
          <a:noFill/>
          <a:ln w="9525">
            <a:solidFill>
              <a:schemeClr val="tx1"/>
            </a:solidFill>
            <a:round/>
            <a:headEnd/>
            <a:tailEnd type="triangle" w="med" len="med"/>
          </a:ln>
        </p:spPr>
      </p:cxnSp>
      <p:sp>
        <p:nvSpPr>
          <p:cNvPr id="74770" name="Line 31"/>
          <p:cNvSpPr>
            <a:spLocks noChangeShapeType="1"/>
          </p:cNvSpPr>
          <p:nvPr/>
        </p:nvSpPr>
        <p:spPr bwMode="auto">
          <a:xfrm flipV="1">
            <a:off x="704850" y="2133600"/>
            <a:ext cx="0" cy="3455988"/>
          </a:xfrm>
          <a:prstGeom prst="line">
            <a:avLst/>
          </a:prstGeom>
          <a:noFill/>
          <a:ln w="9525">
            <a:solidFill>
              <a:schemeClr val="tx1"/>
            </a:solidFill>
            <a:round/>
            <a:headEnd/>
            <a:tailEnd/>
          </a:ln>
        </p:spPr>
        <p:txBody>
          <a:bodyPr lIns="92075" tIns="46038" rIns="92075" bIns="46038">
            <a:prstTxWarp prst="textNoShape">
              <a:avLst/>
            </a:prstTxWarp>
            <a:spAutoFit/>
          </a:bodyPr>
          <a:lstStyle/>
          <a:p>
            <a:endParaRPr lang="en-US"/>
          </a:p>
        </p:txBody>
      </p:sp>
      <p:sp>
        <p:nvSpPr>
          <p:cNvPr id="74771" name="Line 33"/>
          <p:cNvSpPr>
            <a:spLocks noChangeShapeType="1"/>
          </p:cNvSpPr>
          <p:nvPr/>
        </p:nvSpPr>
        <p:spPr bwMode="auto">
          <a:xfrm>
            <a:off x="704850" y="2133600"/>
            <a:ext cx="3810000" cy="0"/>
          </a:xfrm>
          <a:prstGeom prst="line">
            <a:avLst/>
          </a:prstGeom>
          <a:noFill/>
          <a:ln w="9525">
            <a:solidFill>
              <a:schemeClr val="tx1"/>
            </a:solidFill>
            <a:round/>
            <a:headEnd/>
            <a:tailEnd type="triangle" w="med" len="med"/>
          </a:ln>
        </p:spPr>
        <p:txBody>
          <a:bodyPr lIns="92075" tIns="46038" rIns="92075" bIns="46038">
            <a:prstTxWarp prst="textNoShape">
              <a:avLst/>
            </a:prstTxWarp>
            <a:spAutoFit/>
          </a:bodyPr>
          <a:lstStyle/>
          <a:p>
            <a:endParaRPr lang="en-US"/>
          </a:p>
        </p:txBody>
      </p:sp>
      <p:cxnSp>
        <p:nvCxnSpPr>
          <p:cNvPr id="74772" name="AutoShape 24"/>
          <p:cNvCxnSpPr>
            <a:cxnSpLocks noChangeShapeType="1"/>
          </p:cNvCxnSpPr>
          <p:nvPr/>
        </p:nvCxnSpPr>
        <p:spPr bwMode="auto">
          <a:xfrm>
            <a:off x="4514850" y="4860925"/>
            <a:ext cx="0" cy="304800"/>
          </a:xfrm>
          <a:prstGeom prst="straightConnector1">
            <a:avLst/>
          </a:prstGeom>
          <a:noFill/>
          <a:ln w="9525">
            <a:solidFill>
              <a:schemeClr val="tx1"/>
            </a:solidFill>
            <a:round/>
            <a:headEnd/>
            <a:tailEnd type="triangle" w="med" len="med"/>
          </a:ln>
        </p:spPr>
      </p:cxnSp>
      <p:sp>
        <p:nvSpPr>
          <p:cNvPr id="74773" name="Line 33"/>
          <p:cNvSpPr>
            <a:spLocks noChangeShapeType="1"/>
          </p:cNvSpPr>
          <p:nvPr/>
        </p:nvSpPr>
        <p:spPr bwMode="auto">
          <a:xfrm>
            <a:off x="704850" y="5589588"/>
            <a:ext cx="3810000" cy="0"/>
          </a:xfrm>
          <a:prstGeom prst="line">
            <a:avLst/>
          </a:prstGeom>
          <a:noFill/>
          <a:ln w="9525">
            <a:solidFill>
              <a:schemeClr val="tx1"/>
            </a:solidFill>
            <a:round/>
            <a:headEnd/>
            <a:tailEnd/>
          </a:ln>
        </p:spPr>
        <p:txBody>
          <a:bodyPr lIns="92075" tIns="46038" rIns="92075" bIns="46038">
            <a:prstTxWarp prst="textNoShape">
              <a:avLst/>
            </a:prstTxWarp>
            <a:spAutoFit/>
          </a:bodyPr>
          <a:lstStyle/>
          <a:p>
            <a:endParaRPr lang="en-US"/>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Creating </a:t>
            </a:r>
            <a:r>
              <a:rPr lang="en-GB" dirty="0">
                <a:ea typeface="ＭＳ Ｐゴシック" pitchFamily="-111" charset="-128"/>
                <a:cs typeface="ＭＳ Ｐゴシック" pitchFamily="-111" charset="-128"/>
              </a:rPr>
              <a:t>Raster Tables</a:t>
            </a:r>
          </a:p>
        </p:txBody>
      </p:sp>
      <p:sp>
        <p:nvSpPr>
          <p:cNvPr id="76804" name="Rectangle 4"/>
          <p:cNvSpPr>
            <a:spLocks noChangeArrowheads="1"/>
          </p:cNvSpPr>
          <p:nvPr/>
        </p:nvSpPr>
        <p:spPr bwMode="auto">
          <a:xfrm>
            <a:off x="533400" y="1676400"/>
            <a:ext cx="5105400" cy="1749425"/>
          </a:xfrm>
          <a:prstGeom prst="rect">
            <a:avLst/>
          </a:prstGeom>
          <a:solidFill>
            <a:srgbClr val="FFFF66"/>
          </a:solidFill>
          <a:ln w="9525">
            <a:solidFill>
              <a:schemeClr val="tx1"/>
            </a:solidFill>
            <a:miter lim="800000"/>
            <a:headEnd/>
            <a:tailEn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US" sz="1800" dirty="0">
                <a:solidFill>
                  <a:srgbClr val="000066"/>
                </a:solidFill>
                <a:latin typeface="Courier New" pitchFamily="-111" charset="0"/>
              </a:rPr>
              <a:t>CREATE TABLE US_RASTERS(</a:t>
            </a:r>
          </a:p>
          <a:p>
            <a:pPr algn="l" defTabSz="822325" eaLnBrk="0" hangingPunct="0">
              <a:lnSpc>
                <a:spcPct val="100000"/>
              </a:lnSpc>
              <a:spcBef>
                <a:spcPct val="0"/>
              </a:spcBef>
              <a:buClrTx/>
            </a:pPr>
            <a:r>
              <a:rPr lang="en-US" sz="1800" dirty="0">
                <a:solidFill>
                  <a:srgbClr val="000066"/>
                </a:solidFill>
                <a:latin typeface="Courier New" pitchFamily="-111" charset="0"/>
              </a:rPr>
              <a:t>  GEORID       NUMBER PRIMARY KEY,</a:t>
            </a:r>
          </a:p>
          <a:p>
            <a:pPr algn="l" defTabSz="822325" eaLnBrk="0" hangingPunct="0">
              <a:lnSpc>
                <a:spcPct val="100000"/>
              </a:lnSpc>
              <a:spcBef>
                <a:spcPct val="0"/>
              </a:spcBef>
              <a:buClrTx/>
            </a:pPr>
            <a:r>
              <a:rPr lang="en-US" sz="1800" dirty="0">
                <a:solidFill>
                  <a:srgbClr val="000066"/>
                </a:solidFill>
                <a:latin typeface="Courier New" pitchFamily="-111" charset="0"/>
              </a:rPr>
              <a:t>  SOURCE_FILE  VARCHAR2(80),</a:t>
            </a:r>
          </a:p>
          <a:p>
            <a:pPr algn="l" defTabSz="822325" eaLnBrk="0" hangingPunct="0">
              <a:lnSpc>
                <a:spcPct val="100000"/>
              </a:lnSpc>
              <a:spcBef>
                <a:spcPct val="0"/>
              </a:spcBef>
              <a:buClrTx/>
            </a:pPr>
            <a:r>
              <a:rPr lang="en-US" sz="1800" dirty="0">
                <a:solidFill>
                  <a:srgbClr val="000066"/>
                </a:solidFill>
                <a:latin typeface="Courier New" pitchFamily="-111" charset="0"/>
              </a:rPr>
              <a:t>  DESCRIPTION  VARCHAR2(32),</a:t>
            </a:r>
          </a:p>
          <a:p>
            <a:pPr algn="l" defTabSz="822325" eaLnBrk="0" hangingPunct="0">
              <a:lnSpc>
                <a:spcPct val="100000"/>
              </a:lnSpc>
              <a:spcBef>
                <a:spcPct val="0"/>
              </a:spcBef>
              <a:buClrTx/>
            </a:pPr>
            <a:r>
              <a:rPr lang="en-US" sz="1800" dirty="0">
                <a:solidFill>
                  <a:srgbClr val="000066"/>
                </a:solidFill>
                <a:latin typeface="Courier New" pitchFamily="-111" charset="0"/>
              </a:rPr>
              <a:t>  GEORASTER    </a:t>
            </a:r>
            <a:r>
              <a:rPr lang="en-US" sz="1800" dirty="0">
                <a:solidFill>
                  <a:schemeClr val="accent1"/>
                </a:solidFill>
                <a:latin typeface="Courier New" pitchFamily="-111" charset="0"/>
              </a:rPr>
              <a:t>SDO_GEORASTER</a:t>
            </a:r>
          </a:p>
          <a:p>
            <a:pPr algn="l" defTabSz="822325" eaLnBrk="0" hangingPunct="0">
              <a:lnSpc>
                <a:spcPct val="100000"/>
              </a:lnSpc>
              <a:spcBef>
                <a:spcPct val="0"/>
              </a:spcBef>
              <a:buClrTx/>
            </a:pPr>
            <a:r>
              <a:rPr lang="en-US" sz="1800" dirty="0">
                <a:solidFill>
                  <a:srgbClr val="000066"/>
                </a:solidFill>
                <a:latin typeface="Courier New" pitchFamily="-111" charset="0"/>
              </a:rPr>
              <a:t>);</a:t>
            </a:r>
          </a:p>
        </p:txBody>
      </p:sp>
      <p:sp>
        <p:nvSpPr>
          <p:cNvPr id="7" name="Content Placeholder 13"/>
          <p:cNvSpPr>
            <a:spLocks noGrp="1"/>
          </p:cNvSpPr>
          <p:nvPr>
            <p:ph sz="quarter" idx="4294967295"/>
          </p:nvPr>
        </p:nvSpPr>
        <p:spPr>
          <a:xfrm>
            <a:off x="457201" y="3733799"/>
            <a:ext cx="4800599" cy="1143001"/>
          </a:xfrm>
          <a:prstGeom prst="rect">
            <a:avLst/>
          </a:prstGeom>
        </p:spPr>
        <p:txBody>
          <a:bodyPr/>
          <a:lstStyle/>
          <a:p>
            <a:r>
              <a:rPr lang="en-US" sz="1800" dirty="0" smtClean="0">
                <a:ea typeface="ＭＳ Ｐゴシック" pitchFamily="-111" charset="-128"/>
                <a:cs typeface="ＭＳ Ｐゴシック" pitchFamily="-111" charset="-128"/>
              </a:rPr>
              <a:t>Use the SDO_GEORASTER type</a:t>
            </a:r>
          </a:p>
          <a:p>
            <a:r>
              <a:rPr lang="en-US" sz="1800" dirty="0" smtClean="0">
                <a:ea typeface="ＭＳ Ｐゴシック" pitchFamily="-111" charset="-128"/>
                <a:cs typeface="ＭＳ Ｐゴシック" pitchFamily="-111" charset="-128"/>
              </a:rPr>
              <a:t>Combine with any other attributes</a:t>
            </a:r>
            <a:endParaRPr lang="en-US" sz="1800" dirty="0">
              <a:ea typeface="ＭＳ Ｐゴシック" pitchFamily="-111" charset="-128"/>
              <a:cs typeface="ＭＳ Ｐゴシック" pitchFamily="-111" charset="-128"/>
            </a:endParaRPr>
          </a:p>
        </p:txBody>
      </p:sp>
      <p:sp>
        <p:nvSpPr>
          <p:cNvPr id="8" name="Rectangle 4"/>
          <p:cNvSpPr>
            <a:spLocks noChangeArrowheads="1"/>
          </p:cNvSpPr>
          <p:nvPr/>
        </p:nvSpPr>
        <p:spPr bwMode="auto">
          <a:xfrm>
            <a:off x="5181600" y="3657600"/>
            <a:ext cx="4114800" cy="1324081"/>
          </a:xfrm>
          <a:prstGeom prst="rect">
            <a:avLst/>
          </a:prstGeom>
          <a:solidFill>
            <a:srgbClr val="FFFF66"/>
          </a:solidFill>
          <a:ln w="28575" cap="flat" cmpd="sng" algn="ctr">
            <a:solidFill>
              <a:srgbClr val="FF0000"/>
            </a:solidFill>
            <a:prstDash val="solid"/>
            <a:miter lim="800000"/>
            <a:headEnd type="none" w="med" len="med"/>
            <a:tailEnd type="none" w="med" len="me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US" sz="1600" b="1" dirty="0">
                <a:solidFill>
                  <a:srgbClr val="000066"/>
                </a:solidFill>
                <a:latin typeface="Courier New" pitchFamily="-111" charset="0"/>
              </a:rPr>
              <a:t>RASTERTYPE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SPATIALEXTENT     </a:t>
            </a:r>
            <a:r>
              <a:rPr lang="en-US" sz="1600" b="1" dirty="0" smtClean="0">
                <a:solidFill>
                  <a:srgbClr val="000066"/>
                </a:solidFill>
                <a:latin typeface="Courier New" pitchFamily="-111" charset="0"/>
              </a:rPr>
              <a:t> SDO_GEOMETRY</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RASTERDATATABLE   </a:t>
            </a:r>
            <a:r>
              <a:rPr lang="en-US" sz="1600" b="1" dirty="0" smtClean="0">
                <a:solidFill>
                  <a:srgbClr val="000066"/>
                </a:solidFill>
                <a:latin typeface="Courier New" pitchFamily="-111" charset="0"/>
              </a:rPr>
              <a:t> VARCHAR2</a:t>
            </a:r>
            <a:r>
              <a:rPr lang="en-US" sz="1600" b="1" dirty="0">
                <a:solidFill>
                  <a:srgbClr val="000066"/>
                </a:solidFill>
                <a:latin typeface="Courier New" pitchFamily="-111" charset="0"/>
              </a:rPr>
              <a:t>(32)</a:t>
            </a:r>
          </a:p>
          <a:p>
            <a:pPr algn="l" defTabSz="822325" eaLnBrk="0" hangingPunct="0">
              <a:lnSpc>
                <a:spcPct val="100000"/>
              </a:lnSpc>
              <a:spcBef>
                <a:spcPct val="0"/>
              </a:spcBef>
              <a:buClrTx/>
            </a:pPr>
            <a:r>
              <a:rPr lang="en-US" sz="1600" b="1" dirty="0">
                <a:solidFill>
                  <a:srgbClr val="000066"/>
                </a:solidFill>
                <a:latin typeface="Courier New" pitchFamily="-111" charset="0"/>
              </a:rPr>
              <a:t>RASTERID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METADATA          </a:t>
            </a:r>
            <a:r>
              <a:rPr lang="en-US" sz="1600" b="1" dirty="0" smtClean="0">
                <a:solidFill>
                  <a:srgbClr val="000066"/>
                </a:solidFill>
                <a:latin typeface="Courier New" pitchFamily="-111" charset="0"/>
              </a:rPr>
              <a:t> SYS.XMLTYPE</a:t>
            </a:r>
            <a:endParaRPr lang="en-US" sz="1600" b="1" dirty="0">
              <a:solidFill>
                <a:srgbClr val="000066"/>
              </a:solidFill>
              <a:latin typeface="Courier New" pitchFamily="-111" charset="0"/>
            </a:endParaRPr>
          </a:p>
        </p:txBody>
      </p:sp>
      <p:sp>
        <p:nvSpPr>
          <p:cNvPr id="9" name="Bent Arrow 8"/>
          <p:cNvSpPr/>
          <p:nvPr/>
        </p:nvSpPr>
        <p:spPr>
          <a:xfrm rot="5400000">
            <a:off x="5715000" y="1905000"/>
            <a:ext cx="685800" cy="2667000"/>
          </a:xfrm>
          <a:prstGeom prst="bentArrow">
            <a:avLst>
              <a:gd name="adj1" fmla="val 22669"/>
              <a:gd name="adj2" fmla="val 25000"/>
              <a:gd name="adj3" fmla="val 25000"/>
              <a:gd name="adj4" fmla="val 43750"/>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2"/>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Creating </a:t>
            </a:r>
            <a:r>
              <a:rPr lang="en-GB" dirty="0">
                <a:ea typeface="ＭＳ Ｐゴシック" pitchFamily="-111" charset="-128"/>
                <a:cs typeface="ＭＳ Ｐゴシック" pitchFamily="-111" charset="-128"/>
              </a:rPr>
              <a:t>Raster Data Tables</a:t>
            </a:r>
          </a:p>
        </p:txBody>
      </p:sp>
      <p:sp>
        <p:nvSpPr>
          <p:cNvPr id="79875" name="Rectangle 13"/>
          <p:cNvSpPr>
            <a:spLocks noGrp="1" noChangeArrowheads="1"/>
          </p:cNvSpPr>
          <p:nvPr>
            <p:ph type="body" idx="1"/>
          </p:nvPr>
        </p:nvSpPr>
        <p:spPr/>
        <p:txBody>
          <a:bodyPr/>
          <a:lstStyle/>
          <a:p>
            <a:pPr eaLnBrk="1" hangingPunct="1"/>
            <a:r>
              <a:rPr lang="en-US" sz="2000" dirty="0">
                <a:ea typeface="ＭＳ Ｐゴシック" pitchFamily="-111" charset="-128"/>
                <a:cs typeface="ＭＳ Ｐゴシック" pitchFamily="-111" charset="-128"/>
              </a:rPr>
              <a:t>Use the SDO_RASTER type</a:t>
            </a:r>
          </a:p>
          <a:p>
            <a:pPr eaLnBrk="1" hangingPunct="1"/>
            <a:r>
              <a:rPr lang="en-US" sz="2000" dirty="0">
                <a:ea typeface="ＭＳ Ｐゴシック" pitchFamily="-111" charset="-128"/>
                <a:cs typeface="ＭＳ Ｐゴシック" pitchFamily="-111" charset="-128"/>
              </a:rPr>
              <a:t>Control the storage of </a:t>
            </a:r>
            <a:r>
              <a:rPr lang="en-US" sz="2000" dirty="0" smtClean="0">
                <a:ea typeface="ＭＳ Ｐゴシック" pitchFamily="-111" charset="-128"/>
                <a:cs typeface="ＭＳ Ｐゴシック" pitchFamily="-111" charset="-128"/>
              </a:rPr>
              <a:t>LOBs (use </a:t>
            </a:r>
            <a:r>
              <a:rPr lang="en-US" sz="2000" dirty="0" smtClean="0">
                <a:ea typeface="ＭＳ Ｐゴシック" pitchFamily="-111" charset="-128"/>
                <a:cs typeface="ＭＳ Ｐゴシック" pitchFamily="-111" charset="-128"/>
              </a:rPr>
              <a:t>SECUREFILE </a:t>
            </a:r>
            <a:r>
              <a:rPr lang="en-US" sz="2000" dirty="0" smtClean="0">
                <a:ea typeface="ＭＳ Ｐゴシック" pitchFamily="-111" charset="-128"/>
                <a:cs typeface="ＭＳ Ｐゴシック" pitchFamily="-111" charset="-128"/>
              </a:rPr>
              <a:t>lobs)</a:t>
            </a:r>
            <a:endParaRPr lang="en-US" sz="2000" dirty="0">
              <a:ea typeface="ＭＳ Ｐゴシック" pitchFamily="-111" charset="-128"/>
              <a:cs typeface="ＭＳ Ｐゴシック" pitchFamily="-111" charset="-128"/>
            </a:endParaRPr>
          </a:p>
        </p:txBody>
      </p:sp>
      <p:sp>
        <p:nvSpPr>
          <p:cNvPr id="79876" name="Rectangle 3"/>
          <p:cNvSpPr>
            <a:spLocks noChangeArrowheads="1"/>
          </p:cNvSpPr>
          <p:nvPr/>
        </p:nvSpPr>
        <p:spPr bwMode="auto">
          <a:xfrm>
            <a:off x="344488" y="2420888"/>
            <a:ext cx="5791200" cy="2555875"/>
          </a:xfrm>
          <a:prstGeom prst="rect">
            <a:avLst/>
          </a:prstGeom>
          <a:solidFill>
            <a:srgbClr val="FFFF66"/>
          </a:solidFill>
          <a:ln w="9525">
            <a:solidFill>
              <a:schemeClr val="tx1"/>
            </a:solidFill>
            <a:miter lim="800000"/>
            <a:headEnd/>
            <a:tailEn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GB" sz="1600" dirty="0">
                <a:solidFill>
                  <a:srgbClr val="000066"/>
                </a:solidFill>
                <a:latin typeface="Courier New" pitchFamily="-111" charset="0"/>
              </a:rPr>
              <a:t>CREATE TABLE RDT_01 OF </a:t>
            </a:r>
            <a:r>
              <a:rPr lang="en-GB" sz="1600" dirty="0">
                <a:solidFill>
                  <a:schemeClr val="accent1"/>
                </a:solidFill>
                <a:latin typeface="Courier New" pitchFamily="-111" charset="0"/>
              </a:rPr>
              <a:t>SDO_RASTER</a:t>
            </a:r>
            <a:r>
              <a:rPr lang="en-GB" sz="1600" dirty="0">
                <a:solidFill>
                  <a:schemeClr val="hlink"/>
                </a:solidFill>
                <a:latin typeface="Courier New" pitchFamily="-111" charset="0"/>
              </a:rPr>
              <a:t> </a:t>
            </a:r>
            <a:r>
              <a:rPr lang="en-GB" sz="1600" dirty="0">
                <a:solidFill>
                  <a:srgbClr val="000066"/>
                </a:solidFill>
                <a:latin typeface="Courier New" pitchFamily="-111" charset="0"/>
              </a:rPr>
              <a:t>(</a:t>
            </a:r>
          </a:p>
          <a:p>
            <a:pPr algn="l" defTabSz="822325" eaLnBrk="0" hangingPunct="0">
              <a:lnSpc>
                <a:spcPct val="100000"/>
              </a:lnSpc>
              <a:spcBef>
                <a:spcPct val="0"/>
              </a:spcBef>
              <a:buClrTx/>
            </a:pPr>
            <a:r>
              <a:rPr lang="en-GB" sz="1600" dirty="0">
                <a:solidFill>
                  <a:srgbClr val="000066"/>
                </a:solidFill>
                <a:latin typeface="Courier New" pitchFamily="-111" charset="0"/>
              </a:rPr>
              <a:t>  PRIMARY KEY (</a:t>
            </a:r>
          </a:p>
          <a:p>
            <a:pPr algn="l" defTabSz="822325" eaLnBrk="0" hangingPunct="0">
              <a:lnSpc>
                <a:spcPct val="100000"/>
              </a:lnSpc>
              <a:spcBef>
                <a:spcPct val="0"/>
              </a:spcBef>
              <a:buClrTx/>
            </a:pPr>
            <a:r>
              <a:rPr lang="en-GB" sz="1600" dirty="0">
                <a:solidFill>
                  <a:srgbClr val="000066"/>
                </a:solidFill>
                <a:latin typeface="Courier New" pitchFamily="-111" charset="0"/>
              </a:rPr>
              <a:t>     RASTERID, PYRAMIDLEVEL, BANDBLOCKNUMBER,</a:t>
            </a:r>
          </a:p>
          <a:p>
            <a:pPr algn="l" defTabSz="822325" eaLnBrk="0" hangingPunct="0">
              <a:lnSpc>
                <a:spcPct val="100000"/>
              </a:lnSpc>
              <a:spcBef>
                <a:spcPct val="0"/>
              </a:spcBef>
              <a:buClrTx/>
            </a:pPr>
            <a:r>
              <a:rPr lang="en-GB" sz="1600" dirty="0">
                <a:solidFill>
                  <a:srgbClr val="000066"/>
                </a:solidFill>
                <a:latin typeface="Courier New" pitchFamily="-111" charset="0"/>
              </a:rPr>
              <a:t>     ROWBLOCKNUMBER, COLUMNBLOCKNUMBER</a:t>
            </a:r>
          </a:p>
          <a:p>
            <a:pPr algn="l" defTabSz="822325" eaLnBrk="0" hangingPunct="0">
              <a:lnSpc>
                <a:spcPct val="100000"/>
              </a:lnSpc>
              <a:spcBef>
                <a:spcPct val="0"/>
              </a:spcBef>
              <a:buClrTx/>
            </a:pPr>
            <a:r>
              <a:rPr lang="en-GB" sz="1600" dirty="0">
                <a:solidFill>
                  <a:srgbClr val="000066"/>
                </a:solidFill>
                <a:latin typeface="Courier New" pitchFamily="-111" charset="0"/>
              </a:rPr>
              <a:t>  )</a:t>
            </a:r>
          </a:p>
          <a:p>
            <a:pPr algn="l" defTabSz="822325" eaLnBrk="0" hangingPunct="0">
              <a:lnSpc>
                <a:spcPct val="100000"/>
              </a:lnSpc>
              <a:spcBef>
                <a:spcPct val="0"/>
              </a:spcBef>
              <a:buClrTx/>
            </a:pPr>
            <a:r>
              <a:rPr lang="en-GB" sz="1600" dirty="0">
                <a:solidFill>
                  <a:srgbClr val="000066"/>
                </a:solidFill>
                <a:latin typeface="Courier New" pitchFamily="-111" charset="0"/>
              </a:rPr>
              <a:t>)</a:t>
            </a:r>
          </a:p>
          <a:p>
            <a:pPr algn="l" defTabSz="822325" eaLnBrk="0" hangingPunct="0">
              <a:lnSpc>
                <a:spcPct val="100000"/>
              </a:lnSpc>
              <a:spcBef>
                <a:spcPct val="0"/>
              </a:spcBef>
              <a:buClrTx/>
            </a:pPr>
            <a:r>
              <a:rPr lang="en-GB" sz="1600" dirty="0">
                <a:solidFill>
                  <a:srgbClr val="000066"/>
                </a:solidFill>
                <a:latin typeface="Courier New" pitchFamily="-111" charset="0"/>
              </a:rPr>
              <a:t>LOB(RASTERBLOCK) STORE AS </a:t>
            </a:r>
            <a:r>
              <a:rPr lang="en-GB" sz="1600" dirty="0">
                <a:solidFill>
                  <a:schemeClr val="accent1"/>
                </a:solidFill>
                <a:latin typeface="Courier New" pitchFamily="-111" charset="0"/>
              </a:rPr>
              <a:t>SECUREFILE</a:t>
            </a:r>
            <a:r>
              <a:rPr lang="en-GB" sz="1600" dirty="0">
                <a:solidFill>
                  <a:srgbClr val="000066"/>
                </a:solidFill>
                <a:latin typeface="Courier New" pitchFamily="-111" charset="0"/>
              </a:rPr>
              <a:t> (</a:t>
            </a:r>
          </a:p>
          <a:p>
            <a:pPr algn="l" defTabSz="822325" eaLnBrk="0" hangingPunct="0">
              <a:lnSpc>
                <a:spcPct val="100000"/>
              </a:lnSpc>
              <a:spcBef>
                <a:spcPct val="0"/>
              </a:spcBef>
              <a:buClrTx/>
            </a:pPr>
            <a:r>
              <a:rPr lang="en-GB" sz="1600" dirty="0">
                <a:solidFill>
                  <a:srgbClr val="000066"/>
                </a:solidFill>
                <a:latin typeface="Courier New" pitchFamily="-111" charset="0"/>
              </a:rPr>
              <a:t>  STORAGE (INITIAL </a:t>
            </a:r>
            <a:r>
              <a:rPr lang="en-GB" sz="1600" dirty="0" smtClean="0">
                <a:solidFill>
                  <a:srgbClr val="000066"/>
                </a:solidFill>
                <a:latin typeface="Courier New" pitchFamily="-111" charset="0"/>
              </a:rPr>
              <a:t>1024G</a:t>
            </a:r>
            <a:r>
              <a:rPr lang="en-GB" sz="1600" dirty="0">
                <a:solidFill>
                  <a:srgbClr val="000066"/>
                </a:solidFill>
                <a:latin typeface="Courier New" pitchFamily="-111" charset="0"/>
              </a:rPr>
              <a:t>) </a:t>
            </a:r>
          </a:p>
          <a:p>
            <a:pPr algn="l" defTabSz="822325" eaLnBrk="0" hangingPunct="0">
              <a:lnSpc>
                <a:spcPct val="100000"/>
              </a:lnSpc>
              <a:spcBef>
                <a:spcPct val="0"/>
              </a:spcBef>
              <a:buClrTx/>
            </a:pPr>
            <a:r>
              <a:rPr lang="en-GB" sz="1600" dirty="0">
                <a:solidFill>
                  <a:srgbClr val="000066"/>
                </a:solidFill>
                <a:latin typeface="Courier New" pitchFamily="-111" charset="0"/>
              </a:rPr>
              <a:t>  NOCACHE NOLOGGING</a:t>
            </a:r>
          </a:p>
          <a:p>
            <a:pPr algn="l" defTabSz="822325" eaLnBrk="0" hangingPunct="0">
              <a:lnSpc>
                <a:spcPct val="100000"/>
              </a:lnSpc>
              <a:spcBef>
                <a:spcPct val="0"/>
              </a:spcBef>
              <a:buClrTx/>
            </a:pPr>
            <a:r>
              <a:rPr lang="en-GB" sz="1600" dirty="0">
                <a:solidFill>
                  <a:srgbClr val="000066"/>
                </a:solidFill>
                <a:latin typeface="Courier New" pitchFamily="-111" charset="0"/>
              </a:rPr>
              <a:t>);</a:t>
            </a:r>
          </a:p>
        </p:txBody>
      </p:sp>
      <p:sp>
        <p:nvSpPr>
          <p:cNvPr id="79877" name="Rectangle 11"/>
          <p:cNvSpPr>
            <a:spLocks noChangeArrowheads="1"/>
          </p:cNvSpPr>
          <p:nvPr/>
        </p:nvSpPr>
        <p:spPr bwMode="auto">
          <a:xfrm>
            <a:off x="457200" y="5445125"/>
            <a:ext cx="7086600" cy="685800"/>
          </a:xfrm>
          <a:prstGeom prst="rect">
            <a:avLst/>
          </a:prstGeom>
          <a:noFill/>
          <a:ln w="9525">
            <a:noFill/>
            <a:miter lim="800000"/>
            <a:headEnd/>
            <a:tailEnd/>
          </a:ln>
        </p:spPr>
        <p:txBody>
          <a:bodyPr lIns="0" tIns="0" rIns="0" bIns="0">
            <a:prstTxWarp prst="textNoShape">
              <a:avLst/>
            </a:prstTxWarp>
          </a:bodyPr>
          <a:lstStyle/>
          <a:p>
            <a:pPr marL="227013" indent="-227013" algn="l">
              <a:lnSpc>
                <a:spcPct val="100000"/>
              </a:lnSpc>
              <a:spcBef>
                <a:spcPct val="20000"/>
              </a:spcBef>
            </a:pPr>
            <a:r>
              <a:rPr lang="en-US" sz="1800" dirty="0" err="1">
                <a:solidFill>
                  <a:schemeClr val="accent1"/>
                </a:solidFill>
              </a:rPr>
              <a:t>RDTs</a:t>
            </a:r>
            <a:r>
              <a:rPr lang="en-US" sz="1800" dirty="0">
                <a:solidFill>
                  <a:schemeClr val="accent1"/>
                </a:solidFill>
              </a:rPr>
              <a:t> must have unique names (across schemas)</a:t>
            </a:r>
          </a:p>
          <a:p>
            <a:pPr marL="227013" indent="-227013" algn="l">
              <a:lnSpc>
                <a:spcPct val="100000"/>
              </a:lnSpc>
              <a:spcBef>
                <a:spcPct val="20000"/>
              </a:spcBef>
            </a:pPr>
            <a:r>
              <a:rPr lang="en-US" sz="1800" b="0" dirty="0" err="1">
                <a:solidFill>
                  <a:schemeClr val="accent1"/>
                </a:solidFill>
              </a:rPr>
              <a:t>RDTs</a:t>
            </a:r>
            <a:r>
              <a:rPr lang="en-US" sz="1800" b="0" dirty="0">
                <a:solidFill>
                  <a:schemeClr val="accent1"/>
                </a:solidFill>
              </a:rPr>
              <a:t> not listed in USER_TABLES but in USER_OBJECT_TABLES</a:t>
            </a:r>
          </a:p>
        </p:txBody>
      </p:sp>
      <p:sp>
        <p:nvSpPr>
          <p:cNvPr id="6" name="Bent Arrow 5"/>
          <p:cNvSpPr/>
          <p:nvPr/>
        </p:nvSpPr>
        <p:spPr>
          <a:xfrm rot="5400000">
            <a:off x="5892044" y="1364940"/>
            <a:ext cx="792088" cy="3048000"/>
          </a:xfrm>
          <a:prstGeom prst="bentArrow">
            <a:avLst>
              <a:gd name="adj1" fmla="val 22669"/>
              <a:gd name="adj2" fmla="val 25000"/>
              <a:gd name="adj3" fmla="val 25000"/>
              <a:gd name="adj4" fmla="val 43750"/>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4"/>
          <p:cNvSpPr>
            <a:spLocks noChangeArrowheads="1"/>
          </p:cNvSpPr>
          <p:nvPr/>
        </p:nvSpPr>
        <p:spPr bwMode="auto">
          <a:xfrm>
            <a:off x="5601072" y="3340668"/>
            <a:ext cx="4114800" cy="1816524"/>
          </a:xfrm>
          <a:prstGeom prst="rect">
            <a:avLst/>
          </a:prstGeom>
          <a:solidFill>
            <a:srgbClr val="FFFF66"/>
          </a:solidFill>
          <a:ln w="28575" cap="flat" cmpd="sng" algn="ctr">
            <a:solidFill>
              <a:srgbClr val="FF0000"/>
            </a:solidFill>
            <a:prstDash val="solid"/>
            <a:miter lim="800000"/>
            <a:headEnd type="none" w="med" len="med"/>
            <a:tailEnd type="none" w="med" len="me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US" sz="1600" b="1" dirty="0">
                <a:solidFill>
                  <a:srgbClr val="000066"/>
                </a:solidFill>
                <a:latin typeface="Courier New" pitchFamily="-111" charset="0"/>
              </a:rPr>
              <a:t>RASTERID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PYRAMIDLEVEL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BANDBLOCKNUMBER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ROWBLOCKNUMBER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COLUMNBLOCKNUMBER </a:t>
            </a:r>
            <a:r>
              <a:rPr lang="en-US" sz="1600" b="1" dirty="0" smtClean="0">
                <a:solidFill>
                  <a:srgbClr val="000066"/>
                </a:solidFill>
                <a:latin typeface="Courier New" pitchFamily="-111" charset="0"/>
              </a:rPr>
              <a:t> NUMBER</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BLOCKMBR          </a:t>
            </a:r>
            <a:r>
              <a:rPr lang="en-US" sz="1600" b="1" dirty="0" smtClean="0">
                <a:solidFill>
                  <a:srgbClr val="000066"/>
                </a:solidFill>
                <a:latin typeface="Courier New" pitchFamily="-111" charset="0"/>
              </a:rPr>
              <a:t> SDO_GEOMETRY</a:t>
            </a:r>
            <a:endParaRPr lang="en-US" sz="1600" b="1" dirty="0">
              <a:solidFill>
                <a:srgbClr val="000066"/>
              </a:solidFill>
              <a:latin typeface="Courier New" pitchFamily="-111" charset="0"/>
            </a:endParaRPr>
          </a:p>
          <a:p>
            <a:pPr algn="l" defTabSz="822325" eaLnBrk="0" hangingPunct="0">
              <a:lnSpc>
                <a:spcPct val="100000"/>
              </a:lnSpc>
              <a:spcBef>
                <a:spcPct val="0"/>
              </a:spcBef>
              <a:buClrTx/>
            </a:pPr>
            <a:r>
              <a:rPr lang="en-US" sz="1600" b="1" dirty="0">
                <a:solidFill>
                  <a:srgbClr val="000066"/>
                </a:solidFill>
                <a:latin typeface="Courier New" pitchFamily="-111" charset="0"/>
              </a:rPr>
              <a:t>RASTERBLOCK       </a:t>
            </a:r>
            <a:r>
              <a:rPr lang="en-US" sz="1600" b="1" dirty="0" smtClean="0">
                <a:solidFill>
                  <a:srgbClr val="000066"/>
                </a:solidFill>
                <a:latin typeface="Courier New" pitchFamily="-111" charset="0"/>
              </a:rPr>
              <a:t> BLOB</a:t>
            </a:r>
            <a:endParaRPr lang="en-US" sz="1600" b="1" dirty="0">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Raster/Vector Data Differences</a:t>
            </a:r>
          </a:p>
        </p:txBody>
      </p:sp>
      <p:graphicFrame>
        <p:nvGraphicFramePr>
          <p:cNvPr id="5" name="Content Placeholder 4"/>
          <p:cNvGraphicFramePr>
            <a:graphicFrameLocks noGrp="1"/>
          </p:cNvGraphicFramePr>
          <p:nvPr>
            <p:ph idx="1"/>
          </p:nvPr>
        </p:nvGraphicFramePr>
        <p:xfrm>
          <a:off x="228600" y="1094232"/>
          <a:ext cx="9448800" cy="4773168"/>
        </p:xfrm>
        <a:graphic>
          <a:graphicData uri="http://schemas.openxmlformats.org/drawingml/2006/table">
            <a:tbl>
              <a:tblPr firstRow="1" bandRow="1">
                <a:tableStyleId>{85BE263C-DBD7-4A20-BB59-AAB30ACAA65A}</a:tableStyleId>
              </a:tblPr>
              <a:tblGrid>
                <a:gridCol w="4419600"/>
                <a:gridCol w="5029200"/>
              </a:tblGrid>
              <a:tr h="457200">
                <a:tc>
                  <a:txBody>
                    <a:bodyPr/>
                    <a:lstStyle/>
                    <a:p>
                      <a:pPr algn="ctr"/>
                      <a:r>
                        <a:rPr lang="en-US" sz="2400" dirty="0" smtClean="0">
                          <a:solidFill>
                            <a:srgbClr val="000000"/>
                          </a:solidFill>
                        </a:rPr>
                        <a:t>Vector Data</a:t>
                      </a:r>
                      <a:endParaRPr lang="en-US" sz="24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400" dirty="0" smtClean="0">
                          <a:solidFill>
                            <a:srgbClr val="000000"/>
                          </a:solidFill>
                        </a:rPr>
                        <a:t>Raster data</a:t>
                      </a:r>
                      <a:endParaRPr lang="en-US" sz="24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0">
                <a:tc>
                  <a:txBody>
                    <a:bodyPr/>
                    <a:lstStyle/>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Precise coordinates define a point, line, or polygon</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Sparse representation of data (requires less storage)</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Good for representing map features</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Good for describing connectivity (topology)</a:t>
                      </a:r>
                    </a:p>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One or more cells approximate a point, line, or polygon</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Requires storage of a complete matrix of cells</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Good for representing and analyzing large, filled structures</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Easily drawn, as each cell can correspond to one or more pixels</a:t>
                      </a: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en-US" sz="2400" b="0" i="0" u="none" strike="noStrike" kern="0" cap="none" spc="0" normalizeH="0" baseline="0" noProof="0" dirty="0" smtClean="0">
                          <a:ln>
                            <a:noFill/>
                          </a:ln>
                          <a:solidFill>
                            <a:srgbClr val="000000"/>
                          </a:solidFill>
                          <a:effectLst/>
                          <a:uLnTx/>
                          <a:uFillTx/>
                          <a:latin typeface="+mn-lt"/>
                          <a:ea typeface="ＭＳ Ｐゴシック" pitchFamily="-109" charset="-128"/>
                          <a:cs typeface="ＭＳ Ｐゴシック" pitchFamily="-109" charset="-128"/>
                        </a:rPr>
                        <a:t>Typically requires much more storage space</a:t>
                      </a:r>
                    </a:p>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2"/>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After all loading is done </a:t>
            </a:r>
            <a:r>
              <a:rPr lang="mr-IN" dirty="0" smtClean="0">
                <a:ea typeface="ＭＳ Ｐゴシック" pitchFamily="-111" charset="-128"/>
                <a:cs typeface="ＭＳ Ｐゴシック" pitchFamily="-111" charset="-128"/>
              </a:rPr>
              <a:t>…</a:t>
            </a:r>
            <a:endParaRPr lang="en-GB" dirty="0">
              <a:ea typeface="ＭＳ Ｐゴシック" pitchFamily="-111" charset="-128"/>
              <a:cs typeface="ＭＳ Ｐゴシック" pitchFamily="-111" charset="-128"/>
            </a:endParaRPr>
          </a:p>
        </p:txBody>
      </p:sp>
      <p:sp>
        <p:nvSpPr>
          <p:cNvPr id="79875" name="Rectangle 13"/>
          <p:cNvSpPr>
            <a:spLocks noGrp="1" noChangeArrowheads="1"/>
          </p:cNvSpPr>
          <p:nvPr>
            <p:ph type="body" idx="1"/>
          </p:nvPr>
        </p:nvSpPr>
        <p:spPr/>
        <p:txBody>
          <a:bodyPr/>
          <a:lstStyle/>
          <a:p>
            <a:pPr eaLnBrk="1" hangingPunct="1"/>
            <a:r>
              <a:rPr lang="en-US" sz="2000" dirty="0" smtClean="0">
                <a:ea typeface="ＭＳ Ｐゴシック" pitchFamily="-111" charset="-128"/>
                <a:cs typeface="ＭＳ Ｐゴシック" pitchFamily="-111" charset="-128"/>
              </a:rPr>
              <a:t>Re-enable caching and logging on the RDTs</a:t>
            </a:r>
            <a:endParaRPr lang="en-US" sz="2000" dirty="0">
              <a:ea typeface="ＭＳ Ｐゴシック" pitchFamily="-111" charset="-128"/>
              <a:cs typeface="ＭＳ Ｐゴシック" pitchFamily="-111" charset="-128"/>
            </a:endParaRPr>
          </a:p>
        </p:txBody>
      </p:sp>
      <p:sp>
        <p:nvSpPr>
          <p:cNvPr id="79876" name="Rectangle 3"/>
          <p:cNvSpPr>
            <a:spLocks noChangeArrowheads="1"/>
          </p:cNvSpPr>
          <p:nvPr/>
        </p:nvSpPr>
        <p:spPr bwMode="auto">
          <a:xfrm>
            <a:off x="889992" y="2348880"/>
            <a:ext cx="5791200" cy="1570303"/>
          </a:xfrm>
          <a:prstGeom prst="rect">
            <a:avLst/>
          </a:prstGeom>
          <a:solidFill>
            <a:srgbClr val="FFFF66"/>
          </a:solidFill>
          <a:ln w="9525">
            <a:solidFill>
              <a:schemeClr val="tx1"/>
            </a:solidFill>
            <a:miter lim="800000"/>
            <a:headEnd/>
            <a:tailEnd/>
          </a:ln>
        </p:spPr>
        <p:txBody>
          <a:bodyPr wrap="square" lIns="92075" tIns="46038" rIns="92075" bIns="46038">
            <a:prstTxWarp prst="textNoShape">
              <a:avLst/>
            </a:prstTxWarp>
            <a:spAutoFit/>
          </a:bodyPr>
          <a:lstStyle/>
          <a:p>
            <a:pPr algn="l" defTabSz="822325" eaLnBrk="0" hangingPunct="0">
              <a:lnSpc>
                <a:spcPct val="100000"/>
              </a:lnSpc>
              <a:spcBef>
                <a:spcPct val="0"/>
              </a:spcBef>
              <a:buClrTx/>
            </a:pPr>
            <a:r>
              <a:rPr lang="en-GB" sz="1600" dirty="0" smtClean="0">
                <a:solidFill>
                  <a:srgbClr val="000066"/>
                </a:solidFill>
                <a:latin typeface="Courier New" pitchFamily="-111" charset="0"/>
              </a:rPr>
              <a:t>ALTER </a:t>
            </a:r>
            <a:r>
              <a:rPr lang="en-GB" sz="1600" dirty="0">
                <a:solidFill>
                  <a:srgbClr val="000066"/>
                </a:solidFill>
                <a:latin typeface="Courier New" pitchFamily="-111" charset="0"/>
              </a:rPr>
              <a:t>TABLE </a:t>
            </a:r>
            <a:r>
              <a:rPr lang="en-GB" sz="1600" dirty="0" smtClean="0">
                <a:solidFill>
                  <a:srgbClr val="000066"/>
                </a:solidFill>
                <a:latin typeface="Courier New" pitchFamily="-111" charset="0"/>
              </a:rPr>
              <a:t>RDT_01</a:t>
            </a:r>
            <a:endParaRPr lang="en-GB" sz="1600" dirty="0">
              <a:solidFill>
                <a:srgbClr val="000066"/>
              </a:solidFill>
              <a:latin typeface="Courier New" pitchFamily="-111" charset="0"/>
            </a:endParaRPr>
          </a:p>
          <a:p>
            <a:pPr algn="l" defTabSz="822325" eaLnBrk="0" hangingPunct="0">
              <a:lnSpc>
                <a:spcPct val="100000"/>
              </a:lnSpc>
              <a:spcBef>
                <a:spcPct val="0"/>
              </a:spcBef>
              <a:buClrTx/>
            </a:pPr>
            <a:r>
              <a:rPr lang="en-GB" sz="1600" dirty="0" smtClean="0">
                <a:solidFill>
                  <a:srgbClr val="FF0000"/>
                </a:solidFill>
                <a:latin typeface="Courier New" pitchFamily="-111" charset="0"/>
              </a:rPr>
              <a:t>MODIFY LOB(RASTERBLOCK)</a:t>
            </a:r>
          </a:p>
          <a:p>
            <a:pPr algn="l" defTabSz="822325" eaLnBrk="0" hangingPunct="0">
              <a:lnSpc>
                <a:spcPct val="100000"/>
              </a:lnSpc>
              <a:spcBef>
                <a:spcPct val="0"/>
              </a:spcBef>
              <a:buClrTx/>
            </a:pPr>
            <a:r>
              <a:rPr lang="en-GB" sz="1600" dirty="0" smtClean="0">
                <a:solidFill>
                  <a:srgbClr val="FF0000"/>
                </a:solidFill>
                <a:latin typeface="Courier New" pitchFamily="-111" charset="0"/>
              </a:rPr>
              <a:t>( </a:t>
            </a:r>
            <a:endParaRPr lang="en-GB" sz="1600" dirty="0">
              <a:solidFill>
                <a:srgbClr val="FF0000"/>
              </a:solidFill>
              <a:latin typeface="Courier New" pitchFamily="-111" charset="0"/>
            </a:endParaRPr>
          </a:p>
          <a:p>
            <a:pPr algn="l" defTabSz="822325" eaLnBrk="0" hangingPunct="0">
              <a:lnSpc>
                <a:spcPct val="100000"/>
              </a:lnSpc>
              <a:spcBef>
                <a:spcPct val="0"/>
              </a:spcBef>
              <a:buClrTx/>
            </a:pPr>
            <a:r>
              <a:rPr lang="en-GB" sz="1600" dirty="0" smtClean="0">
                <a:solidFill>
                  <a:srgbClr val="FF0000"/>
                </a:solidFill>
                <a:latin typeface="Courier New" pitchFamily="-111" charset="0"/>
              </a:rPr>
              <a:t>  CACHE </a:t>
            </a:r>
          </a:p>
          <a:p>
            <a:pPr algn="l" defTabSz="822325" eaLnBrk="0" hangingPunct="0">
              <a:lnSpc>
                <a:spcPct val="100000"/>
              </a:lnSpc>
              <a:spcBef>
                <a:spcPct val="0"/>
              </a:spcBef>
              <a:buClrTx/>
            </a:pPr>
            <a:r>
              <a:rPr lang="en-GB" sz="1600" dirty="0">
                <a:solidFill>
                  <a:srgbClr val="FF0000"/>
                </a:solidFill>
                <a:latin typeface="Courier New" pitchFamily="-111" charset="0"/>
              </a:rPr>
              <a:t> </a:t>
            </a:r>
            <a:r>
              <a:rPr lang="en-GB" sz="1600" dirty="0" smtClean="0">
                <a:solidFill>
                  <a:srgbClr val="FF0000"/>
                </a:solidFill>
                <a:latin typeface="Courier New" pitchFamily="-111" charset="0"/>
              </a:rPr>
              <a:t> </a:t>
            </a:r>
            <a:r>
              <a:rPr lang="en-GB" sz="1600" dirty="0" smtClean="0">
                <a:solidFill>
                  <a:srgbClr val="FF0000"/>
                </a:solidFill>
                <a:latin typeface="Courier New" pitchFamily="-111" charset="0"/>
              </a:rPr>
              <a:t>LOGGING</a:t>
            </a:r>
            <a:endParaRPr lang="en-GB" sz="1600" dirty="0">
              <a:solidFill>
                <a:srgbClr val="FF0000"/>
              </a:solidFill>
              <a:latin typeface="Courier New" pitchFamily="-111" charset="0"/>
            </a:endParaRPr>
          </a:p>
          <a:p>
            <a:pPr algn="l" defTabSz="822325" eaLnBrk="0" hangingPunct="0">
              <a:lnSpc>
                <a:spcPct val="100000"/>
              </a:lnSpc>
              <a:spcBef>
                <a:spcPct val="0"/>
              </a:spcBef>
              <a:buClrTx/>
            </a:pPr>
            <a:r>
              <a:rPr lang="en-GB" sz="1600" dirty="0">
                <a:solidFill>
                  <a:srgbClr val="FF0000"/>
                </a:solidFill>
                <a:latin typeface="Courier New" pitchFamily="-111" charset="0"/>
              </a:rPr>
              <a:t>);</a:t>
            </a:r>
          </a:p>
        </p:txBody>
      </p:sp>
    </p:spTree>
    <p:extLst>
      <p:ext uri="{BB962C8B-B14F-4D97-AF65-F5344CB8AC3E}">
        <p14:creationId xmlns:p14="http://schemas.microsoft.com/office/powerpoint/2010/main" val="1075277390"/>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3"/>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Initializing </a:t>
            </a:r>
            <a:r>
              <a:rPr lang="en-GB" dirty="0" err="1">
                <a:ea typeface="ＭＳ Ｐゴシック" pitchFamily="-111" charset="-128"/>
                <a:cs typeface="ＭＳ Ｐゴシック" pitchFamily="-111" charset="-128"/>
              </a:rPr>
              <a:t>Rasters</a:t>
            </a:r>
            <a:endParaRPr lang="en-GB" dirty="0">
              <a:ea typeface="ＭＳ Ｐゴシック" pitchFamily="-111" charset="-128"/>
              <a:cs typeface="ＭＳ Ｐゴシック" pitchFamily="-111" charset="-128"/>
            </a:endParaRPr>
          </a:p>
        </p:txBody>
      </p:sp>
      <p:sp>
        <p:nvSpPr>
          <p:cNvPr id="84995" name="Rectangle 14"/>
          <p:cNvSpPr>
            <a:spLocks noGrp="1" noChangeArrowheads="1"/>
          </p:cNvSpPr>
          <p:nvPr>
            <p:ph type="body" idx="1"/>
          </p:nvPr>
        </p:nvSpPr>
        <p:spPr>
          <a:xfrm>
            <a:off x="742950" y="1219200"/>
            <a:ext cx="8166100" cy="4343400"/>
          </a:xfrm>
        </p:spPr>
        <p:txBody>
          <a:bodyPr/>
          <a:lstStyle/>
          <a:p>
            <a:pPr eaLnBrk="1" hangingPunct="1"/>
            <a:r>
              <a:rPr lang="en-US" dirty="0">
                <a:ea typeface="ＭＳ Ｐゴシック" pitchFamily="-111" charset="-128"/>
                <a:cs typeface="ＭＳ Ｐゴシック" pitchFamily="-111" charset="-128"/>
              </a:rPr>
              <a:t>Specify the storage location for the blocks</a:t>
            </a:r>
          </a:p>
          <a:p>
            <a:pPr lvl="1" eaLnBrk="1" hangingPunct="1"/>
            <a:r>
              <a:rPr lang="en-US" dirty="0"/>
              <a:t>Name of </a:t>
            </a:r>
            <a:r>
              <a:rPr lang="en-US" b="1" dirty="0"/>
              <a:t>raster data </a:t>
            </a:r>
            <a:r>
              <a:rPr lang="en-US" b="1" dirty="0" smtClean="0"/>
              <a:t>table</a:t>
            </a:r>
          </a:p>
          <a:p>
            <a:pPr lvl="2" eaLnBrk="1" hangingPunct="1"/>
            <a:r>
              <a:rPr lang="en-US" dirty="0" smtClean="0"/>
              <a:t>Will be created if it does not exist!</a:t>
            </a:r>
          </a:p>
          <a:p>
            <a:pPr lvl="1" eaLnBrk="1" hangingPunct="1"/>
            <a:r>
              <a:rPr lang="en-US" b="1" dirty="0"/>
              <a:t>Unique id </a:t>
            </a:r>
            <a:r>
              <a:rPr lang="en-US" dirty="0"/>
              <a:t>in that </a:t>
            </a:r>
            <a:r>
              <a:rPr lang="en-US" dirty="0" smtClean="0"/>
              <a:t>table</a:t>
            </a:r>
          </a:p>
          <a:p>
            <a:pPr lvl="2" eaLnBrk="1" hangingPunct="1"/>
            <a:r>
              <a:rPr lang="en-US" dirty="0" smtClean="0"/>
              <a:t>If </a:t>
            </a:r>
            <a:r>
              <a:rPr lang="en-US" dirty="0"/>
              <a:t>no id provided, one will be assigned automatically</a:t>
            </a:r>
          </a:p>
        </p:txBody>
      </p:sp>
      <p:sp>
        <p:nvSpPr>
          <p:cNvPr id="84996" name="Rectangle 3"/>
          <p:cNvSpPr>
            <a:spLocks noChangeArrowheads="1"/>
          </p:cNvSpPr>
          <p:nvPr/>
        </p:nvSpPr>
        <p:spPr bwMode="auto">
          <a:xfrm>
            <a:off x="609600" y="3168650"/>
            <a:ext cx="8534400" cy="257333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800" dirty="0">
                <a:solidFill>
                  <a:srgbClr val="000066"/>
                </a:solidFill>
                <a:latin typeface="Courier New" pitchFamily="-111" charset="0"/>
              </a:rPr>
              <a:t>INSERT INTO US_RASTERS (GEORID, GEORASTER)</a:t>
            </a:r>
          </a:p>
          <a:p>
            <a:pPr algn="l" defTabSz="822325" eaLnBrk="0" hangingPunct="0">
              <a:lnSpc>
                <a:spcPct val="100000"/>
              </a:lnSpc>
              <a:spcBef>
                <a:spcPct val="0"/>
              </a:spcBef>
              <a:buClrTx/>
            </a:pPr>
            <a:r>
              <a:rPr lang="en-US" sz="1800" dirty="0">
                <a:solidFill>
                  <a:srgbClr val="000066"/>
                </a:solidFill>
                <a:latin typeface="Courier New" pitchFamily="-111" charset="0"/>
              </a:rPr>
              <a:t>  VALUES (1, SDO_GEOR.INIT(</a:t>
            </a:r>
            <a:r>
              <a:rPr lang="en-US" sz="1800" dirty="0">
                <a:solidFill>
                  <a:schemeClr val="accent1"/>
                </a:solidFill>
                <a:latin typeface="Courier New" pitchFamily="-111" charset="0"/>
              </a:rPr>
              <a:t>'RDT_01',1</a:t>
            </a:r>
            <a:r>
              <a:rPr lang="en-US" sz="1800" dirty="0">
                <a:solidFill>
                  <a:srgbClr val="000066"/>
                </a:solidFill>
                <a:latin typeface="Courier New" pitchFamily="-111" charset="0"/>
              </a:rPr>
              <a:t>)); </a:t>
            </a:r>
          </a:p>
          <a:p>
            <a:pPr algn="l" defTabSz="822325" eaLnBrk="0" hangingPunct="0">
              <a:lnSpc>
                <a:spcPct val="100000"/>
              </a:lnSpc>
              <a:spcBef>
                <a:spcPct val="0"/>
              </a:spcBef>
              <a:buClrTx/>
            </a:pPr>
            <a:r>
              <a:rPr lang="en-US" sz="1800" dirty="0">
                <a:solidFill>
                  <a:srgbClr val="000066"/>
                </a:solidFill>
                <a:latin typeface="Courier New" pitchFamily="-111" charset="0"/>
              </a:rPr>
              <a:t>INSERT INTO US_RASTERS (GEORID, GEORASTER)</a:t>
            </a:r>
          </a:p>
          <a:p>
            <a:pPr algn="l" defTabSz="822325" eaLnBrk="0" hangingPunct="0">
              <a:lnSpc>
                <a:spcPct val="100000"/>
              </a:lnSpc>
              <a:spcBef>
                <a:spcPct val="0"/>
              </a:spcBef>
              <a:buClrTx/>
            </a:pPr>
            <a:r>
              <a:rPr lang="en-US" sz="1800" dirty="0">
                <a:solidFill>
                  <a:srgbClr val="000066"/>
                </a:solidFill>
                <a:latin typeface="Courier New" pitchFamily="-111" charset="0"/>
              </a:rPr>
              <a:t>  VALUES (2, SDO_GEOR.INIT(</a:t>
            </a:r>
            <a:r>
              <a:rPr lang="en-US" sz="1800" dirty="0">
                <a:solidFill>
                  <a:schemeClr val="accent1"/>
                </a:solidFill>
                <a:latin typeface="Courier New" pitchFamily="-111" charset="0"/>
              </a:rPr>
              <a:t>'RDT_01',2</a:t>
            </a:r>
            <a:r>
              <a:rPr lang="en-US" sz="1800" dirty="0">
                <a:solidFill>
                  <a:srgbClr val="000066"/>
                </a:solidFill>
                <a:latin typeface="Courier New" pitchFamily="-111" charset="0"/>
              </a:rPr>
              <a:t>));</a:t>
            </a:r>
          </a:p>
          <a:p>
            <a:pPr algn="l" defTabSz="822325" eaLnBrk="0" hangingPunct="0">
              <a:lnSpc>
                <a:spcPct val="100000"/>
              </a:lnSpc>
              <a:spcBef>
                <a:spcPct val="0"/>
              </a:spcBef>
              <a:buClrTx/>
            </a:pPr>
            <a:r>
              <a:rPr lang="en-US" sz="1800" dirty="0">
                <a:solidFill>
                  <a:srgbClr val="000066"/>
                </a:solidFill>
                <a:latin typeface="Courier New" pitchFamily="-111" charset="0"/>
              </a:rPr>
              <a:t>INSERT INTO US_RASTERS (GEORID, GEORASTER)</a:t>
            </a:r>
          </a:p>
          <a:p>
            <a:pPr algn="l" defTabSz="822325" eaLnBrk="0" hangingPunct="0">
              <a:lnSpc>
                <a:spcPct val="100000"/>
              </a:lnSpc>
              <a:spcBef>
                <a:spcPct val="0"/>
              </a:spcBef>
              <a:buClrTx/>
            </a:pPr>
            <a:r>
              <a:rPr lang="en-US" sz="1800" dirty="0">
                <a:solidFill>
                  <a:srgbClr val="000066"/>
                </a:solidFill>
                <a:latin typeface="Courier New" pitchFamily="-111" charset="0"/>
              </a:rPr>
              <a:t>  VALUES (3, SDO_GEOR.INIT(</a:t>
            </a:r>
            <a:r>
              <a:rPr lang="en-US" sz="1800" dirty="0">
                <a:solidFill>
                  <a:schemeClr val="accent1"/>
                </a:solidFill>
                <a:latin typeface="Courier New" pitchFamily="-111" charset="0"/>
              </a:rPr>
              <a:t>'RDT_02',3</a:t>
            </a:r>
            <a:r>
              <a:rPr lang="en-US" sz="1800" dirty="0">
                <a:solidFill>
                  <a:srgbClr val="000066"/>
                </a:solidFill>
                <a:latin typeface="Courier New" pitchFamily="-111" charset="0"/>
              </a:rPr>
              <a:t>));</a:t>
            </a:r>
          </a:p>
          <a:p>
            <a:pPr algn="l" defTabSz="822325" eaLnBrk="0" hangingPunct="0">
              <a:lnSpc>
                <a:spcPct val="100000"/>
              </a:lnSpc>
              <a:spcBef>
                <a:spcPct val="0"/>
              </a:spcBef>
              <a:buClrTx/>
            </a:pPr>
            <a:r>
              <a:rPr lang="en-US" sz="1800" dirty="0">
                <a:solidFill>
                  <a:srgbClr val="000066"/>
                </a:solidFill>
                <a:latin typeface="Courier New" pitchFamily="-111" charset="0"/>
              </a:rPr>
              <a:t>INSERT INTO US_RASTERS (GEORID, GEORASTER)</a:t>
            </a:r>
          </a:p>
          <a:p>
            <a:pPr algn="l" defTabSz="822325" eaLnBrk="0" hangingPunct="0">
              <a:lnSpc>
                <a:spcPct val="100000"/>
              </a:lnSpc>
              <a:spcBef>
                <a:spcPct val="0"/>
              </a:spcBef>
              <a:buClrTx/>
            </a:pPr>
            <a:r>
              <a:rPr lang="en-US" sz="1800" dirty="0">
                <a:solidFill>
                  <a:srgbClr val="000066"/>
                </a:solidFill>
                <a:latin typeface="Courier New" pitchFamily="-111" charset="0"/>
              </a:rPr>
              <a:t>  VALUES (4, SDO_GEOR.INIT(</a:t>
            </a:r>
            <a:r>
              <a:rPr lang="en-US" sz="1800" dirty="0">
                <a:solidFill>
                  <a:schemeClr val="accent1"/>
                </a:solidFill>
                <a:latin typeface="Courier New" pitchFamily="-111" charset="0"/>
              </a:rPr>
              <a:t>'RDT_02',4</a:t>
            </a:r>
            <a:r>
              <a:rPr lang="en-US" sz="1800" dirty="0">
                <a:solidFill>
                  <a:srgbClr val="000066"/>
                </a:solidFill>
                <a:latin typeface="Courier New" pitchFamily="-111" charset="0"/>
              </a:rPr>
              <a:t>));</a:t>
            </a:r>
          </a:p>
          <a:p>
            <a:pPr algn="l" defTabSz="822325" eaLnBrk="0" hangingPunct="0">
              <a:lnSpc>
                <a:spcPct val="100000"/>
              </a:lnSpc>
              <a:spcBef>
                <a:spcPct val="0"/>
              </a:spcBef>
              <a:buClrTx/>
            </a:pPr>
            <a:endParaRPr lang="en-US" sz="1800" dirty="0">
              <a:solidFill>
                <a:srgbClr val="000066"/>
              </a:solidFill>
              <a:latin typeface="Courier New" pitchFamily="-111" charset="0"/>
            </a:endParaRPr>
          </a:p>
        </p:txBody>
      </p:sp>
      <p:sp>
        <p:nvSpPr>
          <p:cNvPr id="84997" name="Text Box 5"/>
          <p:cNvSpPr txBox="1">
            <a:spLocks noChangeArrowheads="1"/>
          </p:cNvSpPr>
          <p:nvPr/>
        </p:nvSpPr>
        <p:spPr bwMode="auto">
          <a:xfrm>
            <a:off x="2514600" y="5835650"/>
            <a:ext cx="234315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data table</a:t>
            </a:r>
          </a:p>
        </p:txBody>
      </p:sp>
      <p:sp>
        <p:nvSpPr>
          <p:cNvPr id="84998" name="Text Box 6"/>
          <p:cNvSpPr txBox="1">
            <a:spLocks noChangeArrowheads="1"/>
          </p:cNvSpPr>
          <p:nvPr/>
        </p:nvSpPr>
        <p:spPr bwMode="auto">
          <a:xfrm>
            <a:off x="7848600" y="5835650"/>
            <a:ext cx="12446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id</a:t>
            </a:r>
          </a:p>
        </p:txBody>
      </p:sp>
      <p:cxnSp>
        <p:nvCxnSpPr>
          <p:cNvPr id="84999" name="AutoShape 7"/>
          <p:cNvCxnSpPr>
            <a:cxnSpLocks noChangeShapeType="1"/>
            <a:stCxn id="84997" idx="3"/>
            <a:endCxn id="85002" idx="2"/>
          </p:cNvCxnSpPr>
          <p:nvPr/>
        </p:nvCxnSpPr>
        <p:spPr bwMode="auto">
          <a:xfrm flipV="1">
            <a:off x="4857750" y="5492750"/>
            <a:ext cx="95250" cy="532607"/>
          </a:xfrm>
          <a:prstGeom prst="bentConnector2">
            <a:avLst/>
          </a:prstGeom>
          <a:noFill/>
          <a:ln w="38100">
            <a:solidFill>
              <a:schemeClr val="accent1"/>
            </a:solidFill>
            <a:miter lim="800000"/>
            <a:headEnd type="none" w="sm" len="sm"/>
            <a:tailEnd type="triangle" w="sm" len="sm"/>
          </a:ln>
        </p:spPr>
      </p:cxnSp>
      <p:cxnSp>
        <p:nvCxnSpPr>
          <p:cNvPr id="85000" name="AutoShape 8"/>
          <p:cNvCxnSpPr>
            <a:cxnSpLocks noChangeShapeType="1"/>
            <a:stCxn id="84998" idx="1"/>
            <a:endCxn id="85001" idx="2"/>
          </p:cNvCxnSpPr>
          <p:nvPr/>
        </p:nvCxnSpPr>
        <p:spPr bwMode="auto">
          <a:xfrm rot="10800000">
            <a:off x="5689600" y="5483225"/>
            <a:ext cx="2159000" cy="542925"/>
          </a:xfrm>
          <a:prstGeom prst="bentConnector2">
            <a:avLst/>
          </a:prstGeom>
          <a:noFill/>
          <a:ln w="38100">
            <a:solidFill>
              <a:schemeClr val="accent1"/>
            </a:solidFill>
            <a:miter lim="800000"/>
            <a:headEnd type="none" w="sm" len="sm"/>
            <a:tailEnd type="triangle" w="sm" len="sm"/>
          </a:ln>
        </p:spPr>
      </p:cxnSp>
      <p:sp>
        <p:nvSpPr>
          <p:cNvPr id="85001" name="AutoShape 9"/>
          <p:cNvSpPr>
            <a:spLocks noChangeArrowheads="1"/>
          </p:cNvSpPr>
          <p:nvPr/>
        </p:nvSpPr>
        <p:spPr bwMode="auto">
          <a:xfrm>
            <a:off x="5562600" y="3349625"/>
            <a:ext cx="254000" cy="2133600"/>
          </a:xfrm>
          <a:prstGeom prst="roundRect">
            <a:avLst>
              <a:gd name="adj" fmla="val 16667"/>
            </a:avLst>
          </a:prstGeom>
          <a:noFill/>
          <a:ln w="28575">
            <a:solidFill>
              <a:schemeClr val="accent1"/>
            </a:solidFill>
            <a:round/>
            <a:headEnd/>
            <a:tailEnd/>
          </a:ln>
        </p:spPr>
        <p:txBody>
          <a:bodyPr wrap="none" anchor="ctr">
            <a:prstTxWarp prst="textNoShape">
              <a:avLst/>
            </a:prstTxWarp>
          </a:bodyPr>
          <a:lstStyle/>
          <a:p>
            <a:endParaRPr lang="fr-FR"/>
          </a:p>
        </p:txBody>
      </p:sp>
      <p:sp>
        <p:nvSpPr>
          <p:cNvPr id="85002" name="AutoShape 10"/>
          <p:cNvSpPr>
            <a:spLocks noChangeArrowheads="1"/>
          </p:cNvSpPr>
          <p:nvPr/>
        </p:nvSpPr>
        <p:spPr bwMode="auto">
          <a:xfrm>
            <a:off x="4495800" y="3359150"/>
            <a:ext cx="914400" cy="2133600"/>
          </a:xfrm>
          <a:prstGeom prst="roundRect">
            <a:avLst>
              <a:gd name="adj" fmla="val 16667"/>
            </a:avLst>
          </a:prstGeom>
          <a:noFill/>
          <a:ln w="28575">
            <a:solidFill>
              <a:schemeClr val="accent1"/>
            </a:solidFill>
            <a:round/>
            <a:headEnd/>
            <a:tailEnd/>
          </a:ln>
        </p:spPr>
        <p:txBody>
          <a:bodyPr wrap="none" anchor="ctr">
            <a:prstTxWarp prst="textNoShape">
              <a:avLst/>
            </a:prstTxWarp>
          </a:bodyPr>
          <a:lstStyle/>
          <a:p>
            <a:endParaRPr lang="fr-FR"/>
          </a:p>
        </p:txBody>
      </p:sp>
      <p:sp>
        <p:nvSpPr>
          <p:cNvPr id="11" name="TextBox 10"/>
          <p:cNvSpPr txBox="1"/>
          <p:nvPr/>
        </p:nvSpPr>
        <p:spPr>
          <a:xfrm>
            <a:off x="7315200" y="304800"/>
            <a:ext cx="2133600" cy="928459"/>
          </a:xfrm>
          <a:prstGeom prst="rect">
            <a:avLst/>
          </a:prstGeom>
          <a:solidFill>
            <a:schemeClr val="bg1">
              <a:lumMod val="85000"/>
            </a:schemeClr>
          </a:solidFill>
          <a:effectLst>
            <a:outerShdw blurRad="50800" dist="38100" dir="2700000">
              <a:srgbClr val="000000">
                <a:alpha val="43000"/>
              </a:srgbClr>
            </a:outerShdw>
          </a:effectLst>
        </p:spPr>
        <p:txBody>
          <a:bodyPr wrap="square" rtlCol="0">
            <a:spAutoFit/>
          </a:bodyPr>
          <a:lstStyle/>
          <a:p>
            <a:pPr algn="l"/>
            <a:r>
              <a:rPr lang="en-US" sz="2000" b="0" dirty="0" smtClean="0">
                <a:solidFill>
                  <a:schemeClr val="tx2"/>
                </a:solidFill>
              </a:rPr>
              <a:t>This is generally done by the loading tool</a:t>
            </a: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810124" y="2000250"/>
            <a:ext cx="4410075" cy="127635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lIns="92075" tIns="46038" rIns="92075" bIns="46038">
            <a:prstTxWarp prst="textNoShape">
              <a:avLst/>
            </a:prstTxWarp>
          </a:bodyPr>
          <a:lstStyle/>
          <a:p>
            <a:pPr marL="119063" indent="-119063">
              <a:defRPr/>
            </a:pPr>
            <a:endParaRPr lang="en-US">
              <a:latin typeface="Arial" pitchFamily="-103" charset="0"/>
              <a:ea typeface="Times New Roman" pitchFamily="-103" charset="0"/>
              <a:cs typeface="Times New Roman" pitchFamily="-103" charset="0"/>
            </a:endParaRPr>
          </a:p>
        </p:txBody>
      </p:sp>
      <p:sp>
        <p:nvSpPr>
          <p:cNvPr id="5" name="Rectangle 4"/>
          <p:cNvSpPr/>
          <p:nvPr/>
        </p:nvSpPr>
        <p:spPr bwMode="auto">
          <a:xfrm>
            <a:off x="595313" y="2000250"/>
            <a:ext cx="4071937" cy="348615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lIns="92075" tIns="46038" rIns="92075" bIns="46038">
            <a:prstTxWarp prst="textNoShape">
              <a:avLst/>
            </a:prstTxWarp>
          </a:bodyPr>
          <a:lstStyle/>
          <a:p>
            <a:pPr marL="119063" indent="-119063">
              <a:defRPr/>
            </a:pPr>
            <a:endParaRPr lang="en-US">
              <a:latin typeface="Arial" pitchFamily="-103" charset="0"/>
              <a:ea typeface="Times New Roman" pitchFamily="-103" charset="0"/>
              <a:cs typeface="Times New Roman" pitchFamily="-103" charset="0"/>
            </a:endParaRPr>
          </a:p>
        </p:txBody>
      </p:sp>
      <p:sp>
        <p:nvSpPr>
          <p:cNvPr id="75780" name="Title 1"/>
          <p:cNvSpPr>
            <a:spLocks noGrp="1"/>
          </p:cNvSpPr>
          <p:nvPr>
            <p:ph type="title"/>
          </p:nvPr>
        </p:nvSpPr>
        <p:spPr/>
        <p:txBody>
          <a:bodyPr/>
          <a:lstStyle/>
          <a:p>
            <a:r>
              <a:rPr lang="en-US" dirty="0">
                <a:ea typeface="ＭＳ Ｐゴシック" pitchFamily="-111" charset="-128"/>
                <a:cs typeface="ＭＳ Ｐゴシック" pitchFamily="-111" charset="-128"/>
              </a:rPr>
              <a:t>Loading</a:t>
            </a:r>
            <a:r>
              <a:rPr lang="en-US" dirty="0" smtClean="0">
                <a:ea typeface="ＭＳ Ｐゴシック" pitchFamily="-111" charset="-128"/>
                <a:cs typeface="ＭＳ Ｐゴシック" pitchFamily="-111" charset="-128"/>
              </a:rPr>
              <a:t> </a:t>
            </a:r>
            <a:r>
              <a:rPr lang="en-US" dirty="0" err="1" smtClean="0">
                <a:ea typeface="ＭＳ Ｐゴシック" pitchFamily="-111" charset="-128"/>
                <a:cs typeface="ＭＳ Ｐゴシック" pitchFamily="-111" charset="-128"/>
              </a:rPr>
              <a:t>Rasters</a:t>
            </a:r>
            <a:endParaRPr lang="en-US" dirty="0">
              <a:ea typeface="ＭＳ Ｐゴシック" pitchFamily="-111" charset="-128"/>
              <a:cs typeface="ＭＳ Ｐゴシック" pitchFamily="-111" charset="-128"/>
            </a:endParaRPr>
          </a:p>
        </p:txBody>
      </p:sp>
      <p:sp>
        <p:nvSpPr>
          <p:cNvPr id="75781" name="Content Placeholder 2"/>
          <p:cNvSpPr>
            <a:spLocks noGrp="1"/>
          </p:cNvSpPr>
          <p:nvPr>
            <p:ph sz="half" idx="1"/>
          </p:nvPr>
        </p:nvSpPr>
        <p:spPr>
          <a:xfrm>
            <a:off x="742950" y="2133600"/>
            <a:ext cx="4006850" cy="3276600"/>
          </a:xfrm>
        </p:spPr>
        <p:txBody>
          <a:bodyPr/>
          <a:lstStyle/>
          <a:p>
            <a:r>
              <a:rPr lang="en-US" sz="2000" dirty="0" smtClean="0">
                <a:ea typeface="ＭＳ Ｐゴシック" pitchFamily="-111" charset="-128"/>
                <a:cs typeface="ＭＳ Ｐゴシック" pitchFamily="-111" charset="-128"/>
              </a:rPr>
              <a:t>Oracle </a:t>
            </a:r>
            <a:r>
              <a:rPr lang="en-US" sz="2000" dirty="0">
                <a:ea typeface="ＭＳ Ｐゴシック" pitchFamily="-111" charset="-128"/>
                <a:cs typeface="ＭＳ Ｐゴシック" pitchFamily="-111" charset="-128"/>
              </a:rPr>
              <a:t>tools</a:t>
            </a:r>
            <a:endParaRPr lang="en-US" sz="2000" dirty="0" smtClean="0">
              <a:ea typeface="ＭＳ Ｐゴシック" pitchFamily="-111" charset="-128"/>
              <a:cs typeface="ＭＳ Ｐゴシック" pitchFamily="-111" charset="-128"/>
            </a:endParaRPr>
          </a:p>
          <a:p>
            <a:pPr lvl="1"/>
            <a:r>
              <a:rPr lang="en-US" sz="1800" dirty="0" smtClean="0"/>
              <a:t>Java command </a:t>
            </a:r>
            <a:r>
              <a:rPr lang="en-US" sz="1800" dirty="0"/>
              <a:t>line </a:t>
            </a:r>
          </a:p>
          <a:p>
            <a:pPr lvl="1"/>
            <a:r>
              <a:rPr lang="en-US" sz="1800" dirty="0"/>
              <a:t>Raster viewer/importer/exporter</a:t>
            </a:r>
          </a:p>
          <a:p>
            <a:pPr lvl="1"/>
            <a:r>
              <a:rPr lang="en-US" sz="1800" dirty="0" err="1"/>
              <a:t>Mapbuilder</a:t>
            </a:r>
            <a:endParaRPr lang="en-US" sz="1800" dirty="0"/>
          </a:p>
          <a:p>
            <a:pPr lvl="1"/>
            <a:r>
              <a:rPr lang="en-US" sz="1800" dirty="0"/>
              <a:t>Java </a:t>
            </a:r>
            <a:r>
              <a:rPr lang="en-US" sz="1800" dirty="0" smtClean="0"/>
              <a:t>API</a:t>
            </a:r>
          </a:p>
          <a:p>
            <a:r>
              <a:rPr lang="en-US" sz="2000" dirty="0" smtClean="0">
                <a:ea typeface="ＭＳ Ｐゴシック" pitchFamily="-111" charset="-128"/>
                <a:cs typeface="ＭＳ Ｐゴシック" pitchFamily="-111" charset="-128"/>
              </a:rPr>
              <a:t>Open </a:t>
            </a:r>
            <a:r>
              <a:rPr lang="en-US" sz="2000" dirty="0">
                <a:ea typeface="ＭＳ Ｐゴシック" pitchFamily="-111" charset="-128"/>
                <a:cs typeface="ＭＳ Ｐゴシック" pitchFamily="-111" charset="-128"/>
              </a:rPr>
              <a:t>Source</a:t>
            </a:r>
          </a:p>
          <a:p>
            <a:pPr lvl="1"/>
            <a:r>
              <a:rPr lang="en-US" sz="1800" dirty="0"/>
              <a:t>GDAL</a:t>
            </a:r>
          </a:p>
          <a:p>
            <a:r>
              <a:rPr lang="en-US" sz="2000" dirty="0">
                <a:ea typeface="ＭＳ Ｐゴシック" pitchFamily="-111" charset="-128"/>
                <a:cs typeface="ＭＳ Ｐゴシック" pitchFamily="-111" charset="-128"/>
              </a:rPr>
              <a:t>Commercial tools</a:t>
            </a:r>
          </a:p>
          <a:p>
            <a:pPr lvl="1"/>
            <a:r>
              <a:rPr lang="en-US" sz="1800" dirty="0" smtClean="0"/>
              <a:t>FME</a:t>
            </a:r>
            <a:endParaRPr lang="en-US" sz="1800" dirty="0"/>
          </a:p>
        </p:txBody>
      </p:sp>
      <p:sp>
        <p:nvSpPr>
          <p:cNvPr id="75782" name="Content Placeholder 3"/>
          <p:cNvSpPr>
            <a:spLocks noGrp="1"/>
          </p:cNvSpPr>
          <p:nvPr>
            <p:ph sz="half" idx="2"/>
          </p:nvPr>
        </p:nvSpPr>
        <p:spPr>
          <a:xfrm>
            <a:off x="4902200" y="2057400"/>
            <a:ext cx="4318000" cy="1143000"/>
          </a:xfrm>
        </p:spPr>
        <p:txBody>
          <a:bodyPr/>
          <a:lstStyle/>
          <a:p>
            <a:r>
              <a:rPr lang="en-US" sz="2000" dirty="0" smtClean="0">
                <a:ea typeface="ＭＳ Ｐゴシック" pitchFamily="-111" charset="-128"/>
                <a:cs typeface="ＭＳ Ｐゴシック" pitchFamily="-111" charset="-128"/>
              </a:rPr>
              <a:t>Database</a:t>
            </a:r>
            <a:r>
              <a:rPr lang="en-US" sz="2000" dirty="0">
                <a:ea typeface="ＭＳ Ｐゴシック" pitchFamily="-111" charset="-128"/>
                <a:cs typeface="ＭＳ Ｐゴシック" pitchFamily="-111" charset="-128"/>
              </a:rPr>
              <a:t>-Driven</a:t>
            </a:r>
          </a:p>
          <a:p>
            <a:pPr lvl="1"/>
            <a:r>
              <a:rPr lang="en-US" sz="1800" dirty="0"/>
              <a:t>Use PL/SQL</a:t>
            </a:r>
          </a:p>
          <a:p>
            <a:pPr lvl="1"/>
            <a:r>
              <a:rPr lang="en-US" sz="1800" dirty="0" err="1"/>
              <a:t>SDO_GEOR.ImportFrom</a:t>
            </a:r>
            <a:r>
              <a:rPr lang="en-US" sz="1800" dirty="0"/>
              <a:t>()</a:t>
            </a:r>
          </a:p>
        </p:txBody>
      </p:sp>
      <p:sp>
        <p:nvSpPr>
          <p:cNvPr id="9" name="Rectangle 8"/>
          <p:cNvSpPr/>
          <p:nvPr/>
        </p:nvSpPr>
        <p:spPr bwMode="auto">
          <a:xfrm>
            <a:off x="4800600" y="3429000"/>
            <a:ext cx="4419600" cy="20574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lIns="92075" tIns="46038" rIns="92075" bIns="46038">
            <a:prstTxWarp prst="textNoShape">
              <a:avLst/>
            </a:prstTxWarp>
          </a:bodyPr>
          <a:lstStyle/>
          <a:p>
            <a:pPr marL="119063" indent="-119063">
              <a:buFont typeface="Arial"/>
              <a:buChar char="•"/>
              <a:defRPr/>
            </a:pPr>
            <a:endParaRPr lang="en-US" dirty="0">
              <a:latin typeface="Arial" pitchFamily="-103" charset="0"/>
              <a:ea typeface="Times New Roman" pitchFamily="-103" charset="0"/>
              <a:cs typeface="Times New Roman" pitchFamily="-103" charset="0"/>
            </a:endParaRPr>
          </a:p>
        </p:txBody>
      </p:sp>
      <p:sp>
        <p:nvSpPr>
          <p:cNvPr id="10" name="Content Placeholder 3"/>
          <p:cNvSpPr txBox="1">
            <a:spLocks/>
          </p:cNvSpPr>
          <p:nvPr/>
        </p:nvSpPr>
        <p:spPr bwMode="auto">
          <a:xfrm>
            <a:off x="4876800" y="3505200"/>
            <a:ext cx="4267200" cy="236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8600" lvl="0" indent="-168275" algn="l" defTabSz="228600" fontAlgn="auto">
              <a:lnSpc>
                <a:spcPct val="100000"/>
              </a:lnSpc>
              <a:spcBef>
                <a:spcPts val="0"/>
              </a:spcBef>
              <a:spcAft>
                <a:spcPts val="600"/>
              </a:spcAft>
              <a:buClr>
                <a:srgbClr val="FF0000"/>
              </a:buClr>
              <a:buSzPct val="85000"/>
              <a:buFont typeface="Wingdings" pitchFamily="2" charset="2"/>
              <a:buChar char="§"/>
              <a:defRPr/>
            </a:pPr>
            <a:r>
              <a:rPr lang="en-US" b="0" dirty="0" smtClean="0">
                <a:latin typeface="Arial" pitchFamily="34" charset="0"/>
                <a:ea typeface="ＭＳ Ｐゴシック" pitchFamily="-111" charset="-128"/>
                <a:cs typeface="ＭＳ Ｐゴシック" pitchFamily="-111" charset="-128"/>
              </a:rPr>
              <a:t>Georaster ETL</a:t>
            </a:r>
          </a:p>
          <a:p>
            <a:pPr marL="631825" lvl="1" indent="-228600" algn="l" defTabSz="228600" fontAlgn="auto">
              <a:lnSpc>
                <a:spcPct val="100000"/>
              </a:lnSpc>
              <a:spcBef>
                <a:spcPts val="0"/>
              </a:spcBef>
              <a:spcAft>
                <a:spcPts val="600"/>
              </a:spcAft>
              <a:buClrTx/>
              <a:buSzPct val="85000"/>
              <a:buFont typeface="Arial" pitchFamily="34" charset="0"/>
              <a:buChar char="–"/>
              <a:defRPr/>
            </a:pPr>
            <a:r>
              <a:rPr lang="en-US" sz="1800" b="0" dirty="0" smtClean="0">
                <a:latin typeface="Arial" pitchFamily="34" charset="0"/>
                <a:cs typeface="Arial" pitchFamily="34" charset="0"/>
              </a:rPr>
              <a:t>Choose files to load</a:t>
            </a:r>
          </a:p>
          <a:p>
            <a:pPr marL="631825" lvl="1" indent="-228600" algn="l" defTabSz="228600" fontAlgn="auto">
              <a:lnSpc>
                <a:spcPct val="100000"/>
              </a:lnSpc>
              <a:spcBef>
                <a:spcPts val="0"/>
              </a:spcBef>
              <a:spcAft>
                <a:spcPts val="600"/>
              </a:spcAft>
              <a:buClrTx/>
              <a:buSzPct val="85000"/>
              <a:buFont typeface="Arial" pitchFamily="34" charset="0"/>
              <a:buChar char="–"/>
              <a:defRPr/>
            </a:pPr>
            <a:r>
              <a:rPr lang="en-US" sz="1800" b="0" dirty="0" smtClean="0">
                <a:latin typeface="Arial" pitchFamily="34" charset="0"/>
                <a:cs typeface="Arial" pitchFamily="34" charset="0"/>
              </a:rPr>
              <a:t>Set parameters</a:t>
            </a:r>
          </a:p>
          <a:p>
            <a:pPr marL="631825" lvl="1" indent="-228600" algn="l" defTabSz="228600" fontAlgn="auto">
              <a:lnSpc>
                <a:spcPct val="100000"/>
              </a:lnSpc>
              <a:spcBef>
                <a:spcPts val="0"/>
              </a:spcBef>
              <a:spcAft>
                <a:spcPts val="600"/>
              </a:spcAft>
              <a:buClrTx/>
              <a:buSzPct val="85000"/>
              <a:buFont typeface="Arial" pitchFamily="34" charset="0"/>
              <a:buChar char="–"/>
              <a:defRPr/>
            </a:pPr>
            <a:r>
              <a:rPr lang="en-US" sz="1800" b="0" dirty="0" smtClean="0">
                <a:latin typeface="Arial" pitchFamily="34" charset="0"/>
                <a:cs typeface="Arial" pitchFamily="34" charset="0"/>
              </a:rPr>
              <a:t>Uses GDAL for the actual loading</a:t>
            </a:r>
          </a:p>
          <a:p>
            <a:pPr marL="631825" lvl="1" indent="-228600" algn="l" defTabSz="228600" fontAlgn="auto">
              <a:lnSpc>
                <a:spcPct val="100000"/>
              </a:lnSpc>
              <a:spcBef>
                <a:spcPts val="0"/>
              </a:spcBef>
              <a:spcAft>
                <a:spcPts val="600"/>
              </a:spcAft>
              <a:buClrTx/>
              <a:buSzPct val="85000"/>
              <a:buFont typeface="Arial" pitchFamily="34" charset="0"/>
              <a:buChar char="–"/>
              <a:defRPr/>
            </a:pPr>
            <a:r>
              <a:rPr lang="en-US" sz="1800" b="0" dirty="0" smtClean="0">
                <a:latin typeface="Arial" pitchFamily="34" charset="0"/>
                <a:cs typeface="Arial" pitchFamily="34" charset="0"/>
              </a:rPr>
              <a:t>Parallel loading</a:t>
            </a:r>
            <a:endParaRPr kumimoji="0" lang="en-US" sz="2400" b="0" i="0" u="none" strike="noStrike" kern="0" cap="none" spc="0" normalizeH="0" baseline="0" noProof="0" dirty="0">
              <a:ln>
                <a:noFill/>
              </a:ln>
              <a:solidFill>
                <a:schemeClr val="tx1"/>
              </a:solidFill>
              <a:effectLst/>
              <a:uLnTx/>
              <a:uFillTx/>
              <a:latin typeface="+mn-lt"/>
              <a:ea typeface="ＭＳ Ｐゴシック" pitchFamily="-103" charset="-128"/>
            </a:endParaRP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1"/>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Using the Java command line</a:t>
            </a:r>
            <a:br>
              <a:rPr lang="en-GB" dirty="0" smtClean="0">
                <a:ea typeface="ＭＳ Ｐゴシック" pitchFamily="-111" charset="-128"/>
                <a:cs typeface="ＭＳ Ｐゴシック" pitchFamily="-111" charset="-128"/>
              </a:rPr>
            </a:br>
            <a:endParaRPr lang="en-GB" sz="2400" i="1" dirty="0">
              <a:ea typeface="ＭＳ Ｐゴシック" pitchFamily="-111" charset="-128"/>
              <a:cs typeface="ＭＳ Ｐゴシック" pitchFamily="-111" charset="-128"/>
            </a:endParaRPr>
          </a:p>
        </p:txBody>
      </p:sp>
      <p:sp>
        <p:nvSpPr>
          <p:cNvPr id="87044" name="Rectangle 4"/>
          <p:cNvSpPr>
            <a:spLocks noChangeArrowheads="1"/>
          </p:cNvSpPr>
          <p:nvPr/>
        </p:nvSpPr>
        <p:spPr bwMode="auto">
          <a:xfrm>
            <a:off x="457200" y="1447800"/>
            <a:ext cx="6553200" cy="33210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java -Xms900M -Xmx900M GeoRasterLoader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127.0.0.1 orcl111 1521 </a:t>
            </a:r>
          </a:p>
          <a:p>
            <a:pPr algn="l" defTabSz="822325" eaLnBrk="0" hangingPunct="0">
              <a:spcBef>
                <a:spcPct val="0"/>
              </a:spcBef>
              <a:buClrTx/>
            </a:pPr>
            <a:r>
              <a:rPr lang="en-GB" sz="1800">
                <a:solidFill>
                  <a:srgbClr val="000066"/>
                </a:solidFill>
                <a:latin typeface="Courier New" pitchFamily="-111" charset="0"/>
              </a:rPr>
              <a:t>scott tiger </a:t>
            </a:r>
          </a:p>
          <a:p>
            <a:pPr algn="l" defTabSz="822325" eaLnBrk="0" hangingPunct="0">
              <a:spcBef>
                <a:spcPct val="0"/>
              </a:spcBef>
              <a:buClrTx/>
            </a:pPr>
            <a:r>
              <a:rPr lang="en-GB" sz="1800">
                <a:solidFill>
                  <a:srgbClr val="000066"/>
                </a:solidFill>
                <a:latin typeface="Courier New" pitchFamily="-111" charset="0"/>
              </a:rPr>
              <a:t>thin 32 T</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chemeClr val="hlink"/>
                </a:solidFill>
                <a:latin typeface="Courier New" pitchFamily="-111" charset="0"/>
              </a:rPr>
              <a:t>us_</a:t>
            </a:r>
            <a:r>
              <a:rPr lang="en-GB" sz="1800">
                <a:solidFill>
                  <a:srgbClr val="000066"/>
                </a:solidFill>
                <a:latin typeface="Courier New" pitchFamily="-111" charset="0"/>
              </a:rPr>
              <a:t>rasters georaster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"blocking=true,blocksize=(512,512,3), spatialExtent=true,compression=jpeg-f"</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a:t>
            </a:r>
            <a:r>
              <a:rPr lang="en-GB" sz="1800">
                <a:solidFill>
                  <a:schemeClr val="accent1"/>
                </a:solidFill>
                <a:latin typeface="Courier New" pitchFamily="-111" charset="0"/>
              </a:rPr>
              <a:t>sf1.tif</a:t>
            </a:r>
            <a:r>
              <a:rPr lang="en-GB" sz="1800">
                <a:solidFill>
                  <a:srgbClr val="000066"/>
                </a:solidFill>
                <a:latin typeface="Courier New" pitchFamily="-111" charset="0"/>
              </a:rPr>
              <a:t>,1,RDT_01,</a:t>
            </a:r>
            <a:r>
              <a:rPr lang="en-GB" sz="1800">
                <a:solidFill>
                  <a:schemeClr val="accent1"/>
                </a:solidFill>
                <a:latin typeface="Courier New" pitchFamily="-111" charset="0"/>
              </a:rPr>
              <a:t>sf1.tfw</a:t>
            </a:r>
            <a:r>
              <a:rPr lang="en-GB" sz="1800">
                <a:solidFill>
                  <a:srgbClr val="000066"/>
                </a:solidFill>
                <a:latin typeface="Courier New" pitchFamily="-111" charset="0"/>
              </a:rPr>
              <a:t>,26943"</a:t>
            </a:r>
          </a:p>
          <a:p>
            <a:pPr algn="l" defTabSz="822325" eaLnBrk="0" hangingPunct="0">
              <a:spcBef>
                <a:spcPct val="0"/>
              </a:spcBef>
              <a:buClrTx/>
            </a:pPr>
            <a:r>
              <a:rPr lang="en-GB" sz="1800">
                <a:solidFill>
                  <a:srgbClr val="000066"/>
                </a:solidFill>
                <a:latin typeface="Courier New" pitchFamily="-111" charset="0"/>
              </a:rPr>
              <a:t> </a:t>
            </a:r>
          </a:p>
        </p:txBody>
      </p:sp>
      <p:sp>
        <p:nvSpPr>
          <p:cNvPr id="87045" name="Text Box 5"/>
          <p:cNvSpPr txBox="1">
            <a:spLocks noChangeArrowheads="1"/>
          </p:cNvSpPr>
          <p:nvPr/>
        </p:nvSpPr>
        <p:spPr bwMode="auto">
          <a:xfrm>
            <a:off x="7429500" y="2012950"/>
            <a:ext cx="23241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JDBC connection parameters</a:t>
            </a:r>
          </a:p>
        </p:txBody>
      </p:sp>
      <p:sp>
        <p:nvSpPr>
          <p:cNvPr id="87046" name="Text Box 6"/>
          <p:cNvSpPr txBox="1">
            <a:spLocks noChangeArrowheads="1"/>
          </p:cNvSpPr>
          <p:nvPr/>
        </p:nvSpPr>
        <p:spPr bwMode="auto">
          <a:xfrm>
            <a:off x="7429500" y="2897188"/>
            <a:ext cx="23241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Table and column</a:t>
            </a:r>
          </a:p>
        </p:txBody>
      </p:sp>
      <p:sp>
        <p:nvSpPr>
          <p:cNvPr id="87047" name="Text Box 7"/>
          <p:cNvSpPr txBox="1">
            <a:spLocks noChangeArrowheads="1"/>
          </p:cNvSpPr>
          <p:nvPr/>
        </p:nvSpPr>
        <p:spPr bwMode="auto">
          <a:xfrm>
            <a:off x="7429500" y="3354388"/>
            <a:ext cx="23241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Load parameters</a:t>
            </a:r>
          </a:p>
        </p:txBody>
      </p:sp>
      <p:sp>
        <p:nvSpPr>
          <p:cNvPr id="87048" name="Text Box 8"/>
          <p:cNvSpPr txBox="1">
            <a:spLocks noChangeArrowheads="1"/>
          </p:cNvSpPr>
          <p:nvPr/>
        </p:nvSpPr>
        <p:spPr bwMode="auto">
          <a:xfrm>
            <a:off x="7467600" y="4048125"/>
            <a:ext cx="12954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Source file and TFW</a:t>
            </a:r>
          </a:p>
        </p:txBody>
      </p:sp>
      <p:sp>
        <p:nvSpPr>
          <p:cNvPr id="87049" name="Text Box 9"/>
          <p:cNvSpPr txBox="1">
            <a:spLocks noChangeArrowheads="1"/>
          </p:cNvSpPr>
          <p:nvPr/>
        </p:nvSpPr>
        <p:spPr bwMode="auto">
          <a:xfrm>
            <a:off x="1568450" y="5137150"/>
            <a:ext cx="18288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id and data table</a:t>
            </a:r>
          </a:p>
        </p:txBody>
      </p:sp>
      <p:sp>
        <p:nvSpPr>
          <p:cNvPr id="87050" name="Line 10"/>
          <p:cNvSpPr>
            <a:spLocks noChangeShapeType="1"/>
          </p:cNvSpPr>
          <p:nvPr/>
        </p:nvSpPr>
        <p:spPr bwMode="auto">
          <a:xfrm flipH="1">
            <a:off x="3962400" y="2286000"/>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1" name="Line 11"/>
          <p:cNvSpPr>
            <a:spLocks noChangeShapeType="1"/>
          </p:cNvSpPr>
          <p:nvPr/>
        </p:nvSpPr>
        <p:spPr bwMode="auto">
          <a:xfrm flipH="1">
            <a:off x="3657600" y="3124200"/>
            <a:ext cx="36576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2" name="Line 12"/>
          <p:cNvSpPr>
            <a:spLocks noChangeShapeType="1"/>
          </p:cNvSpPr>
          <p:nvPr/>
        </p:nvSpPr>
        <p:spPr bwMode="auto">
          <a:xfrm flipH="1">
            <a:off x="6019800" y="3581400"/>
            <a:ext cx="1295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3" name="Line 13"/>
          <p:cNvSpPr>
            <a:spLocks noChangeShapeType="1"/>
          </p:cNvSpPr>
          <p:nvPr/>
        </p:nvSpPr>
        <p:spPr bwMode="auto">
          <a:xfrm rot="5400000" flipH="1">
            <a:off x="2227262" y="4827588"/>
            <a:ext cx="511175"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4" name="Line 14"/>
          <p:cNvSpPr>
            <a:spLocks noChangeShapeType="1"/>
          </p:cNvSpPr>
          <p:nvPr/>
        </p:nvSpPr>
        <p:spPr bwMode="auto">
          <a:xfrm rot="10800000" flipH="1" flipV="1">
            <a:off x="1857375" y="4508500"/>
            <a:ext cx="1008063"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sp>
        <p:nvSpPr>
          <p:cNvPr id="87055" name="Line 15"/>
          <p:cNvSpPr>
            <a:spLocks noChangeShapeType="1"/>
          </p:cNvSpPr>
          <p:nvPr/>
        </p:nvSpPr>
        <p:spPr bwMode="auto">
          <a:xfrm rot="10800000" flipH="1">
            <a:off x="4025900" y="4495800"/>
            <a:ext cx="762000"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sp>
        <p:nvSpPr>
          <p:cNvPr id="87056" name="Line 16"/>
          <p:cNvSpPr>
            <a:spLocks noChangeShapeType="1"/>
          </p:cNvSpPr>
          <p:nvPr/>
        </p:nvSpPr>
        <p:spPr bwMode="auto">
          <a:xfrm flipH="1">
            <a:off x="1371600" y="4092575"/>
            <a:ext cx="5867400"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sp>
        <p:nvSpPr>
          <p:cNvPr id="87057" name="Line 17"/>
          <p:cNvSpPr>
            <a:spLocks noChangeShapeType="1"/>
          </p:cNvSpPr>
          <p:nvPr/>
        </p:nvSpPr>
        <p:spPr bwMode="auto">
          <a:xfrm rot="16200000" flipH="1">
            <a:off x="1295400" y="4168775"/>
            <a:ext cx="152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8" name="Line 18"/>
          <p:cNvSpPr>
            <a:spLocks noChangeShapeType="1"/>
          </p:cNvSpPr>
          <p:nvPr/>
        </p:nvSpPr>
        <p:spPr bwMode="auto">
          <a:xfrm rot="5400000">
            <a:off x="3886200" y="4168775"/>
            <a:ext cx="152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87059" name="Text Box 19"/>
          <p:cNvSpPr txBox="1">
            <a:spLocks noChangeArrowheads="1"/>
          </p:cNvSpPr>
          <p:nvPr/>
        </p:nvSpPr>
        <p:spPr bwMode="auto">
          <a:xfrm>
            <a:off x="3873500" y="5137150"/>
            <a:ext cx="12954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Projection</a:t>
            </a:r>
          </a:p>
        </p:txBody>
      </p:sp>
      <p:sp>
        <p:nvSpPr>
          <p:cNvPr id="87060" name="Line 20"/>
          <p:cNvSpPr>
            <a:spLocks noChangeShapeType="1"/>
          </p:cNvSpPr>
          <p:nvPr/>
        </p:nvSpPr>
        <p:spPr bwMode="auto">
          <a:xfrm rot="5400000" flipH="1">
            <a:off x="4151312" y="4827588"/>
            <a:ext cx="511175"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Importing</a:t>
            </a:r>
            <a:r>
              <a:rPr lang="en-GB" dirty="0" smtClean="0">
                <a:ea typeface="ＭＳ Ｐゴシック" pitchFamily="-111" charset="-128"/>
                <a:cs typeface="ＭＳ Ｐゴシック" pitchFamily="-111" charset="-128"/>
              </a:rPr>
              <a:t> </a:t>
            </a:r>
            <a:r>
              <a:rPr lang="en-US" dirty="0" err="1" smtClean="0">
                <a:ea typeface="ＭＳ Ｐゴシック" pitchFamily="-111" charset="-128"/>
                <a:cs typeface="ＭＳ Ｐゴシック" pitchFamily="-111" charset="-128"/>
              </a:rPr>
              <a:t>GeoTIFFS</a:t>
            </a:r>
            <a:r>
              <a:rPr lang="en-US" dirty="0" smtClean="0">
                <a:ea typeface="ＭＳ Ｐゴシック" pitchFamily="-111" charset="-128"/>
                <a:cs typeface="ＭＳ Ｐゴシック" pitchFamily="-111" charset="-128"/>
              </a:rPr>
              <a:t/>
            </a:r>
            <a:br>
              <a:rPr lang="en-US" dirty="0" smtClean="0">
                <a:ea typeface="ＭＳ Ｐゴシック" pitchFamily="-111" charset="-128"/>
                <a:cs typeface="ＭＳ Ｐゴシック" pitchFamily="-111" charset="-128"/>
              </a:rPr>
            </a:br>
            <a:endParaRPr lang="en-US" dirty="0">
              <a:ea typeface="ＭＳ Ｐゴシック" pitchFamily="-111" charset="-128"/>
              <a:cs typeface="ＭＳ Ｐゴシック" pitchFamily="-111" charset="-128"/>
            </a:endParaRPr>
          </a:p>
        </p:txBody>
      </p:sp>
      <p:sp>
        <p:nvSpPr>
          <p:cNvPr id="89091" name="Rectangle 7"/>
          <p:cNvSpPr>
            <a:spLocks noGrp="1" noChangeArrowheads="1"/>
          </p:cNvSpPr>
          <p:nvPr>
            <p:ph type="body" idx="1"/>
          </p:nvPr>
        </p:nvSpPr>
        <p:spPr/>
        <p:txBody>
          <a:bodyPr/>
          <a:lstStyle/>
          <a:p>
            <a:pPr eaLnBrk="1" hangingPunct="1"/>
            <a:r>
              <a:rPr lang="en-US" sz="2000">
                <a:ea typeface="ＭＳ Ｐゴシック" pitchFamily="-111" charset="-128"/>
                <a:cs typeface="ＭＳ Ｐゴシック" pitchFamily="-111" charset="-128"/>
              </a:rPr>
              <a:t>Need additional libraries in your class path</a:t>
            </a:r>
          </a:p>
          <a:p>
            <a:pPr eaLnBrk="1" hangingPunct="1"/>
            <a:r>
              <a:rPr lang="en-US" sz="2000" b="1">
                <a:ea typeface="ＭＳ Ｐゴシック" pitchFamily="-111" charset="-128"/>
                <a:cs typeface="ＭＳ Ｐゴシック" pitchFamily="-111" charset="-128"/>
              </a:rPr>
              <a:t>xtiff-jai.jar</a:t>
            </a:r>
            <a:r>
              <a:rPr lang="en-US" sz="2000">
                <a:ea typeface="ＭＳ Ｐゴシック" pitchFamily="-111" charset="-128"/>
                <a:cs typeface="ＭＳ Ｐゴシック" pitchFamily="-111" charset="-128"/>
              </a:rPr>
              <a:t> </a:t>
            </a:r>
          </a:p>
          <a:p>
            <a:pPr lvl="1" eaLnBrk="1" hangingPunct="1"/>
            <a:r>
              <a:rPr lang="en-US" sz="1800"/>
              <a:t>Available from the SourceForge Extensible-TIFF-JAI group</a:t>
            </a:r>
          </a:p>
          <a:p>
            <a:pPr eaLnBrk="1" hangingPunct="1"/>
            <a:r>
              <a:rPr lang="en-US" sz="2000" b="1">
                <a:ea typeface="ＭＳ Ｐゴシック" pitchFamily="-111" charset="-128"/>
                <a:cs typeface="ＭＳ Ｐゴシック" pitchFamily="-111" charset="-128"/>
              </a:rPr>
              <a:t>geotiff-jai.jar</a:t>
            </a:r>
            <a:r>
              <a:rPr lang="en-US" sz="2000">
                <a:ea typeface="ＭＳ Ｐゴシック" pitchFamily="-111" charset="-128"/>
                <a:cs typeface="ＭＳ Ｐゴシック" pitchFamily="-111" charset="-128"/>
              </a:rPr>
              <a:t> </a:t>
            </a:r>
          </a:p>
          <a:p>
            <a:pPr lvl="1" eaLnBrk="1" hangingPunct="1"/>
            <a:r>
              <a:rPr lang="en-US" sz="1800"/>
              <a:t>Available from the SourceForge GeoTIFF-JAI group</a:t>
            </a:r>
          </a:p>
          <a:p>
            <a:pPr eaLnBrk="1" hangingPunct="1"/>
            <a:r>
              <a:rPr lang="en-US" sz="2000">
                <a:ea typeface="ＭＳ Ｐゴシック" pitchFamily="-111" charset="-128"/>
                <a:cs typeface="ＭＳ Ｐゴシック" pitchFamily="-111" charset="-128"/>
              </a:rPr>
              <a:t>Specify that your input files are geotiff</a:t>
            </a:r>
          </a:p>
          <a:p>
            <a:pPr lvl="1" eaLnBrk="1" hangingPunct="1"/>
            <a:r>
              <a:rPr lang="en-US" sz="1800"/>
              <a:t>No need to specify any TFW files</a:t>
            </a:r>
          </a:p>
          <a:p>
            <a:pPr lvl="1" eaLnBrk="1" hangingPunct="1"/>
            <a:endParaRPr lang="en-US" sz="1800"/>
          </a:p>
          <a:p>
            <a:pPr lvl="1" eaLnBrk="1" hangingPunct="1"/>
            <a:endParaRPr lang="en-US" sz="1800"/>
          </a:p>
          <a:p>
            <a:pPr eaLnBrk="1" hangingPunct="1"/>
            <a:r>
              <a:rPr lang="en-US" sz="2000">
                <a:ea typeface="ＭＳ Ｐゴシック" pitchFamily="-111" charset="-128"/>
                <a:cs typeface="ＭＳ Ｐゴシック" pitchFamily="-111" charset="-128"/>
              </a:rPr>
              <a:t>Specify an explicit SRID – needed if we cannot recognize the projection from the file</a:t>
            </a:r>
          </a:p>
          <a:p>
            <a:pPr eaLnBrk="1" hangingPunct="1"/>
            <a:endParaRPr lang="en-US" sz="2000">
              <a:ea typeface="ＭＳ Ｐゴシック" pitchFamily="-111" charset="-128"/>
              <a:cs typeface="ＭＳ Ｐゴシック" pitchFamily="-111" charset="-128"/>
            </a:endParaRPr>
          </a:p>
        </p:txBody>
      </p:sp>
      <p:sp>
        <p:nvSpPr>
          <p:cNvPr id="89092" name="Rectangle 5"/>
          <p:cNvSpPr>
            <a:spLocks noChangeArrowheads="1"/>
          </p:cNvSpPr>
          <p:nvPr/>
        </p:nvSpPr>
        <p:spPr bwMode="auto">
          <a:xfrm>
            <a:off x="762000" y="4038600"/>
            <a:ext cx="8458200" cy="5429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"blocking=true,blockSize=(300,200),spatialExtent=true,</a:t>
            </a:r>
            <a:r>
              <a:rPr lang="en-US" sz="1600">
                <a:solidFill>
                  <a:schemeClr val="accent1"/>
                </a:solidFill>
                <a:latin typeface="Courier New" pitchFamily="-111" charset="0"/>
              </a:rPr>
              <a:t>geotiff=true</a:t>
            </a:r>
            <a:r>
              <a:rPr lang="en-US" sz="1600">
                <a:solidFill>
                  <a:srgbClr val="000066"/>
                </a:solidFill>
                <a:latin typeface="Courier New" pitchFamily="-111" charset="0"/>
              </a:rPr>
              <a:t>" "srtm_12_05.tif,1,us_srtm_rdt_01"</a:t>
            </a:r>
          </a:p>
        </p:txBody>
      </p:sp>
      <p:sp>
        <p:nvSpPr>
          <p:cNvPr id="89093" name="Rectangle 8"/>
          <p:cNvSpPr>
            <a:spLocks noChangeArrowheads="1"/>
          </p:cNvSpPr>
          <p:nvPr/>
        </p:nvSpPr>
        <p:spPr bwMode="auto">
          <a:xfrm>
            <a:off x="762000" y="5410200"/>
            <a:ext cx="8458200" cy="5429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"blocking=true,blockSize=(300,200),spatialExtent=true,geotiff=true,</a:t>
            </a:r>
            <a:r>
              <a:rPr lang="en-US" sz="1600">
                <a:solidFill>
                  <a:schemeClr val="accent1"/>
                </a:solidFill>
                <a:latin typeface="Courier New" pitchFamily="-111" charset="0"/>
              </a:rPr>
              <a:t> srid=8307</a:t>
            </a:r>
            <a:r>
              <a:rPr lang="en-US" sz="1600">
                <a:solidFill>
                  <a:srgbClr val="000066"/>
                </a:solidFill>
                <a:latin typeface="Courier New" pitchFamily="-111" charset="0"/>
              </a:rPr>
              <a:t>"</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Importing</a:t>
            </a:r>
            <a:r>
              <a:rPr lang="en-GB" dirty="0" smtClean="0">
                <a:ea typeface="ＭＳ Ｐゴシック" pitchFamily="-111" charset="-128"/>
                <a:cs typeface="ＭＳ Ｐゴシック" pitchFamily="-111" charset="-128"/>
              </a:rPr>
              <a:t> </a:t>
            </a:r>
            <a:r>
              <a:rPr lang="en-US" dirty="0" smtClean="0">
                <a:ea typeface="ＭＳ Ｐゴシック" pitchFamily="-111" charset="-128"/>
                <a:cs typeface="ＭＳ Ｐゴシック" pitchFamily="-111" charset="-128"/>
              </a:rPr>
              <a:t>JPEG2000 Images</a:t>
            </a:r>
            <a:br>
              <a:rPr lang="en-US" dirty="0" smtClean="0">
                <a:ea typeface="ＭＳ Ｐゴシック" pitchFamily="-111" charset="-128"/>
                <a:cs typeface="ＭＳ Ｐゴシック" pitchFamily="-111" charset="-128"/>
              </a:rPr>
            </a:br>
            <a:endParaRPr lang="en-US" dirty="0">
              <a:ea typeface="ＭＳ Ｐゴシック" pitchFamily="-111" charset="-128"/>
              <a:cs typeface="ＭＳ Ｐゴシック" pitchFamily="-111" charset="-128"/>
            </a:endParaRPr>
          </a:p>
        </p:txBody>
      </p:sp>
      <p:sp>
        <p:nvSpPr>
          <p:cNvPr id="90115" name="Rectangle 3"/>
          <p:cNvSpPr>
            <a:spLocks noGrp="1" noChangeArrowheads="1"/>
          </p:cNvSpPr>
          <p:nvPr>
            <p:ph type="body" idx="1"/>
          </p:nvPr>
        </p:nvSpPr>
        <p:spPr/>
        <p:txBody>
          <a:bodyPr/>
          <a:lstStyle/>
          <a:p>
            <a:pPr eaLnBrk="1" hangingPunct="1">
              <a:buFontTx/>
              <a:buNone/>
            </a:pPr>
            <a:r>
              <a:rPr lang="en-US">
                <a:ea typeface="ＭＳ Ｐゴシック" pitchFamily="-111" charset="-128"/>
                <a:cs typeface="ＭＳ Ｐゴシック" pitchFamily="-111" charset="-128"/>
              </a:rPr>
              <a:t>Add the following library to your class path</a:t>
            </a:r>
          </a:p>
          <a:p>
            <a:pPr eaLnBrk="1" hangingPunct="1"/>
            <a:r>
              <a:rPr lang="en-US" b="1">
                <a:ea typeface="ＭＳ Ｐゴシック" pitchFamily="-111" charset="-128"/>
                <a:cs typeface="ＭＳ Ｐゴシック" pitchFamily="-111" charset="-128"/>
              </a:rPr>
              <a:t>jai-imageio.jar</a:t>
            </a:r>
          </a:p>
          <a:p>
            <a:pPr lvl="1" eaLnBrk="1" hangingPunct="1"/>
            <a:r>
              <a:rPr lang="en-US"/>
              <a:t>Available from the Sun Java Advanced Imaging Image I/O Tools download page </a:t>
            </a:r>
          </a:p>
          <a:p>
            <a:pPr eaLnBrk="1" hangingPunct="1"/>
            <a:endParaRPr lang="en-US">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Character Set!</a:t>
            </a:r>
            <a:br>
              <a:rPr lang="en-GB" dirty="0" smtClean="0">
                <a:ea typeface="ＭＳ Ｐゴシック" pitchFamily="-111" charset="-128"/>
                <a:cs typeface="ＭＳ Ｐゴシック" pitchFamily="-111" charset="-128"/>
              </a:rPr>
            </a:br>
            <a:endParaRPr lang="en-US" sz="2400" i="1" dirty="0">
              <a:ea typeface="ＭＳ Ｐゴシック" pitchFamily="-111" charset="-128"/>
              <a:cs typeface="ＭＳ Ｐゴシック" pitchFamily="-111" charset="-128"/>
            </a:endParaRPr>
          </a:p>
        </p:txBody>
      </p:sp>
      <p:sp>
        <p:nvSpPr>
          <p:cNvPr id="91139" name="Rectangle 4"/>
          <p:cNvSpPr>
            <a:spLocks noGrp="1" noChangeArrowheads="1"/>
          </p:cNvSpPr>
          <p:nvPr>
            <p:ph type="body" idx="1"/>
          </p:nvPr>
        </p:nvSpPr>
        <p:spPr/>
        <p:txBody>
          <a:bodyPr/>
          <a:lstStyle/>
          <a:p>
            <a:pPr eaLnBrk="1" hangingPunct="1"/>
            <a:r>
              <a:rPr lang="en-US">
                <a:ea typeface="ＭＳ Ｐゴシック" pitchFamily="-111" charset="-128"/>
                <a:cs typeface="ＭＳ Ｐゴシック" pitchFamily="-111" charset="-128"/>
              </a:rPr>
              <a:t>If your database uses a character set other than US7ASCII, WE8MSWIN1252, WE8ISO8859P1 or UTF8</a:t>
            </a: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r>
              <a:rPr lang="en-US">
                <a:ea typeface="ＭＳ Ｐゴシック" pitchFamily="-111" charset="-128"/>
                <a:cs typeface="ＭＳ Ｐゴシック" pitchFamily="-111" charset="-128"/>
              </a:rPr>
              <a:t>Include $ORACLE_HOME/jlib/orai18n.jar in your classpath!</a:t>
            </a:r>
          </a:p>
        </p:txBody>
      </p:sp>
      <p:sp>
        <p:nvSpPr>
          <p:cNvPr id="91140" name="Rectangle 5"/>
          <p:cNvSpPr>
            <a:spLocks noChangeArrowheads="1"/>
          </p:cNvSpPr>
          <p:nvPr/>
        </p:nvSpPr>
        <p:spPr bwMode="auto">
          <a:xfrm>
            <a:off x="838200" y="2438400"/>
            <a:ext cx="84582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java.sql.SQLException: Non supported character set (add orai18n.jar in your classpath): oracle-character-set-179</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3"/>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Database</a:t>
            </a:r>
            <a:r>
              <a:rPr lang="en-GB" dirty="0">
                <a:ea typeface="ＭＳ Ｐゴシック" pitchFamily="-111" charset="-128"/>
                <a:cs typeface="ＭＳ Ｐゴシック" pitchFamily="-111" charset="-128"/>
              </a:rPr>
              <a:t>-driven Import</a:t>
            </a:r>
            <a:r>
              <a:rPr lang="en-GB" dirty="0" smtClean="0">
                <a:ea typeface="ＭＳ Ｐゴシック" pitchFamily="-111" charset="-128"/>
                <a:cs typeface="ＭＳ Ｐゴシック" pitchFamily="-111" charset="-128"/>
              </a:rPr>
              <a:t/>
            </a:r>
            <a:br>
              <a:rPr lang="en-GB" dirty="0" smtClean="0">
                <a:ea typeface="ＭＳ Ｐゴシック" pitchFamily="-111" charset="-128"/>
                <a:cs typeface="ＭＳ Ｐゴシック" pitchFamily="-111" charset="-128"/>
              </a:rPr>
            </a:br>
            <a:endParaRPr lang="en-GB" sz="2400" i="1" dirty="0">
              <a:ea typeface="ＭＳ Ｐゴシック" pitchFamily="-111" charset="-128"/>
              <a:cs typeface="ＭＳ Ｐゴシック" pitchFamily="-111" charset="-128"/>
            </a:endParaRPr>
          </a:p>
        </p:txBody>
      </p:sp>
      <p:sp>
        <p:nvSpPr>
          <p:cNvPr id="92163" name="Rectangle 3"/>
          <p:cNvSpPr>
            <a:spLocks noChangeArrowheads="1"/>
          </p:cNvSpPr>
          <p:nvPr/>
        </p:nvSpPr>
        <p:spPr bwMode="auto">
          <a:xfrm>
            <a:off x="304800" y="1676400"/>
            <a:ext cx="6858000" cy="43116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a:t>
            </a: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 for update;</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sdo_geor.importFrom</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g</a:t>
            </a:r>
            <a:r>
              <a:rPr lang="en-US" sz="1800" dirty="0">
                <a:solidFill>
                  <a:schemeClr val="accent1"/>
                </a:solidFill>
                <a:latin typeface="Courier New" pitchFamily="-111" charset="0"/>
              </a:rPr>
              <a:t>,</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blocksize</a:t>
            </a:r>
            <a:r>
              <a:rPr lang="en-US" sz="1800" dirty="0">
                <a:solidFill>
                  <a:schemeClr val="accent1"/>
                </a:solidFill>
                <a:latin typeface="Courier New" pitchFamily="-111" charset="0"/>
              </a:rPr>
              <a:t>=(512,512)',</a:t>
            </a:r>
          </a:p>
          <a:p>
            <a:pPr algn="l" defTabSz="822325" eaLnBrk="0" hangingPunct="0">
              <a:spcBef>
                <a:spcPct val="0"/>
              </a:spcBef>
              <a:buClrTx/>
            </a:pPr>
            <a:r>
              <a:rPr lang="en-US" sz="1800" dirty="0">
                <a:solidFill>
                  <a:schemeClr val="accent1"/>
                </a:solidFill>
                <a:latin typeface="Courier New" pitchFamily="-111" charset="0"/>
              </a:rPr>
              <a:t>    'TIFF', 'file', '/usr/rasters/sf1.tif',</a:t>
            </a:r>
          </a:p>
          <a:p>
            <a:pPr algn="l" defTabSz="822325" eaLnBrk="0" hangingPunct="0">
              <a:spcBef>
                <a:spcPct val="0"/>
              </a:spcBef>
              <a:buClrTx/>
            </a:pPr>
            <a:r>
              <a:rPr lang="en-US" sz="1800" dirty="0">
                <a:solidFill>
                  <a:schemeClr val="accent1"/>
                </a:solidFill>
                <a:latin typeface="Courier New" pitchFamily="-111" charset="0"/>
              </a:rPr>
              <a:t>    'WORLDFILE', 'file', '/usr/rasters/sf1.tfw',</a:t>
            </a:r>
          </a:p>
          <a:p>
            <a:pPr algn="l" defTabSz="822325" eaLnBrk="0" hangingPunct="0">
              <a:spcBef>
                <a:spcPct val="0"/>
              </a:spcBef>
              <a:buClrTx/>
            </a:pPr>
            <a:r>
              <a:rPr lang="en-US" sz="1800" dirty="0">
                <a:solidFill>
                  <a:schemeClr val="accent1"/>
                </a:solidFill>
                <a:latin typeface="Courier New" pitchFamily="-111" charset="0"/>
              </a:rPr>
              <a:t>  );</a:t>
            </a:r>
          </a:p>
          <a:p>
            <a:pPr algn="l" defTabSz="822325" eaLnBrk="0" hangingPunct="0">
              <a:spcBef>
                <a:spcPct val="0"/>
              </a:spcBef>
              <a:buClrTx/>
            </a:pPr>
            <a:endParaRPr lang="en-US" sz="1800" dirty="0">
              <a:solidFill>
                <a:schemeClr val="accent1"/>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update </a:t>
            </a:r>
            <a:r>
              <a:rPr lang="en-US" sz="1800" dirty="0" err="1">
                <a:solidFill>
                  <a:srgbClr val="000066"/>
                </a:solidFill>
                <a:latin typeface="Courier New" pitchFamily="-111" charset="0"/>
              </a:rPr>
              <a:t>us_rasters</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set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 </a:t>
            </a:r>
            <a:r>
              <a:rPr lang="en-US" sz="1800" dirty="0" err="1">
                <a:solidFill>
                  <a:srgbClr val="000066"/>
                </a:solidFill>
                <a:latin typeface="Courier New" pitchFamily="-111" charset="0"/>
              </a:rPr>
              <a:t>g</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a:t>
            </a:r>
          </a:p>
          <a:p>
            <a:pPr algn="l" defTabSz="822325" eaLnBrk="0" hangingPunct="0">
              <a:spcBef>
                <a:spcPct val="0"/>
              </a:spcBef>
              <a:buClrTx/>
            </a:pPr>
            <a:r>
              <a:rPr lang="en-US" sz="1800" dirty="0">
                <a:solidFill>
                  <a:srgbClr val="000066"/>
                </a:solidFill>
                <a:latin typeface="Courier New" pitchFamily="-111" charset="0"/>
              </a:rPr>
              <a:t>end;</a:t>
            </a:r>
          </a:p>
        </p:txBody>
      </p:sp>
      <p:sp>
        <p:nvSpPr>
          <p:cNvPr id="92164" name="Rectangle 4"/>
          <p:cNvSpPr>
            <a:spLocks noChangeArrowheads="1"/>
          </p:cNvSpPr>
          <p:nvPr/>
        </p:nvSpPr>
        <p:spPr bwMode="auto">
          <a:xfrm>
            <a:off x="533400" y="2438400"/>
            <a:ext cx="6400800" cy="5334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92165" name="Rectangle 5"/>
          <p:cNvSpPr>
            <a:spLocks noChangeArrowheads="1"/>
          </p:cNvSpPr>
          <p:nvPr/>
        </p:nvSpPr>
        <p:spPr bwMode="auto">
          <a:xfrm>
            <a:off x="533400" y="4953000"/>
            <a:ext cx="6400800" cy="762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92166" name="Rectangle 6"/>
          <p:cNvSpPr>
            <a:spLocks noChangeArrowheads="1"/>
          </p:cNvSpPr>
          <p:nvPr/>
        </p:nvSpPr>
        <p:spPr bwMode="auto">
          <a:xfrm>
            <a:off x="533400" y="3200400"/>
            <a:ext cx="6400800" cy="1524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92167" name="Text Box 7"/>
          <p:cNvSpPr txBox="1">
            <a:spLocks noChangeArrowheads="1"/>
          </p:cNvSpPr>
          <p:nvPr/>
        </p:nvSpPr>
        <p:spPr bwMode="auto">
          <a:xfrm>
            <a:off x="7391400" y="2438400"/>
            <a:ext cx="1685925"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Read Raster</a:t>
            </a:r>
          </a:p>
          <a:p>
            <a:pPr algn="l" defTabSz="762000" eaLnBrk="0" hangingPunct="0">
              <a:lnSpc>
                <a:spcPct val="100000"/>
              </a:lnSpc>
              <a:spcBef>
                <a:spcPct val="0"/>
              </a:spcBef>
              <a:buClrTx/>
            </a:pPr>
            <a:r>
              <a:rPr lang="en-GB" b="0">
                <a:solidFill>
                  <a:schemeClr val="hlink"/>
                </a:solidFill>
                <a:latin typeface="Univers" charset="0"/>
              </a:rPr>
              <a:t>For update</a:t>
            </a:r>
          </a:p>
        </p:txBody>
      </p:sp>
      <p:sp>
        <p:nvSpPr>
          <p:cNvPr id="92168" name="Text Box 8"/>
          <p:cNvSpPr txBox="1">
            <a:spLocks noChangeArrowheads="1"/>
          </p:cNvSpPr>
          <p:nvPr/>
        </p:nvSpPr>
        <p:spPr bwMode="auto">
          <a:xfrm>
            <a:off x="7391400" y="3352800"/>
            <a:ext cx="2398713" cy="10191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Import from file</a:t>
            </a:r>
          </a:p>
          <a:p>
            <a:pPr algn="l" defTabSz="762000" eaLnBrk="0" hangingPunct="0">
              <a:lnSpc>
                <a:spcPct val="100000"/>
              </a:lnSpc>
              <a:spcBef>
                <a:spcPct val="0"/>
              </a:spcBef>
              <a:buClrTx/>
            </a:pPr>
            <a:r>
              <a:rPr lang="en-GB" b="0">
                <a:solidFill>
                  <a:schemeClr val="hlink"/>
                </a:solidFill>
                <a:latin typeface="Univers" charset="0"/>
              </a:rPr>
              <a:t>Specify blocking and compression</a:t>
            </a:r>
          </a:p>
        </p:txBody>
      </p:sp>
      <p:sp>
        <p:nvSpPr>
          <p:cNvPr id="92169" name="Text Box 9"/>
          <p:cNvSpPr txBox="1">
            <a:spLocks noChangeArrowheads="1"/>
          </p:cNvSpPr>
          <p:nvPr/>
        </p:nvSpPr>
        <p:spPr bwMode="auto">
          <a:xfrm>
            <a:off x="7391400" y="4924425"/>
            <a:ext cx="1957388"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Update Raster</a:t>
            </a:r>
          </a:p>
        </p:txBody>
      </p:sp>
      <p:sp>
        <p:nvSpPr>
          <p:cNvPr id="92170" name="Line 10"/>
          <p:cNvSpPr>
            <a:spLocks noChangeShapeType="1"/>
          </p:cNvSpPr>
          <p:nvPr/>
        </p:nvSpPr>
        <p:spPr bwMode="auto">
          <a:xfrm flipH="1">
            <a:off x="6781800" y="2743200"/>
            <a:ext cx="5334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
        <p:nvSpPr>
          <p:cNvPr id="92171" name="Line 11"/>
          <p:cNvSpPr>
            <a:spLocks noChangeShapeType="1"/>
          </p:cNvSpPr>
          <p:nvPr/>
        </p:nvSpPr>
        <p:spPr bwMode="auto">
          <a:xfrm flipH="1">
            <a:off x="6781800" y="3657600"/>
            <a:ext cx="5334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
        <p:nvSpPr>
          <p:cNvPr id="92172" name="Line 12"/>
          <p:cNvSpPr>
            <a:spLocks noChangeShapeType="1"/>
          </p:cNvSpPr>
          <p:nvPr/>
        </p:nvSpPr>
        <p:spPr bwMode="auto">
          <a:xfrm flipH="1">
            <a:off x="6781800" y="5105400"/>
            <a:ext cx="533400" cy="0"/>
          </a:xfrm>
          <a:prstGeom prst="line">
            <a:avLst/>
          </a:prstGeom>
          <a:noFill/>
          <a:ln w="38100">
            <a:solidFill>
              <a:schemeClr val="accent1"/>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Database-driven </a:t>
            </a:r>
            <a:r>
              <a:rPr lang="en-GB" dirty="0" smtClean="0">
                <a:ea typeface="ＭＳ Ｐゴシック" pitchFamily="-111" charset="-128"/>
                <a:cs typeface="ＭＳ Ｐゴシック" pitchFamily="-111" charset="-128"/>
              </a:rPr>
              <a:t>Import and </a:t>
            </a:r>
            <a:r>
              <a:rPr lang="en-GB" dirty="0" err="1" smtClean="0">
                <a:ea typeface="ＭＳ Ｐゴシック" pitchFamily="-111" charset="-128"/>
                <a:cs typeface="ＭＳ Ｐゴシック" pitchFamily="-111" charset="-128"/>
              </a:rPr>
              <a:t>GeoTIFFs</a:t>
            </a:r>
            <a:r>
              <a:rPr lang="en-GB" dirty="0" smtClean="0">
                <a:ea typeface="ＭＳ Ｐゴシック" pitchFamily="-111" charset="-128"/>
                <a:cs typeface="ＭＳ Ｐゴシック" pitchFamily="-111" charset="-128"/>
              </a:rPr>
              <a:t/>
            </a:r>
            <a:br>
              <a:rPr lang="en-GB" dirty="0" smtClean="0">
                <a:ea typeface="ＭＳ Ｐゴシック" pitchFamily="-111" charset="-128"/>
                <a:cs typeface="ＭＳ Ｐゴシック" pitchFamily="-111" charset="-128"/>
              </a:rPr>
            </a:br>
            <a:endParaRPr lang="en-US" i="1" dirty="0">
              <a:ea typeface="ＭＳ Ｐゴシック" pitchFamily="-111" charset="-128"/>
              <a:cs typeface="ＭＳ Ｐゴシック" pitchFamily="-111" charset="-128"/>
            </a:endParaRPr>
          </a:p>
        </p:txBody>
      </p:sp>
      <p:sp>
        <p:nvSpPr>
          <p:cNvPr id="94211" name="Rectangle 8"/>
          <p:cNvSpPr>
            <a:spLocks noGrp="1" noChangeArrowheads="1"/>
          </p:cNvSpPr>
          <p:nvPr>
            <p:ph type="body" idx="1"/>
          </p:nvPr>
        </p:nvSpPr>
        <p:spPr/>
        <p:txBody>
          <a:bodyPr/>
          <a:lstStyle/>
          <a:p>
            <a:pPr eaLnBrk="1" hangingPunct="1"/>
            <a:r>
              <a:rPr lang="en-US">
                <a:ea typeface="ＭＳ Ｐゴシック" pitchFamily="-111" charset="-128"/>
                <a:cs typeface="ＭＳ Ｐゴシック" pitchFamily="-111" charset="-128"/>
              </a:rPr>
              <a:t>Must first load the geotiff libraries in your database:</a:t>
            </a: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r>
              <a:rPr lang="en-US">
                <a:ea typeface="ＭＳ Ｐゴシック" pitchFamily="-111" charset="-128"/>
                <a:cs typeface="ＭＳ Ｐゴシック" pitchFamily="-111" charset="-128"/>
              </a:rPr>
              <a:t>Specify that your input files are GeoTiff.</a:t>
            </a: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a:p>
            <a:pPr eaLnBrk="1" hangingPunct="1"/>
            <a:endParaRPr lang="en-US">
              <a:ea typeface="ＭＳ Ｐゴシック" pitchFamily="-111" charset="-128"/>
              <a:cs typeface="ＭＳ Ｐゴシック" pitchFamily="-111" charset="-128"/>
            </a:endParaRPr>
          </a:p>
        </p:txBody>
      </p:sp>
      <p:sp>
        <p:nvSpPr>
          <p:cNvPr id="94212" name="Rectangle 4"/>
          <p:cNvSpPr>
            <a:spLocks noChangeArrowheads="1"/>
          </p:cNvSpPr>
          <p:nvPr/>
        </p:nvSpPr>
        <p:spPr bwMode="auto">
          <a:xfrm>
            <a:off x="762000" y="2057400"/>
            <a:ext cx="8458200" cy="13398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loadjava -user mdsys/mdsys@orcl111 -resolve -force -synonym -schema MDSYS -grant PUBLIC -verbose </a:t>
            </a:r>
            <a:r>
              <a:rPr lang="en-US" sz="1800">
                <a:solidFill>
                  <a:srgbClr val="FF0000"/>
                </a:solidFill>
                <a:latin typeface="Courier New" pitchFamily="-111" charset="0"/>
              </a:rPr>
              <a:t>xtiff-jai.jar</a:t>
            </a:r>
          </a:p>
          <a:p>
            <a:pPr algn="l" defTabSz="822325" eaLnBrk="0" hangingPunct="0">
              <a:spcBef>
                <a:spcPct val="0"/>
              </a:spcBef>
              <a:buClrTx/>
            </a:pPr>
            <a:endParaRPr lang="en-US" sz="1800">
              <a:solidFill>
                <a:srgbClr val="000066"/>
              </a:solidFill>
              <a:latin typeface="Courier New" pitchFamily="-111" charset="0"/>
            </a:endParaRPr>
          </a:p>
          <a:p>
            <a:pPr algn="l" defTabSz="822325" eaLnBrk="0" hangingPunct="0">
              <a:spcBef>
                <a:spcPct val="0"/>
              </a:spcBef>
              <a:buClrTx/>
            </a:pPr>
            <a:r>
              <a:rPr lang="en-US" sz="1800">
                <a:solidFill>
                  <a:srgbClr val="000066"/>
                </a:solidFill>
                <a:latin typeface="Courier New" pitchFamily="-111" charset="0"/>
              </a:rPr>
              <a:t>loadjava -user mdsys/mdsys@orcl111 -resolve -force -synonym -schema MDSYS -grant PUBLIC -verbose </a:t>
            </a:r>
            <a:r>
              <a:rPr lang="en-US" sz="1800">
                <a:solidFill>
                  <a:srgbClr val="FF0000"/>
                </a:solidFill>
                <a:latin typeface="Courier New" pitchFamily="-111" charset="0"/>
              </a:rPr>
              <a:t>geotiff-jai.jar</a:t>
            </a:r>
          </a:p>
        </p:txBody>
      </p:sp>
      <p:sp>
        <p:nvSpPr>
          <p:cNvPr id="94213" name="Rectangle 6"/>
          <p:cNvSpPr>
            <a:spLocks noChangeArrowheads="1"/>
          </p:cNvSpPr>
          <p:nvPr/>
        </p:nvSpPr>
        <p:spPr bwMode="auto">
          <a:xfrm>
            <a:off x="685800" y="4267200"/>
            <a:ext cx="8534400" cy="13398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sdo_geor.importFrom(</a:t>
            </a:r>
          </a:p>
          <a:p>
            <a:pPr algn="l" defTabSz="822325" eaLnBrk="0" hangingPunct="0">
              <a:spcBef>
                <a:spcPct val="0"/>
              </a:spcBef>
              <a:buClrTx/>
            </a:pPr>
            <a:r>
              <a:rPr lang="en-US" sz="1800">
                <a:solidFill>
                  <a:srgbClr val="000066"/>
                </a:solidFill>
                <a:latin typeface="Courier New" pitchFamily="-111" charset="0"/>
              </a:rPr>
              <a:t>    g,</a:t>
            </a:r>
          </a:p>
          <a:p>
            <a:pPr algn="l" defTabSz="822325" eaLnBrk="0" hangingPunct="0">
              <a:spcBef>
                <a:spcPct val="0"/>
              </a:spcBef>
              <a:buClrTx/>
            </a:pPr>
            <a:r>
              <a:rPr lang="en-US" sz="1800">
                <a:solidFill>
                  <a:srgbClr val="000066"/>
                </a:solidFill>
                <a:latin typeface="Courier New" pitchFamily="-111" charset="0"/>
              </a:rPr>
              <a:t>    'blocksize=(300,200,1)',</a:t>
            </a:r>
          </a:p>
          <a:p>
            <a:pPr algn="l" defTabSz="822325" eaLnBrk="0" hangingPunct="0">
              <a:spcBef>
                <a:spcPct val="0"/>
              </a:spcBef>
              <a:buClrTx/>
            </a:pPr>
            <a:r>
              <a:rPr lang="en-US" sz="1800">
                <a:solidFill>
                  <a:srgbClr val="000066"/>
                </a:solidFill>
                <a:latin typeface="Courier New" pitchFamily="-111" charset="0"/>
              </a:rPr>
              <a:t>    </a:t>
            </a:r>
            <a:r>
              <a:rPr lang="en-US" sz="1800">
                <a:solidFill>
                  <a:schemeClr val="accent1"/>
                </a:solidFill>
                <a:latin typeface="Courier New" pitchFamily="-111" charset="0"/>
              </a:rPr>
              <a:t>'GEOTIFF'</a:t>
            </a:r>
            <a:r>
              <a:rPr lang="en-US" sz="1800">
                <a:solidFill>
                  <a:srgbClr val="000066"/>
                </a:solidFill>
                <a:latin typeface="Courier New" pitchFamily="-111" charset="0"/>
              </a:rPr>
              <a:t>, 'file', '/usr/rasters/srtm_12_05.tif',</a:t>
            </a:r>
          </a:p>
          <a:p>
            <a:pPr algn="l" defTabSz="822325" eaLnBrk="0" hangingPunct="0">
              <a:spcBef>
                <a:spcPct val="0"/>
              </a:spcBef>
              <a:buClrTx/>
            </a:pPr>
            <a:r>
              <a:rPr lang="en-US" sz="1800">
                <a:solidFill>
                  <a:srgbClr val="000066"/>
                </a:solidFill>
                <a:latin typeface="Courier New" pitchFamily="-111" charset="0"/>
              </a:rPr>
              <a:t>  );</a:t>
            </a:r>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GB" dirty="0">
                <a:ea typeface="ＭＳ Ｐゴシック" pitchFamily="-111" charset="-128"/>
                <a:cs typeface="ＭＳ Ｐゴシック" pitchFamily="-111" charset="-128"/>
              </a:rPr>
              <a:t>Database-driven </a:t>
            </a:r>
            <a:r>
              <a:rPr lang="en-GB" dirty="0" smtClean="0">
                <a:ea typeface="ＭＳ Ｐゴシック" pitchFamily="-111" charset="-128"/>
                <a:cs typeface="ＭＳ Ｐゴシック" pitchFamily="-111" charset="-128"/>
              </a:rPr>
              <a:t>Import and JPEG2000</a:t>
            </a:r>
            <a:br>
              <a:rPr lang="en-GB" dirty="0" smtClean="0">
                <a:ea typeface="ＭＳ Ｐゴシック" pitchFamily="-111" charset="-128"/>
                <a:cs typeface="ＭＳ Ｐゴシック" pitchFamily="-111" charset="-128"/>
              </a:rPr>
            </a:br>
            <a:endParaRPr lang="en-US" dirty="0">
              <a:ea typeface="ＭＳ Ｐゴシック" pitchFamily="-111" charset="-128"/>
              <a:cs typeface="ＭＳ Ｐゴシック" pitchFamily="-111" charset="-128"/>
            </a:endParaRPr>
          </a:p>
        </p:txBody>
      </p:sp>
      <p:sp>
        <p:nvSpPr>
          <p:cNvPr id="95235" name="Rectangle 3"/>
          <p:cNvSpPr>
            <a:spLocks noGrp="1" noChangeArrowheads="1"/>
          </p:cNvSpPr>
          <p:nvPr>
            <p:ph type="body" idx="1"/>
          </p:nvPr>
        </p:nvSpPr>
        <p:spPr/>
        <p:txBody>
          <a:bodyPr/>
          <a:lstStyle/>
          <a:p>
            <a:pPr eaLnBrk="1" hangingPunct="1"/>
            <a:r>
              <a:rPr lang="en-US">
                <a:ea typeface="ＭＳ Ｐゴシック" pitchFamily="-111" charset="-128"/>
                <a:cs typeface="ＭＳ Ｐゴシック" pitchFamily="-111" charset="-128"/>
              </a:rPr>
              <a:t>Must first load the proper library in your database:</a:t>
            </a:r>
          </a:p>
          <a:p>
            <a:pPr eaLnBrk="1" hangingPunct="1"/>
            <a:endParaRPr lang="en-US">
              <a:ea typeface="ＭＳ Ｐゴシック" pitchFamily="-111" charset="-128"/>
              <a:cs typeface="ＭＳ Ｐゴシック" pitchFamily="-111" charset="-128"/>
            </a:endParaRPr>
          </a:p>
        </p:txBody>
      </p:sp>
      <p:sp>
        <p:nvSpPr>
          <p:cNvPr id="95236" name="Rectangle 4"/>
          <p:cNvSpPr>
            <a:spLocks noChangeArrowheads="1"/>
          </p:cNvSpPr>
          <p:nvPr/>
        </p:nvSpPr>
        <p:spPr bwMode="auto">
          <a:xfrm>
            <a:off x="762000" y="2286000"/>
            <a:ext cx="84582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loadjava -user mdsys/mdsys@orcl111 -resolve -force -synonym -schema MDSYS -grant PUBLIC -verbose </a:t>
            </a:r>
            <a:r>
              <a:rPr lang="en-US" sz="1800">
                <a:solidFill>
                  <a:srgbClr val="FF0000"/>
                </a:solidFill>
                <a:latin typeface="Courier New" pitchFamily="-111" charset="0"/>
              </a:rPr>
              <a:t>jai-imageio.jar</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68"/>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Raster/Vector Data Differences</a:t>
            </a:r>
          </a:p>
        </p:txBody>
      </p:sp>
      <p:sp>
        <p:nvSpPr>
          <p:cNvPr id="22531" name="Rectangle 4"/>
          <p:cNvSpPr>
            <a:spLocks noChangeArrowheads="1"/>
          </p:cNvSpPr>
          <p:nvPr/>
        </p:nvSpPr>
        <p:spPr bwMode="auto">
          <a:xfrm>
            <a:off x="70993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2" name="Rectangle 5"/>
          <p:cNvSpPr>
            <a:spLocks noChangeArrowheads="1"/>
          </p:cNvSpPr>
          <p:nvPr/>
        </p:nvSpPr>
        <p:spPr bwMode="auto">
          <a:xfrm>
            <a:off x="72644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3" name="Rectangle 6"/>
          <p:cNvSpPr>
            <a:spLocks noChangeArrowheads="1"/>
          </p:cNvSpPr>
          <p:nvPr/>
        </p:nvSpPr>
        <p:spPr bwMode="auto">
          <a:xfrm>
            <a:off x="7429500" y="17526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34" name="Rectangle 7"/>
          <p:cNvSpPr>
            <a:spLocks noChangeArrowheads="1"/>
          </p:cNvSpPr>
          <p:nvPr/>
        </p:nvSpPr>
        <p:spPr bwMode="auto">
          <a:xfrm>
            <a:off x="75946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5" name="Rectangle 8"/>
          <p:cNvSpPr>
            <a:spLocks noChangeArrowheads="1"/>
          </p:cNvSpPr>
          <p:nvPr/>
        </p:nvSpPr>
        <p:spPr bwMode="auto">
          <a:xfrm>
            <a:off x="77597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6" name="Rectangle 9"/>
          <p:cNvSpPr>
            <a:spLocks noChangeArrowheads="1"/>
          </p:cNvSpPr>
          <p:nvPr/>
        </p:nvSpPr>
        <p:spPr bwMode="auto">
          <a:xfrm>
            <a:off x="79248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7" name="Rectangle 10"/>
          <p:cNvSpPr>
            <a:spLocks noChangeArrowheads="1"/>
          </p:cNvSpPr>
          <p:nvPr/>
        </p:nvSpPr>
        <p:spPr bwMode="auto">
          <a:xfrm>
            <a:off x="80899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8" name="Rectangle 11"/>
          <p:cNvSpPr>
            <a:spLocks noChangeArrowheads="1"/>
          </p:cNvSpPr>
          <p:nvPr/>
        </p:nvSpPr>
        <p:spPr bwMode="auto">
          <a:xfrm>
            <a:off x="82550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39" name="Rectangle 12"/>
          <p:cNvSpPr>
            <a:spLocks noChangeArrowheads="1"/>
          </p:cNvSpPr>
          <p:nvPr/>
        </p:nvSpPr>
        <p:spPr bwMode="auto">
          <a:xfrm>
            <a:off x="84201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0" name="Rectangle 13"/>
          <p:cNvSpPr>
            <a:spLocks noChangeArrowheads="1"/>
          </p:cNvSpPr>
          <p:nvPr/>
        </p:nvSpPr>
        <p:spPr bwMode="auto">
          <a:xfrm>
            <a:off x="8585200" y="1752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1" name="Rectangle 14"/>
          <p:cNvSpPr>
            <a:spLocks noChangeArrowheads="1"/>
          </p:cNvSpPr>
          <p:nvPr/>
        </p:nvSpPr>
        <p:spPr bwMode="auto">
          <a:xfrm>
            <a:off x="70993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2" name="Rectangle 15"/>
          <p:cNvSpPr>
            <a:spLocks noChangeArrowheads="1"/>
          </p:cNvSpPr>
          <p:nvPr/>
        </p:nvSpPr>
        <p:spPr bwMode="auto">
          <a:xfrm>
            <a:off x="72644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3" name="Rectangle 16"/>
          <p:cNvSpPr>
            <a:spLocks noChangeArrowheads="1"/>
          </p:cNvSpPr>
          <p:nvPr/>
        </p:nvSpPr>
        <p:spPr bwMode="auto">
          <a:xfrm>
            <a:off x="7429500" y="19050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44" name="Rectangle 17"/>
          <p:cNvSpPr>
            <a:spLocks noChangeArrowheads="1"/>
          </p:cNvSpPr>
          <p:nvPr/>
        </p:nvSpPr>
        <p:spPr bwMode="auto">
          <a:xfrm>
            <a:off x="75946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5" name="Rectangle 18"/>
          <p:cNvSpPr>
            <a:spLocks noChangeArrowheads="1"/>
          </p:cNvSpPr>
          <p:nvPr/>
        </p:nvSpPr>
        <p:spPr bwMode="auto">
          <a:xfrm>
            <a:off x="77597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6" name="Rectangle 19"/>
          <p:cNvSpPr>
            <a:spLocks noChangeArrowheads="1"/>
          </p:cNvSpPr>
          <p:nvPr/>
        </p:nvSpPr>
        <p:spPr bwMode="auto">
          <a:xfrm>
            <a:off x="79248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7" name="Rectangle 20"/>
          <p:cNvSpPr>
            <a:spLocks noChangeArrowheads="1"/>
          </p:cNvSpPr>
          <p:nvPr/>
        </p:nvSpPr>
        <p:spPr bwMode="auto">
          <a:xfrm>
            <a:off x="80899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8" name="Rectangle 21"/>
          <p:cNvSpPr>
            <a:spLocks noChangeArrowheads="1"/>
          </p:cNvSpPr>
          <p:nvPr/>
        </p:nvSpPr>
        <p:spPr bwMode="auto">
          <a:xfrm>
            <a:off x="82550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49" name="Rectangle 22"/>
          <p:cNvSpPr>
            <a:spLocks noChangeArrowheads="1"/>
          </p:cNvSpPr>
          <p:nvPr/>
        </p:nvSpPr>
        <p:spPr bwMode="auto">
          <a:xfrm>
            <a:off x="84201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0" name="Rectangle 23"/>
          <p:cNvSpPr>
            <a:spLocks noChangeArrowheads="1"/>
          </p:cNvSpPr>
          <p:nvPr/>
        </p:nvSpPr>
        <p:spPr bwMode="auto">
          <a:xfrm>
            <a:off x="8585200" y="1905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1" name="Rectangle 24"/>
          <p:cNvSpPr>
            <a:spLocks noChangeArrowheads="1"/>
          </p:cNvSpPr>
          <p:nvPr/>
        </p:nvSpPr>
        <p:spPr bwMode="auto">
          <a:xfrm>
            <a:off x="70993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2" name="Rectangle 25"/>
          <p:cNvSpPr>
            <a:spLocks noChangeArrowheads="1"/>
          </p:cNvSpPr>
          <p:nvPr/>
        </p:nvSpPr>
        <p:spPr bwMode="auto">
          <a:xfrm>
            <a:off x="72644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3" name="Rectangle 26"/>
          <p:cNvSpPr>
            <a:spLocks noChangeArrowheads="1"/>
          </p:cNvSpPr>
          <p:nvPr/>
        </p:nvSpPr>
        <p:spPr bwMode="auto">
          <a:xfrm>
            <a:off x="7429500" y="2057400"/>
            <a:ext cx="165100" cy="15240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54" name="Rectangle 27"/>
          <p:cNvSpPr>
            <a:spLocks noChangeArrowheads="1"/>
          </p:cNvSpPr>
          <p:nvPr/>
        </p:nvSpPr>
        <p:spPr bwMode="auto">
          <a:xfrm>
            <a:off x="75946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5" name="Rectangle 28"/>
          <p:cNvSpPr>
            <a:spLocks noChangeArrowheads="1"/>
          </p:cNvSpPr>
          <p:nvPr/>
        </p:nvSpPr>
        <p:spPr bwMode="auto">
          <a:xfrm>
            <a:off x="77597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6" name="Rectangle 29"/>
          <p:cNvSpPr>
            <a:spLocks noChangeArrowheads="1"/>
          </p:cNvSpPr>
          <p:nvPr/>
        </p:nvSpPr>
        <p:spPr bwMode="auto">
          <a:xfrm>
            <a:off x="79248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7" name="Rectangle 30"/>
          <p:cNvSpPr>
            <a:spLocks noChangeArrowheads="1"/>
          </p:cNvSpPr>
          <p:nvPr/>
        </p:nvSpPr>
        <p:spPr bwMode="auto">
          <a:xfrm>
            <a:off x="80899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8" name="Rectangle 31"/>
          <p:cNvSpPr>
            <a:spLocks noChangeArrowheads="1"/>
          </p:cNvSpPr>
          <p:nvPr/>
        </p:nvSpPr>
        <p:spPr bwMode="auto">
          <a:xfrm>
            <a:off x="82550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59" name="Rectangle 32"/>
          <p:cNvSpPr>
            <a:spLocks noChangeArrowheads="1"/>
          </p:cNvSpPr>
          <p:nvPr/>
        </p:nvSpPr>
        <p:spPr bwMode="auto">
          <a:xfrm>
            <a:off x="84201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0" name="Rectangle 33"/>
          <p:cNvSpPr>
            <a:spLocks noChangeArrowheads="1"/>
          </p:cNvSpPr>
          <p:nvPr/>
        </p:nvSpPr>
        <p:spPr bwMode="auto">
          <a:xfrm>
            <a:off x="8585200" y="2057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1" name="Rectangle 34"/>
          <p:cNvSpPr>
            <a:spLocks noChangeArrowheads="1"/>
          </p:cNvSpPr>
          <p:nvPr/>
        </p:nvSpPr>
        <p:spPr bwMode="auto">
          <a:xfrm>
            <a:off x="70993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2" name="Rectangle 35"/>
          <p:cNvSpPr>
            <a:spLocks noChangeArrowheads="1"/>
          </p:cNvSpPr>
          <p:nvPr/>
        </p:nvSpPr>
        <p:spPr bwMode="auto">
          <a:xfrm>
            <a:off x="72644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3" name="Rectangle 36"/>
          <p:cNvSpPr>
            <a:spLocks noChangeArrowheads="1"/>
          </p:cNvSpPr>
          <p:nvPr/>
        </p:nvSpPr>
        <p:spPr bwMode="auto">
          <a:xfrm>
            <a:off x="7429500" y="22098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64" name="Rectangle 37"/>
          <p:cNvSpPr>
            <a:spLocks noChangeArrowheads="1"/>
          </p:cNvSpPr>
          <p:nvPr/>
        </p:nvSpPr>
        <p:spPr bwMode="auto">
          <a:xfrm>
            <a:off x="75946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5" name="Rectangle 38"/>
          <p:cNvSpPr>
            <a:spLocks noChangeArrowheads="1"/>
          </p:cNvSpPr>
          <p:nvPr/>
        </p:nvSpPr>
        <p:spPr bwMode="auto">
          <a:xfrm>
            <a:off x="77597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6" name="Rectangle 39"/>
          <p:cNvSpPr>
            <a:spLocks noChangeArrowheads="1"/>
          </p:cNvSpPr>
          <p:nvPr/>
        </p:nvSpPr>
        <p:spPr bwMode="auto">
          <a:xfrm>
            <a:off x="79248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7" name="Rectangle 40"/>
          <p:cNvSpPr>
            <a:spLocks noChangeArrowheads="1"/>
          </p:cNvSpPr>
          <p:nvPr/>
        </p:nvSpPr>
        <p:spPr bwMode="auto">
          <a:xfrm>
            <a:off x="80899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8" name="Rectangle 41"/>
          <p:cNvSpPr>
            <a:spLocks noChangeArrowheads="1"/>
          </p:cNvSpPr>
          <p:nvPr/>
        </p:nvSpPr>
        <p:spPr bwMode="auto">
          <a:xfrm>
            <a:off x="82550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69" name="Rectangle 42"/>
          <p:cNvSpPr>
            <a:spLocks noChangeArrowheads="1"/>
          </p:cNvSpPr>
          <p:nvPr/>
        </p:nvSpPr>
        <p:spPr bwMode="auto">
          <a:xfrm>
            <a:off x="84201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0" name="Rectangle 43"/>
          <p:cNvSpPr>
            <a:spLocks noChangeArrowheads="1"/>
          </p:cNvSpPr>
          <p:nvPr/>
        </p:nvSpPr>
        <p:spPr bwMode="auto">
          <a:xfrm>
            <a:off x="8585200" y="2209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1" name="Rectangle 44"/>
          <p:cNvSpPr>
            <a:spLocks noChangeArrowheads="1"/>
          </p:cNvSpPr>
          <p:nvPr/>
        </p:nvSpPr>
        <p:spPr bwMode="auto">
          <a:xfrm>
            <a:off x="70993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2" name="Rectangle 45"/>
          <p:cNvSpPr>
            <a:spLocks noChangeArrowheads="1"/>
          </p:cNvSpPr>
          <p:nvPr/>
        </p:nvSpPr>
        <p:spPr bwMode="auto">
          <a:xfrm>
            <a:off x="72644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3" name="Rectangle 46"/>
          <p:cNvSpPr>
            <a:spLocks noChangeArrowheads="1"/>
          </p:cNvSpPr>
          <p:nvPr/>
        </p:nvSpPr>
        <p:spPr bwMode="auto">
          <a:xfrm>
            <a:off x="7429500" y="23622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74" name="Rectangle 47"/>
          <p:cNvSpPr>
            <a:spLocks noChangeArrowheads="1"/>
          </p:cNvSpPr>
          <p:nvPr/>
        </p:nvSpPr>
        <p:spPr bwMode="auto">
          <a:xfrm>
            <a:off x="75946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5" name="Rectangle 48"/>
          <p:cNvSpPr>
            <a:spLocks noChangeArrowheads="1"/>
          </p:cNvSpPr>
          <p:nvPr/>
        </p:nvSpPr>
        <p:spPr bwMode="auto">
          <a:xfrm>
            <a:off x="77597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6" name="Rectangle 49"/>
          <p:cNvSpPr>
            <a:spLocks noChangeArrowheads="1"/>
          </p:cNvSpPr>
          <p:nvPr/>
        </p:nvSpPr>
        <p:spPr bwMode="auto">
          <a:xfrm>
            <a:off x="79248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7" name="Rectangle 50"/>
          <p:cNvSpPr>
            <a:spLocks noChangeArrowheads="1"/>
          </p:cNvSpPr>
          <p:nvPr/>
        </p:nvSpPr>
        <p:spPr bwMode="auto">
          <a:xfrm>
            <a:off x="80899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8" name="Rectangle 51"/>
          <p:cNvSpPr>
            <a:spLocks noChangeArrowheads="1"/>
          </p:cNvSpPr>
          <p:nvPr/>
        </p:nvSpPr>
        <p:spPr bwMode="auto">
          <a:xfrm>
            <a:off x="82550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79" name="Rectangle 52"/>
          <p:cNvSpPr>
            <a:spLocks noChangeArrowheads="1"/>
          </p:cNvSpPr>
          <p:nvPr/>
        </p:nvSpPr>
        <p:spPr bwMode="auto">
          <a:xfrm>
            <a:off x="84201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0" name="Rectangle 53"/>
          <p:cNvSpPr>
            <a:spLocks noChangeArrowheads="1"/>
          </p:cNvSpPr>
          <p:nvPr/>
        </p:nvSpPr>
        <p:spPr bwMode="auto">
          <a:xfrm>
            <a:off x="8585200" y="2362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1" name="Rectangle 54"/>
          <p:cNvSpPr>
            <a:spLocks noChangeArrowheads="1"/>
          </p:cNvSpPr>
          <p:nvPr/>
        </p:nvSpPr>
        <p:spPr bwMode="auto">
          <a:xfrm>
            <a:off x="70993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2" name="Rectangle 55"/>
          <p:cNvSpPr>
            <a:spLocks noChangeArrowheads="1"/>
          </p:cNvSpPr>
          <p:nvPr/>
        </p:nvSpPr>
        <p:spPr bwMode="auto">
          <a:xfrm>
            <a:off x="72644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3" name="Rectangle 56"/>
          <p:cNvSpPr>
            <a:spLocks noChangeArrowheads="1"/>
          </p:cNvSpPr>
          <p:nvPr/>
        </p:nvSpPr>
        <p:spPr bwMode="auto">
          <a:xfrm>
            <a:off x="7429500" y="25146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84" name="Rectangle 57"/>
          <p:cNvSpPr>
            <a:spLocks noChangeArrowheads="1"/>
          </p:cNvSpPr>
          <p:nvPr/>
        </p:nvSpPr>
        <p:spPr bwMode="auto">
          <a:xfrm>
            <a:off x="75946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5" name="Rectangle 58"/>
          <p:cNvSpPr>
            <a:spLocks noChangeArrowheads="1"/>
          </p:cNvSpPr>
          <p:nvPr/>
        </p:nvSpPr>
        <p:spPr bwMode="auto">
          <a:xfrm>
            <a:off x="77597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6" name="Rectangle 59"/>
          <p:cNvSpPr>
            <a:spLocks noChangeArrowheads="1"/>
          </p:cNvSpPr>
          <p:nvPr/>
        </p:nvSpPr>
        <p:spPr bwMode="auto">
          <a:xfrm>
            <a:off x="79248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7" name="Rectangle 60"/>
          <p:cNvSpPr>
            <a:spLocks noChangeArrowheads="1"/>
          </p:cNvSpPr>
          <p:nvPr/>
        </p:nvSpPr>
        <p:spPr bwMode="auto">
          <a:xfrm>
            <a:off x="80899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8" name="Rectangle 61"/>
          <p:cNvSpPr>
            <a:spLocks noChangeArrowheads="1"/>
          </p:cNvSpPr>
          <p:nvPr/>
        </p:nvSpPr>
        <p:spPr bwMode="auto">
          <a:xfrm>
            <a:off x="82550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89" name="Rectangle 62"/>
          <p:cNvSpPr>
            <a:spLocks noChangeArrowheads="1"/>
          </p:cNvSpPr>
          <p:nvPr/>
        </p:nvSpPr>
        <p:spPr bwMode="auto">
          <a:xfrm>
            <a:off x="84201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0" name="Rectangle 63"/>
          <p:cNvSpPr>
            <a:spLocks noChangeArrowheads="1"/>
          </p:cNvSpPr>
          <p:nvPr/>
        </p:nvSpPr>
        <p:spPr bwMode="auto">
          <a:xfrm>
            <a:off x="8585200" y="2514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1" name="Rectangle 64"/>
          <p:cNvSpPr>
            <a:spLocks noChangeArrowheads="1"/>
          </p:cNvSpPr>
          <p:nvPr/>
        </p:nvSpPr>
        <p:spPr bwMode="auto">
          <a:xfrm>
            <a:off x="70993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2" name="Rectangle 65"/>
          <p:cNvSpPr>
            <a:spLocks noChangeArrowheads="1"/>
          </p:cNvSpPr>
          <p:nvPr/>
        </p:nvSpPr>
        <p:spPr bwMode="auto">
          <a:xfrm>
            <a:off x="72644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3" name="Rectangle 66"/>
          <p:cNvSpPr>
            <a:spLocks noChangeArrowheads="1"/>
          </p:cNvSpPr>
          <p:nvPr/>
        </p:nvSpPr>
        <p:spPr bwMode="auto">
          <a:xfrm>
            <a:off x="7429500" y="26670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594" name="Rectangle 67"/>
          <p:cNvSpPr>
            <a:spLocks noChangeArrowheads="1"/>
          </p:cNvSpPr>
          <p:nvPr/>
        </p:nvSpPr>
        <p:spPr bwMode="auto">
          <a:xfrm>
            <a:off x="75946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5" name="Rectangle 68"/>
          <p:cNvSpPr>
            <a:spLocks noChangeArrowheads="1"/>
          </p:cNvSpPr>
          <p:nvPr/>
        </p:nvSpPr>
        <p:spPr bwMode="auto">
          <a:xfrm>
            <a:off x="77597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6" name="Rectangle 69"/>
          <p:cNvSpPr>
            <a:spLocks noChangeArrowheads="1"/>
          </p:cNvSpPr>
          <p:nvPr/>
        </p:nvSpPr>
        <p:spPr bwMode="auto">
          <a:xfrm>
            <a:off x="79248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7" name="Rectangle 70"/>
          <p:cNvSpPr>
            <a:spLocks noChangeArrowheads="1"/>
          </p:cNvSpPr>
          <p:nvPr/>
        </p:nvSpPr>
        <p:spPr bwMode="auto">
          <a:xfrm>
            <a:off x="80899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8" name="Rectangle 71"/>
          <p:cNvSpPr>
            <a:spLocks noChangeArrowheads="1"/>
          </p:cNvSpPr>
          <p:nvPr/>
        </p:nvSpPr>
        <p:spPr bwMode="auto">
          <a:xfrm>
            <a:off x="82550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599" name="Rectangle 72"/>
          <p:cNvSpPr>
            <a:spLocks noChangeArrowheads="1"/>
          </p:cNvSpPr>
          <p:nvPr/>
        </p:nvSpPr>
        <p:spPr bwMode="auto">
          <a:xfrm>
            <a:off x="84201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0" name="Rectangle 73"/>
          <p:cNvSpPr>
            <a:spLocks noChangeArrowheads="1"/>
          </p:cNvSpPr>
          <p:nvPr/>
        </p:nvSpPr>
        <p:spPr bwMode="auto">
          <a:xfrm>
            <a:off x="8585200" y="2667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1" name="Rectangle 74"/>
          <p:cNvSpPr>
            <a:spLocks noChangeArrowheads="1"/>
          </p:cNvSpPr>
          <p:nvPr/>
        </p:nvSpPr>
        <p:spPr bwMode="auto">
          <a:xfrm>
            <a:off x="70993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2" name="Rectangle 75"/>
          <p:cNvSpPr>
            <a:spLocks noChangeArrowheads="1"/>
          </p:cNvSpPr>
          <p:nvPr/>
        </p:nvSpPr>
        <p:spPr bwMode="auto">
          <a:xfrm>
            <a:off x="72644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3" name="Rectangle 76"/>
          <p:cNvSpPr>
            <a:spLocks noChangeArrowheads="1"/>
          </p:cNvSpPr>
          <p:nvPr/>
        </p:nvSpPr>
        <p:spPr bwMode="auto">
          <a:xfrm>
            <a:off x="7429500" y="28194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04" name="Rectangle 77"/>
          <p:cNvSpPr>
            <a:spLocks noChangeArrowheads="1"/>
          </p:cNvSpPr>
          <p:nvPr/>
        </p:nvSpPr>
        <p:spPr bwMode="auto">
          <a:xfrm>
            <a:off x="75946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5" name="Rectangle 78"/>
          <p:cNvSpPr>
            <a:spLocks noChangeArrowheads="1"/>
          </p:cNvSpPr>
          <p:nvPr/>
        </p:nvSpPr>
        <p:spPr bwMode="auto">
          <a:xfrm>
            <a:off x="77597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6" name="Rectangle 79"/>
          <p:cNvSpPr>
            <a:spLocks noChangeArrowheads="1"/>
          </p:cNvSpPr>
          <p:nvPr/>
        </p:nvSpPr>
        <p:spPr bwMode="auto">
          <a:xfrm>
            <a:off x="79248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7" name="Rectangle 80"/>
          <p:cNvSpPr>
            <a:spLocks noChangeArrowheads="1"/>
          </p:cNvSpPr>
          <p:nvPr/>
        </p:nvSpPr>
        <p:spPr bwMode="auto">
          <a:xfrm>
            <a:off x="80899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8" name="Rectangle 81"/>
          <p:cNvSpPr>
            <a:spLocks noChangeArrowheads="1"/>
          </p:cNvSpPr>
          <p:nvPr/>
        </p:nvSpPr>
        <p:spPr bwMode="auto">
          <a:xfrm>
            <a:off x="82550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09" name="Rectangle 82"/>
          <p:cNvSpPr>
            <a:spLocks noChangeArrowheads="1"/>
          </p:cNvSpPr>
          <p:nvPr/>
        </p:nvSpPr>
        <p:spPr bwMode="auto">
          <a:xfrm>
            <a:off x="84201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0" name="Rectangle 83"/>
          <p:cNvSpPr>
            <a:spLocks noChangeArrowheads="1"/>
          </p:cNvSpPr>
          <p:nvPr/>
        </p:nvSpPr>
        <p:spPr bwMode="auto">
          <a:xfrm>
            <a:off x="8585200" y="2819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1" name="Rectangle 85"/>
          <p:cNvSpPr>
            <a:spLocks noChangeArrowheads="1"/>
          </p:cNvSpPr>
          <p:nvPr/>
        </p:nvSpPr>
        <p:spPr bwMode="auto">
          <a:xfrm>
            <a:off x="70993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2" name="Rectangle 86"/>
          <p:cNvSpPr>
            <a:spLocks noChangeArrowheads="1"/>
          </p:cNvSpPr>
          <p:nvPr/>
        </p:nvSpPr>
        <p:spPr bwMode="auto">
          <a:xfrm>
            <a:off x="72644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3" name="Rectangle 87"/>
          <p:cNvSpPr>
            <a:spLocks noChangeArrowheads="1"/>
          </p:cNvSpPr>
          <p:nvPr/>
        </p:nvSpPr>
        <p:spPr bwMode="auto">
          <a:xfrm>
            <a:off x="7429500" y="32004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14" name="Rectangle 88"/>
          <p:cNvSpPr>
            <a:spLocks noChangeArrowheads="1"/>
          </p:cNvSpPr>
          <p:nvPr/>
        </p:nvSpPr>
        <p:spPr bwMode="auto">
          <a:xfrm>
            <a:off x="75946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5" name="Rectangle 89"/>
          <p:cNvSpPr>
            <a:spLocks noChangeArrowheads="1"/>
          </p:cNvSpPr>
          <p:nvPr/>
        </p:nvSpPr>
        <p:spPr bwMode="auto">
          <a:xfrm>
            <a:off x="77597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6" name="Rectangle 90"/>
          <p:cNvSpPr>
            <a:spLocks noChangeArrowheads="1"/>
          </p:cNvSpPr>
          <p:nvPr/>
        </p:nvSpPr>
        <p:spPr bwMode="auto">
          <a:xfrm>
            <a:off x="79248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7" name="Rectangle 91"/>
          <p:cNvSpPr>
            <a:spLocks noChangeArrowheads="1"/>
          </p:cNvSpPr>
          <p:nvPr/>
        </p:nvSpPr>
        <p:spPr bwMode="auto">
          <a:xfrm>
            <a:off x="80899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8" name="Rectangle 92"/>
          <p:cNvSpPr>
            <a:spLocks noChangeArrowheads="1"/>
          </p:cNvSpPr>
          <p:nvPr/>
        </p:nvSpPr>
        <p:spPr bwMode="auto">
          <a:xfrm>
            <a:off x="82550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19" name="Rectangle 93"/>
          <p:cNvSpPr>
            <a:spLocks noChangeArrowheads="1"/>
          </p:cNvSpPr>
          <p:nvPr/>
        </p:nvSpPr>
        <p:spPr bwMode="auto">
          <a:xfrm>
            <a:off x="84201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0" name="Rectangle 94"/>
          <p:cNvSpPr>
            <a:spLocks noChangeArrowheads="1"/>
          </p:cNvSpPr>
          <p:nvPr/>
        </p:nvSpPr>
        <p:spPr bwMode="auto">
          <a:xfrm>
            <a:off x="8585200" y="3200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1" name="Rectangle 95"/>
          <p:cNvSpPr>
            <a:spLocks noChangeArrowheads="1"/>
          </p:cNvSpPr>
          <p:nvPr/>
        </p:nvSpPr>
        <p:spPr bwMode="auto">
          <a:xfrm>
            <a:off x="70993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2" name="Rectangle 96"/>
          <p:cNvSpPr>
            <a:spLocks noChangeArrowheads="1"/>
          </p:cNvSpPr>
          <p:nvPr/>
        </p:nvSpPr>
        <p:spPr bwMode="auto">
          <a:xfrm>
            <a:off x="72644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3" name="Rectangle 97"/>
          <p:cNvSpPr>
            <a:spLocks noChangeArrowheads="1"/>
          </p:cNvSpPr>
          <p:nvPr/>
        </p:nvSpPr>
        <p:spPr bwMode="auto">
          <a:xfrm>
            <a:off x="7429500" y="33528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24" name="Rectangle 98"/>
          <p:cNvSpPr>
            <a:spLocks noChangeArrowheads="1"/>
          </p:cNvSpPr>
          <p:nvPr/>
        </p:nvSpPr>
        <p:spPr bwMode="auto">
          <a:xfrm>
            <a:off x="75946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5" name="Rectangle 99"/>
          <p:cNvSpPr>
            <a:spLocks noChangeArrowheads="1"/>
          </p:cNvSpPr>
          <p:nvPr/>
        </p:nvSpPr>
        <p:spPr bwMode="auto">
          <a:xfrm>
            <a:off x="77597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6" name="Rectangle 100"/>
          <p:cNvSpPr>
            <a:spLocks noChangeArrowheads="1"/>
          </p:cNvSpPr>
          <p:nvPr/>
        </p:nvSpPr>
        <p:spPr bwMode="auto">
          <a:xfrm>
            <a:off x="79248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7" name="Rectangle 101"/>
          <p:cNvSpPr>
            <a:spLocks noChangeArrowheads="1"/>
          </p:cNvSpPr>
          <p:nvPr/>
        </p:nvSpPr>
        <p:spPr bwMode="auto">
          <a:xfrm>
            <a:off x="80899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8" name="Rectangle 102"/>
          <p:cNvSpPr>
            <a:spLocks noChangeArrowheads="1"/>
          </p:cNvSpPr>
          <p:nvPr/>
        </p:nvSpPr>
        <p:spPr bwMode="auto">
          <a:xfrm>
            <a:off x="82550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29" name="Rectangle 103"/>
          <p:cNvSpPr>
            <a:spLocks noChangeArrowheads="1"/>
          </p:cNvSpPr>
          <p:nvPr/>
        </p:nvSpPr>
        <p:spPr bwMode="auto">
          <a:xfrm>
            <a:off x="8420100" y="33528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0" name="Rectangle 104"/>
          <p:cNvSpPr>
            <a:spLocks noChangeArrowheads="1"/>
          </p:cNvSpPr>
          <p:nvPr/>
        </p:nvSpPr>
        <p:spPr bwMode="auto">
          <a:xfrm>
            <a:off x="8585200" y="3352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1" name="Rectangle 105"/>
          <p:cNvSpPr>
            <a:spLocks noChangeArrowheads="1"/>
          </p:cNvSpPr>
          <p:nvPr/>
        </p:nvSpPr>
        <p:spPr bwMode="auto">
          <a:xfrm>
            <a:off x="70993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2" name="Rectangle 106"/>
          <p:cNvSpPr>
            <a:spLocks noChangeArrowheads="1"/>
          </p:cNvSpPr>
          <p:nvPr/>
        </p:nvSpPr>
        <p:spPr bwMode="auto">
          <a:xfrm>
            <a:off x="72644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3" name="Rectangle 107"/>
          <p:cNvSpPr>
            <a:spLocks noChangeArrowheads="1"/>
          </p:cNvSpPr>
          <p:nvPr/>
        </p:nvSpPr>
        <p:spPr bwMode="auto">
          <a:xfrm>
            <a:off x="7429500" y="3505200"/>
            <a:ext cx="165100" cy="15240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34" name="Rectangle 108"/>
          <p:cNvSpPr>
            <a:spLocks noChangeArrowheads="1"/>
          </p:cNvSpPr>
          <p:nvPr/>
        </p:nvSpPr>
        <p:spPr bwMode="auto">
          <a:xfrm>
            <a:off x="75946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5" name="Rectangle 109"/>
          <p:cNvSpPr>
            <a:spLocks noChangeArrowheads="1"/>
          </p:cNvSpPr>
          <p:nvPr/>
        </p:nvSpPr>
        <p:spPr bwMode="auto">
          <a:xfrm>
            <a:off x="77597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6" name="Rectangle 110"/>
          <p:cNvSpPr>
            <a:spLocks noChangeArrowheads="1"/>
          </p:cNvSpPr>
          <p:nvPr/>
        </p:nvSpPr>
        <p:spPr bwMode="auto">
          <a:xfrm>
            <a:off x="79248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7" name="Rectangle 111"/>
          <p:cNvSpPr>
            <a:spLocks noChangeArrowheads="1"/>
          </p:cNvSpPr>
          <p:nvPr/>
        </p:nvSpPr>
        <p:spPr bwMode="auto">
          <a:xfrm>
            <a:off x="80899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8" name="Rectangle 112"/>
          <p:cNvSpPr>
            <a:spLocks noChangeArrowheads="1"/>
          </p:cNvSpPr>
          <p:nvPr/>
        </p:nvSpPr>
        <p:spPr bwMode="auto">
          <a:xfrm>
            <a:off x="8255000" y="35052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39" name="Rectangle 113"/>
          <p:cNvSpPr>
            <a:spLocks noChangeArrowheads="1"/>
          </p:cNvSpPr>
          <p:nvPr/>
        </p:nvSpPr>
        <p:spPr bwMode="auto">
          <a:xfrm>
            <a:off x="8420100" y="35052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0" name="Rectangle 114"/>
          <p:cNvSpPr>
            <a:spLocks noChangeArrowheads="1"/>
          </p:cNvSpPr>
          <p:nvPr/>
        </p:nvSpPr>
        <p:spPr bwMode="auto">
          <a:xfrm>
            <a:off x="8585200" y="3505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1" name="Rectangle 115"/>
          <p:cNvSpPr>
            <a:spLocks noChangeArrowheads="1"/>
          </p:cNvSpPr>
          <p:nvPr/>
        </p:nvSpPr>
        <p:spPr bwMode="auto">
          <a:xfrm>
            <a:off x="70993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2" name="Rectangle 116"/>
          <p:cNvSpPr>
            <a:spLocks noChangeArrowheads="1"/>
          </p:cNvSpPr>
          <p:nvPr/>
        </p:nvSpPr>
        <p:spPr bwMode="auto">
          <a:xfrm>
            <a:off x="72644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3" name="Rectangle 117"/>
          <p:cNvSpPr>
            <a:spLocks noChangeArrowheads="1"/>
          </p:cNvSpPr>
          <p:nvPr/>
        </p:nvSpPr>
        <p:spPr bwMode="auto">
          <a:xfrm>
            <a:off x="7429500" y="3657600"/>
            <a:ext cx="165100" cy="15240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44" name="Rectangle 118"/>
          <p:cNvSpPr>
            <a:spLocks noChangeArrowheads="1"/>
          </p:cNvSpPr>
          <p:nvPr/>
        </p:nvSpPr>
        <p:spPr bwMode="auto">
          <a:xfrm>
            <a:off x="7594600" y="36576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5" name="Rectangle 119"/>
          <p:cNvSpPr>
            <a:spLocks noChangeArrowheads="1"/>
          </p:cNvSpPr>
          <p:nvPr/>
        </p:nvSpPr>
        <p:spPr bwMode="auto">
          <a:xfrm>
            <a:off x="77597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6" name="Rectangle 120"/>
          <p:cNvSpPr>
            <a:spLocks noChangeArrowheads="1"/>
          </p:cNvSpPr>
          <p:nvPr/>
        </p:nvSpPr>
        <p:spPr bwMode="auto">
          <a:xfrm>
            <a:off x="79248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7" name="Rectangle 121"/>
          <p:cNvSpPr>
            <a:spLocks noChangeArrowheads="1"/>
          </p:cNvSpPr>
          <p:nvPr/>
        </p:nvSpPr>
        <p:spPr bwMode="auto">
          <a:xfrm>
            <a:off x="8089900" y="36576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8" name="Rectangle 122"/>
          <p:cNvSpPr>
            <a:spLocks noChangeArrowheads="1"/>
          </p:cNvSpPr>
          <p:nvPr/>
        </p:nvSpPr>
        <p:spPr bwMode="auto">
          <a:xfrm>
            <a:off x="8255000" y="36576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49" name="Rectangle 123"/>
          <p:cNvSpPr>
            <a:spLocks noChangeArrowheads="1"/>
          </p:cNvSpPr>
          <p:nvPr/>
        </p:nvSpPr>
        <p:spPr bwMode="auto">
          <a:xfrm>
            <a:off x="84201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0" name="Rectangle 124"/>
          <p:cNvSpPr>
            <a:spLocks noChangeArrowheads="1"/>
          </p:cNvSpPr>
          <p:nvPr/>
        </p:nvSpPr>
        <p:spPr bwMode="auto">
          <a:xfrm>
            <a:off x="8585200" y="36576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1" name="Rectangle 125"/>
          <p:cNvSpPr>
            <a:spLocks noChangeArrowheads="1"/>
          </p:cNvSpPr>
          <p:nvPr/>
        </p:nvSpPr>
        <p:spPr bwMode="auto">
          <a:xfrm>
            <a:off x="7099300" y="3810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2" name="Rectangle 126"/>
          <p:cNvSpPr>
            <a:spLocks noChangeArrowheads="1"/>
          </p:cNvSpPr>
          <p:nvPr/>
        </p:nvSpPr>
        <p:spPr bwMode="auto">
          <a:xfrm>
            <a:off x="7264400" y="3810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3" name="Rectangle 127"/>
          <p:cNvSpPr>
            <a:spLocks noChangeArrowheads="1"/>
          </p:cNvSpPr>
          <p:nvPr/>
        </p:nvSpPr>
        <p:spPr bwMode="auto">
          <a:xfrm>
            <a:off x="7429500" y="38100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54" name="Rectangle 128"/>
          <p:cNvSpPr>
            <a:spLocks noChangeArrowheads="1"/>
          </p:cNvSpPr>
          <p:nvPr/>
        </p:nvSpPr>
        <p:spPr bwMode="auto">
          <a:xfrm>
            <a:off x="7594600" y="38100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5" name="Rectangle 129"/>
          <p:cNvSpPr>
            <a:spLocks noChangeArrowheads="1"/>
          </p:cNvSpPr>
          <p:nvPr/>
        </p:nvSpPr>
        <p:spPr bwMode="auto">
          <a:xfrm>
            <a:off x="7759700" y="38100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6" name="Rectangle 130"/>
          <p:cNvSpPr>
            <a:spLocks noChangeArrowheads="1"/>
          </p:cNvSpPr>
          <p:nvPr/>
        </p:nvSpPr>
        <p:spPr bwMode="auto">
          <a:xfrm>
            <a:off x="7924800" y="38100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7" name="Rectangle 131"/>
          <p:cNvSpPr>
            <a:spLocks noChangeArrowheads="1"/>
          </p:cNvSpPr>
          <p:nvPr/>
        </p:nvSpPr>
        <p:spPr bwMode="auto">
          <a:xfrm>
            <a:off x="8089900" y="38100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8" name="Rectangle 132"/>
          <p:cNvSpPr>
            <a:spLocks noChangeArrowheads="1"/>
          </p:cNvSpPr>
          <p:nvPr/>
        </p:nvSpPr>
        <p:spPr bwMode="auto">
          <a:xfrm>
            <a:off x="8255000" y="3810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59" name="Rectangle 133"/>
          <p:cNvSpPr>
            <a:spLocks noChangeArrowheads="1"/>
          </p:cNvSpPr>
          <p:nvPr/>
        </p:nvSpPr>
        <p:spPr bwMode="auto">
          <a:xfrm>
            <a:off x="8420100" y="3810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0" name="Rectangle 134"/>
          <p:cNvSpPr>
            <a:spLocks noChangeArrowheads="1"/>
          </p:cNvSpPr>
          <p:nvPr/>
        </p:nvSpPr>
        <p:spPr bwMode="auto">
          <a:xfrm>
            <a:off x="8585200" y="38100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1" name="Rectangle 135"/>
          <p:cNvSpPr>
            <a:spLocks noChangeArrowheads="1"/>
          </p:cNvSpPr>
          <p:nvPr/>
        </p:nvSpPr>
        <p:spPr bwMode="auto">
          <a:xfrm>
            <a:off x="70993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2" name="Rectangle 136"/>
          <p:cNvSpPr>
            <a:spLocks noChangeArrowheads="1"/>
          </p:cNvSpPr>
          <p:nvPr/>
        </p:nvSpPr>
        <p:spPr bwMode="auto">
          <a:xfrm>
            <a:off x="72644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3" name="Rectangle 137"/>
          <p:cNvSpPr>
            <a:spLocks noChangeArrowheads="1"/>
          </p:cNvSpPr>
          <p:nvPr/>
        </p:nvSpPr>
        <p:spPr bwMode="auto">
          <a:xfrm>
            <a:off x="7429500" y="39624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64" name="Rectangle 138"/>
          <p:cNvSpPr>
            <a:spLocks noChangeArrowheads="1"/>
          </p:cNvSpPr>
          <p:nvPr/>
        </p:nvSpPr>
        <p:spPr bwMode="auto">
          <a:xfrm>
            <a:off x="75946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5" name="Rectangle 139"/>
          <p:cNvSpPr>
            <a:spLocks noChangeArrowheads="1"/>
          </p:cNvSpPr>
          <p:nvPr/>
        </p:nvSpPr>
        <p:spPr bwMode="auto">
          <a:xfrm>
            <a:off x="7759700" y="39624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6" name="Rectangle 140"/>
          <p:cNvSpPr>
            <a:spLocks noChangeArrowheads="1"/>
          </p:cNvSpPr>
          <p:nvPr/>
        </p:nvSpPr>
        <p:spPr bwMode="auto">
          <a:xfrm>
            <a:off x="7924800" y="3962400"/>
            <a:ext cx="165100" cy="15240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7" name="Rectangle 141"/>
          <p:cNvSpPr>
            <a:spLocks noChangeArrowheads="1"/>
          </p:cNvSpPr>
          <p:nvPr/>
        </p:nvSpPr>
        <p:spPr bwMode="auto">
          <a:xfrm>
            <a:off x="80899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8" name="Rectangle 142"/>
          <p:cNvSpPr>
            <a:spLocks noChangeArrowheads="1"/>
          </p:cNvSpPr>
          <p:nvPr/>
        </p:nvSpPr>
        <p:spPr bwMode="auto">
          <a:xfrm>
            <a:off x="82550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69" name="Rectangle 143"/>
          <p:cNvSpPr>
            <a:spLocks noChangeArrowheads="1"/>
          </p:cNvSpPr>
          <p:nvPr/>
        </p:nvSpPr>
        <p:spPr bwMode="auto">
          <a:xfrm>
            <a:off x="84201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0" name="Rectangle 144"/>
          <p:cNvSpPr>
            <a:spLocks noChangeArrowheads="1"/>
          </p:cNvSpPr>
          <p:nvPr/>
        </p:nvSpPr>
        <p:spPr bwMode="auto">
          <a:xfrm>
            <a:off x="8585200" y="39624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1" name="Rectangle 145"/>
          <p:cNvSpPr>
            <a:spLocks noChangeArrowheads="1"/>
          </p:cNvSpPr>
          <p:nvPr/>
        </p:nvSpPr>
        <p:spPr bwMode="auto">
          <a:xfrm>
            <a:off x="70993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2" name="Rectangle 146"/>
          <p:cNvSpPr>
            <a:spLocks noChangeArrowheads="1"/>
          </p:cNvSpPr>
          <p:nvPr/>
        </p:nvSpPr>
        <p:spPr bwMode="auto">
          <a:xfrm>
            <a:off x="72644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3" name="Rectangle 147"/>
          <p:cNvSpPr>
            <a:spLocks noChangeArrowheads="1"/>
          </p:cNvSpPr>
          <p:nvPr/>
        </p:nvSpPr>
        <p:spPr bwMode="auto">
          <a:xfrm>
            <a:off x="7429500" y="41148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74" name="Rectangle 148"/>
          <p:cNvSpPr>
            <a:spLocks noChangeArrowheads="1"/>
          </p:cNvSpPr>
          <p:nvPr/>
        </p:nvSpPr>
        <p:spPr bwMode="auto">
          <a:xfrm>
            <a:off x="75946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5" name="Rectangle 149"/>
          <p:cNvSpPr>
            <a:spLocks noChangeArrowheads="1"/>
          </p:cNvSpPr>
          <p:nvPr/>
        </p:nvSpPr>
        <p:spPr bwMode="auto">
          <a:xfrm>
            <a:off x="77597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6" name="Rectangle 150"/>
          <p:cNvSpPr>
            <a:spLocks noChangeArrowheads="1"/>
          </p:cNvSpPr>
          <p:nvPr/>
        </p:nvSpPr>
        <p:spPr bwMode="auto">
          <a:xfrm>
            <a:off x="79248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7" name="Rectangle 151"/>
          <p:cNvSpPr>
            <a:spLocks noChangeArrowheads="1"/>
          </p:cNvSpPr>
          <p:nvPr/>
        </p:nvSpPr>
        <p:spPr bwMode="auto">
          <a:xfrm>
            <a:off x="80899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8" name="Rectangle 152"/>
          <p:cNvSpPr>
            <a:spLocks noChangeArrowheads="1"/>
          </p:cNvSpPr>
          <p:nvPr/>
        </p:nvSpPr>
        <p:spPr bwMode="auto">
          <a:xfrm>
            <a:off x="82550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79" name="Rectangle 153"/>
          <p:cNvSpPr>
            <a:spLocks noChangeArrowheads="1"/>
          </p:cNvSpPr>
          <p:nvPr/>
        </p:nvSpPr>
        <p:spPr bwMode="auto">
          <a:xfrm>
            <a:off x="84201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0" name="Rectangle 154"/>
          <p:cNvSpPr>
            <a:spLocks noChangeArrowheads="1"/>
          </p:cNvSpPr>
          <p:nvPr/>
        </p:nvSpPr>
        <p:spPr bwMode="auto">
          <a:xfrm>
            <a:off x="8585200" y="41148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1" name="Rectangle 155"/>
          <p:cNvSpPr>
            <a:spLocks noChangeArrowheads="1"/>
          </p:cNvSpPr>
          <p:nvPr/>
        </p:nvSpPr>
        <p:spPr bwMode="auto">
          <a:xfrm>
            <a:off x="70993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2" name="Rectangle 156"/>
          <p:cNvSpPr>
            <a:spLocks noChangeArrowheads="1"/>
          </p:cNvSpPr>
          <p:nvPr/>
        </p:nvSpPr>
        <p:spPr bwMode="auto">
          <a:xfrm>
            <a:off x="72644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3" name="Rectangle 157"/>
          <p:cNvSpPr>
            <a:spLocks noChangeArrowheads="1"/>
          </p:cNvSpPr>
          <p:nvPr/>
        </p:nvSpPr>
        <p:spPr bwMode="auto">
          <a:xfrm>
            <a:off x="7429500" y="4267200"/>
            <a:ext cx="165100" cy="152400"/>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84" name="Rectangle 158"/>
          <p:cNvSpPr>
            <a:spLocks noChangeArrowheads="1"/>
          </p:cNvSpPr>
          <p:nvPr/>
        </p:nvSpPr>
        <p:spPr bwMode="auto">
          <a:xfrm>
            <a:off x="75946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5" name="Rectangle 159"/>
          <p:cNvSpPr>
            <a:spLocks noChangeArrowheads="1"/>
          </p:cNvSpPr>
          <p:nvPr/>
        </p:nvSpPr>
        <p:spPr bwMode="auto">
          <a:xfrm>
            <a:off x="77597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6" name="Rectangle 160"/>
          <p:cNvSpPr>
            <a:spLocks noChangeArrowheads="1"/>
          </p:cNvSpPr>
          <p:nvPr/>
        </p:nvSpPr>
        <p:spPr bwMode="auto">
          <a:xfrm>
            <a:off x="79248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7" name="Rectangle 161"/>
          <p:cNvSpPr>
            <a:spLocks noChangeArrowheads="1"/>
          </p:cNvSpPr>
          <p:nvPr/>
        </p:nvSpPr>
        <p:spPr bwMode="auto">
          <a:xfrm>
            <a:off x="80899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8" name="Rectangle 162"/>
          <p:cNvSpPr>
            <a:spLocks noChangeArrowheads="1"/>
          </p:cNvSpPr>
          <p:nvPr/>
        </p:nvSpPr>
        <p:spPr bwMode="auto">
          <a:xfrm>
            <a:off x="82550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89" name="Rectangle 163"/>
          <p:cNvSpPr>
            <a:spLocks noChangeArrowheads="1"/>
          </p:cNvSpPr>
          <p:nvPr/>
        </p:nvSpPr>
        <p:spPr bwMode="auto">
          <a:xfrm>
            <a:off x="84201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0" name="Rectangle 164"/>
          <p:cNvSpPr>
            <a:spLocks noChangeArrowheads="1"/>
          </p:cNvSpPr>
          <p:nvPr/>
        </p:nvSpPr>
        <p:spPr bwMode="auto">
          <a:xfrm>
            <a:off x="8585200" y="4267200"/>
            <a:ext cx="165100" cy="1524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nvGrpSpPr>
          <p:cNvPr id="22691" name="Group 166"/>
          <p:cNvGrpSpPr>
            <a:grpSpLocks/>
          </p:cNvGrpSpPr>
          <p:nvPr/>
        </p:nvGrpSpPr>
        <p:grpSpPr bwMode="auto">
          <a:xfrm>
            <a:off x="7429500" y="5010150"/>
            <a:ext cx="1155700" cy="858838"/>
            <a:chOff x="4320" y="3252"/>
            <a:chExt cx="672" cy="540"/>
          </a:xfrm>
        </p:grpSpPr>
        <p:sp>
          <p:nvSpPr>
            <p:cNvPr id="22748" name="Rectangle 167"/>
            <p:cNvSpPr>
              <a:spLocks noChangeArrowheads="1"/>
            </p:cNvSpPr>
            <p:nvPr/>
          </p:nvSpPr>
          <p:spPr bwMode="auto">
            <a:xfrm>
              <a:off x="4320" y="325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49" name="Rectangle 168"/>
            <p:cNvSpPr>
              <a:spLocks noChangeArrowheads="1"/>
            </p:cNvSpPr>
            <p:nvPr/>
          </p:nvSpPr>
          <p:spPr bwMode="auto">
            <a:xfrm>
              <a:off x="4416"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0" name="Rectangle 169"/>
            <p:cNvSpPr>
              <a:spLocks noChangeArrowheads="1"/>
            </p:cNvSpPr>
            <p:nvPr/>
          </p:nvSpPr>
          <p:spPr bwMode="auto">
            <a:xfrm>
              <a:off x="4512"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1" name="Rectangle 170"/>
            <p:cNvSpPr>
              <a:spLocks noChangeArrowheads="1"/>
            </p:cNvSpPr>
            <p:nvPr/>
          </p:nvSpPr>
          <p:spPr bwMode="auto">
            <a:xfrm>
              <a:off x="4608"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2" name="Rectangle 171"/>
            <p:cNvSpPr>
              <a:spLocks noChangeArrowheads="1"/>
            </p:cNvSpPr>
            <p:nvPr/>
          </p:nvSpPr>
          <p:spPr bwMode="auto">
            <a:xfrm>
              <a:off x="4704"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3" name="Rectangle 172"/>
            <p:cNvSpPr>
              <a:spLocks noChangeArrowheads="1"/>
            </p:cNvSpPr>
            <p:nvPr/>
          </p:nvSpPr>
          <p:spPr bwMode="auto">
            <a:xfrm>
              <a:off x="4800"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4" name="Rectangle 173"/>
            <p:cNvSpPr>
              <a:spLocks noChangeArrowheads="1"/>
            </p:cNvSpPr>
            <p:nvPr/>
          </p:nvSpPr>
          <p:spPr bwMode="auto">
            <a:xfrm>
              <a:off x="4896" y="325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5" name="Rectangle 174"/>
            <p:cNvSpPr>
              <a:spLocks noChangeArrowheads="1"/>
            </p:cNvSpPr>
            <p:nvPr/>
          </p:nvSpPr>
          <p:spPr bwMode="auto">
            <a:xfrm>
              <a:off x="4320" y="334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56" name="Rectangle 175"/>
            <p:cNvSpPr>
              <a:spLocks noChangeArrowheads="1"/>
            </p:cNvSpPr>
            <p:nvPr/>
          </p:nvSpPr>
          <p:spPr bwMode="auto">
            <a:xfrm>
              <a:off x="4416"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7" name="Rectangle 176"/>
            <p:cNvSpPr>
              <a:spLocks noChangeArrowheads="1"/>
            </p:cNvSpPr>
            <p:nvPr/>
          </p:nvSpPr>
          <p:spPr bwMode="auto">
            <a:xfrm>
              <a:off x="4512"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8" name="Rectangle 177"/>
            <p:cNvSpPr>
              <a:spLocks noChangeArrowheads="1"/>
            </p:cNvSpPr>
            <p:nvPr/>
          </p:nvSpPr>
          <p:spPr bwMode="auto">
            <a:xfrm>
              <a:off x="4608"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59" name="Rectangle 178"/>
            <p:cNvSpPr>
              <a:spLocks noChangeArrowheads="1"/>
            </p:cNvSpPr>
            <p:nvPr/>
          </p:nvSpPr>
          <p:spPr bwMode="auto">
            <a:xfrm>
              <a:off x="4704"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0" name="Rectangle 179"/>
            <p:cNvSpPr>
              <a:spLocks noChangeArrowheads="1"/>
            </p:cNvSpPr>
            <p:nvPr/>
          </p:nvSpPr>
          <p:spPr bwMode="auto">
            <a:xfrm>
              <a:off x="4800"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1" name="Rectangle 180"/>
            <p:cNvSpPr>
              <a:spLocks noChangeArrowheads="1"/>
            </p:cNvSpPr>
            <p:nvPr/>
          </p:nvSpPr>
          <p:spPr bwMode="auto">
            <a:xfrm>
              <a:off x="4896" y="334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2" name="Rectangle 181"/>
            <p:cNvSpPr>
              <a:spLocks noChangeArrowheads="1"/>
            </p:cNvSpPr>
            <p:nvPr/>
          </p:nvSpPr>
          <p:spPr bwMode="auto">
            <a:xfrm>
              <a:off x="4320" y="343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63" name="Rectangle 182"/>
            <p:cNvSpPr>
              <a:spLocks noChangeArrowheads="1"/>
            </p:cNvSpPr>
            <p:nvPr/>
          </p:nvSpPr>
          <p:spPr bwMode="auto">
            <a:xfrm>
              <a:off x="4416"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4" name="Rectangle 183"/>
            <p:cNvSpPr>
              <a:spLocks noChangeArrowheads="1"/>
            </p:cNvSpPr>
            <p:nvPr/>
          </p:nvSpPr>
          <p:spPr bwMode="auto">
            <a:xfrm>
              <a:off x="4512"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5" name="Rectangle 184"/>
            <p:cNvSpPr>
              <a:spLocks noChangeArrowheads="1"/>
            </p:cNvSpPr>
            <p:nvPr/>
          </p:nvSpPr>
          <p:spPr bwMode="auto">
            <a:xfrm>
              <a:off x="4608"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6" name="Rectangle 185"/>
            <p:cNvSpPr>
              <a:spLocks noChangeArrowheads="1"/>
            </p:cNvSpPr>
            <p:nvPr/>
          </p:nvSpPr>
          <p:spPr bwMode="auto">
            <a:xfrm>
              <a:off x="4704"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7" name="Rectangle 186"/>
            <p:cNvSpPr>
              <a:spLocks noChangeArrowheads="1"/>
            </p:cNvSpPr>
            <p:nvPr/>
          </p:nvSpPr>
          <p:spPr bwMode="auto">
            <a:xfrm>
              <a:off x="4800"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8" name="Rectangle 187"/>
            <p:cNvSpPr>
              <a:spLocks noChangeArrowheads="1"/>
            </p:cNvSpPr>
            <p:nvPr/>
          </p:nvSpPr>
          <p:spPr bwMode="auto">
            <a:xfrm>
              <a:off x="4896" y="343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69" name="Rectangle 188"/>
            <p:cNvSpPr>
              <a:spLocks noChangeArrowheads="1"/>
            </p:cNvSpPr>
            <p:nvPr/>
          </p:nvSpPr>
          <p:spPr bwMode="auto">
            <a:xfrm>
              <a:off x="4320" y="352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70" name="Rectangle 189"/>
            <p:cNvSpPr>
              <a:spLocks noChangeArrowheads="1"/>
            </p:cNvSpPr>
            <p:nvPr/>
          </p:nvSpPr>
          <p:spPr bwMode="auto">
            <a:xfrm>
              <a:off x="4416"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1" name="Rectangle 190"/>
            <p:cNvSpPr>
              <a:spLocks noChangeArrowheads="1"/>
            </p:cNvSpPr>
            <p:nvPr/>
          </p:nvSpPr>
          <p:spPr bwMode="auto">
            <a:xfrm>
              <a:off x="4512"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2" name="Rectangle 191"/>
            <p:cNvSpPr>
              <a:spLocks noChangeArrowheads="1"/>
            </p:cNvSpPr>
            <p:nvPr/>
          </p:nvSpPr>
          <p:spPr bwMode="auto">
            <a:xfrm>
              <a:off x="4608"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3" name="Rectangle 192"/>
            <p:cNvSpPr>
              <a:spLocks noChangeArrowheads="1"/>
            </p:cNvSpPr>
            <p:nvPr/>
          </p:nvSpPr>
          <p:spPr bwMode="auto">
            <a:xfrm>
              <a:off x="4704"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4" name="Rectangle 193"/>
            <p:cNvSpPr>
              <a:spLocks noChangeArrowheads="1"/>
            </p:cNvSpPr>
            <p:nvPr/>
          </p:nvSpPr>
          <p:spPr bwMode="auto">
            <a:xfrm>
              <a:off x="4800"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5" name="Rectangle 194"/>
            <p:cNvSpPr>
              <a:spLocks noChangeArrowheads="1"/>
            </p:cNvSpPr>
            <p:nvPr/>
          </p:nvSpPr>
          <p:spPr bwMode="auto">
            <a:xfrm>
              <a:off x="4896" y="352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6" name="Rectangle 195"/>
            <p:cNvSpPr>
              <a:spLocks noChangeArrowheads="1"/>
            </p:cNvSpPr>
            <p:nvPr/>
          </p:nvSpPr>
          <p:spPr bwMode="auto">
            <a:xfrm>
              <a:off x="4320" y="361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77" name="Rectangle 196"/>
            <p:cNvSpPr>
              <a:spLocks noChangeArrowheads="1"/>
            </p:cNvSpPr>
            <p:nvPr/>
          </p:nvSpPr>
          <p:spPr bwMode="auto">
            <a:xfrm>
              <a:off x="4416"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8" name="Rectangle 197"/>
            <p:cNvSpPr>
              <a:spLocks noChangeArrowheads="1"/>
            </p:cNvSpPr>
            <p:nvPr/>
          </p:nvSpPr>
          <p:spPr bwMode="auto">
            <a:xfrm>
              <a:off x="4512"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79" name="Rectangle 198"/>
            <p:cNvSpPr>
              <a:spLocks noChangeArrowheads="1"/>
            </p:cNvSpPr>
            <p:nvPr/>
          </p:nvSpPr>
          <p:spPr bwMode="auto">
            <a:xfrm>
              <a:off x="4608"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0" name="Rectangle 199"/>
            <p:cNvSpPr>
              <a:spLocks noChangeArrowheads="1"/>
            </p:cNvSpPr>
            <p:nvPr/>
          </p:nvSpPr>
          <p:spPr bwMode="auto">
            <a:xfrm>
              <a:off x="4704"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1" name="Rectangle 200"/>
            <p:cNvSpPr>
              <a:spLocks noChangeArrowheads="1"/>
            </p:cNvSpPr>
            <p:nvPr/>
          </p:nvSpPr>
          <p:spPr bwMode="auto">
            <a:xfrm>
              <a:off x="4800"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2" name="Rectangle 201"/>
            <p:cNvSpPr>
              <a:spLocks noChangeArrowheads="1"/>
            </p:cNvSpPr>
            <p:nvPr/>
          </p:nvSpPr>
          <p:spPr bwMode="auto">
            <a:xfrm>
              <a:off x="4896" y="361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3" name="Rectangle 202"/>
            <p:cNvSpPr>
              <a:spLocks noChangeArrowheads="1"/>
            </p:cNvSpPr>
            <p:nvPr/>
          </p:nvSpPr>
          <p:spPr bwMode="auto">
            <a:xfrm>
              <a:off x="4320" y="3702"/>
              <a:ext cx="96" cy="90"/>
            </a:xfrm>
            <a:prstGeom prst="rect">
              <a:avLst/>
            </a:prstGeom>
            <a:solidFill>
              <a:schemeClr val="hlink"/>
            </a:solid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84" name="Rectangle 203"/>
            <p:cNvSpPr>
              <a:spLocks noChangeArrowheads="1"/>
            </p:cNvSpPr>
            <p:nvPr/>
          </p:nvSpPr>
          <p:spPr bwMode="auto">
            <a:xfrm>
              <a:off x="4416"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5" name="Rectangle 204"/>
            <p:cNvSpPr>
              <a:spLocks noChangeArrowheads="1"/>
            </p:cNvSpPr>
            <p:nvPr/>
          </p:nvSpPr>
          <p:spPr bwMode="auto">
            <a:xfrm>
              <a:off x="4512"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6" name="Rectangle 205"/>
            <p:cNvSpPr>
              <a:spLocks noChangeArrowheads="1"/>
            </p:cNvSpPr>
            <p:nvPr/>
          </p:nvSpPr>
          <p:spPr bwMode="auto">
            <a:xfrm>
              <a:off x="4608"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7" name="Rectangle 206"/>
            <p:cNvSpPr>
              <a:spLocks noChangeArrowheads="1"/>
            </p:cNvSpPr>
            <p:nvPr/>
          </p:nvSpPr>
          <p:spPr bwMode="auto">
            <a:xfrm>
              <a:off x="4704"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8" name="Rectangle 207"/>
            <p:cNvSpPr>
              <a:spLocks noChangeArrowheads="1"/>
            </p:cNvSpPr>
            <p:nvPr/>
          </p:nvSpPr>
          <p:spPr bwMode="auto">
            <a:xfrm>
              <a:off x="4800"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89" name="Rectangle 208"/>
            <p:cNvSpPr>
              <a:spLocks noChangeArrowheads="1"/>
            </p:cNvSpPr>
            <p:nvPr/>
          </p:nvSpPr>
          <p:spPr bwMode="auto">
            <a:xfrm>
              <a:off x="4896" y="3702"/>
              <a:ext cx="96" cy="90"/>
            </a:xfrm>
            <a:prstGeom prst="rect">
              <a:avLst/>
            </a:prstGeom>
            <a:solidFill>
              <a:schemeClr val="hlink"/>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sp>
        <p:nvSpPr>
          <p:cNvPr id="22692" name="Rectangle 209"/>
          <p:cNvSpPr>
            <a:spLocks noChangeArrowheads="1"/>
          </p:cNvSpPr>
          <p:nvPr/>
        </p:nvSpPr>
        <p:spPr bwMode="auto">
          <a:xfrm>
            <a:off x="70993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3" name="Rectangle 210"/>
          <p:cNvSpPr>
            <a:spLocks noChangeArrowheads="1"/>
          </p:cNvSpPr>
          <p:nvPr/>
        </p:nvSpPr>
        <p:spPr bwMode="auto">
          <a:xfrm>
            <a:off x="72644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4" name="Rectangle 211"/>
          <p:cNvSpPr>
            <a:spLocks noChangeArrowheads="1"/>
          </p:cNvSpPr>
          <p:nvPr/>
        </p:nvSpPr>
        <p:spPr bwMode="auto">
          <a:xfrm>
            <a:off x="7429500" y="4724400"/>
            <a:ext cx="165100" cy="142875"/>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695" name="Rectangle 212"/>
          <p:cNvSpPr>
            <a:spLocks noChangeArrowheads="1"/>
          </p:cNvSpPr>
          <p:nvPr/>
        </p:nvSpPr>
        <p:spPr bwMode="auto">
          <a:xfrm>
            <a:off x="75946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6" name="Rectangle 213"/>
          <p:cNvSpPr>
            <a:spLocks noChangeArrowheads="1"/>
          </p:cNvSpPr>
          <p:nvPr/>
        </p:nvSpPr>
        <p:spPr bwMode="auto">
          <a:xfrm>
            <a:off x="77597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7" name="Rectangle 214"/>
          <p:cNvSpPr>
            <a:spLocks noChangeArrowheads="1"/>
          </p:cNvSpPr>
          <p:nvPr/>
        </p:nvSpPr>
        <p:spPr bwMode="auto">
          <a:xfrm>
            <a:off x="79248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8" name="Rectangle 215"/>
          <p:cNvSpPr>
            <a:spLocks noChangeArrowheads="1"/>
          </p:cNvSpPr>
          <p:nvPr/>
        </p:nvSpPr>
        <p:spPr bwMode="auto">
          <a:xfrm>
            <a:off x="80899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699" name="Rectangle 216"/>
          <p:cNvSpPr>
            <a:spLocks noChangeArrowheads="1"/>
          </p:cNvSpPr>
          <p:nvPr/>
        </p:nvSpPr>
        <p:spPr bwMode="auto">
          <a:xfrm>
            <a:off x="82550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0" name="Rectangle 217"/>
          <p:cNvSpPr>
            <a:spLocks noChangeArrowheads="1"/>
          </p:cNvSpPr>
          <p:nvPr/>
        </p:nvSpPr>
        <p:spPr bwMode="auto">
          <a:xfrm>
            <a:off x="84201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1" name="Rectangle 218"/>
          <p:cNvSpPr>
            <a:spLocks noChangeArrowheads="1"/>
          </p:cNvSpPr>
          <p:nvPr/>
        </p:nvSpPr>
        <p:spPr bwMode="auto">
          <a:xfrm>
            <a:off x="8585200" y="47244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2" name="Rectangle 219"/>
          <p:cNvSpPr>
            <a:spLocks noChangeArrowheads="1"/>
          </p:cNvSpPr>
          <p:nvPr/>
        </p:nvSpPr>
        <p:spPr bwMode="auto">
          <a:xfrm>
            <a:off x="70993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3" name="Rectangle 220"/>
          <p:cNvSpPr>
            <a:spLocks noChangeArrowheads="1"/>
          </p:cNvSpPr>
          <p:nvPr/>
        </p:nvSpPr>
        <p:spPr bwMode="auto">
          <a:xfrm>
            <a:off x="72644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4" name="Rectangle 221"/>
          <p:cNvSpPr>
            <a:spLocks noChangeArrowheads="1"/>
          </p:cNvSpPr>
          <p:nvPr/>
        </p:nvSpPr>
        <p:spPr bwMode="auto">
          <a:xfrm>
            <a:off x="7429500" y="4867275"/>
            <a:ext cx="165100" cy="142875"/>
          </a:xfrm>
          <a:prstGeom prst="rect">
            <a:avLst/>
          </a:prstGeom>
          <a:noFill/>
          <a:ln w="19050">
            <a:solidFill>
              <a:schemeClr val="tx1"/>
            </a:solidFill>
            <a:miter lim="800000"/>
            <a:headEnd/>
            <a:tailEnd/>
          </a:ln>
        </p:spPr>
        <p:txBody>
          <a:bodyPr lIns="12700" tIns="12700" rIns="12700" bIns="12700" anchor="ctr">
            <a:prstTxWarp prst="textNoShape">
              <a:avLst/>
            </a:prstTxWarp>
            <a:spAutoFit/>
          </a:bodyPr>
          <a:lstStyle/>
          <a:p>
            <a:endParaRPr lang="fr-FR"/>
          </a:p>
        </p:txBody>
      </p:sp>
      <p:sp>
        <p:nvSpPr>
          <p:cNvPr id="22705" name="Rectangle 222"/>
          <p:cNvSpPr>
            <a:spLocks noChangeArrowheads="1"/>
          </p:cNvSpPr>
          <p:nvPr/>
        </p:nvSpPr>
        <p:spPr bwMode="auto">
          <a:xfrm>
            <a:off x="75946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6" name="Rectangle 223"/>
          <p:cNvSpPr>
            <a:spLocks noChangeArrowheads="1"/>
          </p:cNvSpPr>
          <p:nvPr/>
        </p:nvSpPr>
        <p:spPr bwMode="auto">
          <a:xfrm>
            <a:off x="77597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7" name="Rectangle 224"/>
          <p:cNvSpPr>
            <a:spLocks noChangeArrowheads="1"/>
          </p:cNvSpPr>
          <p:nvPr/>
        </p:nvSpPr>
        <p:spPr bwMode="auto">
          <a:xfrm>
            <a:off x="79248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8" name="Rectangle 225"/>
          <p:cNvSpPr>
            <a:spLocks noChangeArrowheads="1"/>
          </p:cNvSpPr>
          <p:nvPr/>
        </p:nvSpPr>
        <p:spPr bwMode="auto">
          <a:xfrm>
            <a:off x="80899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09" name="Rectangle 226"/>
          <p:cNvSpPr>
            <a:spLocks noChangeArrowheads="1"/>
          </p:cNvSpPr>
          <p:nvPr/>
        </p:nvSpPr>
        <p:spPr bwMode="auto">
          <a:xfrm>
            <a:off x="82550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0" name="Rectangle 227"/>
          <p:cNvSpPr>
            <a:spLocks noChangeArrowheads="1"/>
          </p:cNvSpPr>
          <p:nvPr/>
        </p:nvSpPr>
        <p:spPr bwMode="auto">
          <a:xfrm>
            <a:off x="84201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1" name="Rectangle 228"/>
          <p:cNvSpPr>
            <a:spLocks noChangeArrowheads="1"/>
          </p:cNvSpPr>
          <p:nvPr/>
        </p:nvSpPr>
        <p:spPr bwMode="auto">
          <a:xfrm>
            <a:off x="8585200" y="48672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2" name="Rectangle 229"/>
          <p:cNvSpPr>
            <a:spLocks noChangeArrowheads="1"/>
          </p:cNvSpPr>
          <p:nvPr/>
        </p:nvSpPr>
        <p:spPr bwMode="auto">
          <a:xfrm>
            <a:off x="7099300" y="50101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3" name="Rectangle 230"/>
          <p:cNvSpPr>
            <a:spLocks noChangeArrowheads="1"/>
          </p:cNvSpPr>
          <p:nvPr/>
        </p:nvSpPr>
        <p:spPr bwMode="auto">
          <a:xfrm>
            <a:off x="7264400" y="50101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4" name="Rectangle 231"/>
          <p:cNvSpPr>
            <a:spLocks noChangeArrowheads="1"/>
          </p:cNvSpPr>
          <p:nvPr/>
        </p:nvSpPr>
        <p:spPr bwMode="auto">
          <a:xfrm>
            <a:off x="8585200" y="50101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5" name="Rectangle 232"/>
          <p:cNvSpPr>
            <a:spLocks noChangeArrowheads="1"/>
          </p:cNvSpPr>
          <p:nvPr/>
        </p:nvSpPr>
        <p:spPr bwMode="auto">
          <a:xfrm>
            <a:off x="7099300" y="51530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6" name="Rectangle 233"/>
          <p:cNvSpPr>
            <a:spLocks noChangeArrowheads="1"/>
          </p:cNvSpPr>
          <p:nvPr/>
        </p:nvSpPr>
        <p:spPr bwMode="auto">
          <a:xfrm>
            <a:off x="7264400" y="51530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7" name="Rectangle 234"/>
          <p:cNvSpPr>
            <a:spLocks noChangeArrowheads="1"/>
          </p:cNvSpPr>
          <p:nvPr/>
        </p:nvSpPr>
        <p:spPr bwMode="auto">
          <a:xfrm>
            <a:off x="8585200" y="51530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8" name="Rectangle 235"/>
          <p:cNvSpPr>
            <a:spLocks noChangeArrowheads="1"/>
          </p:cNvSpPr>
          <p:nvPr/>
        </p:nvSpPr>
        <p:spPr bwMode="auto">
          <a:xfrm>
            <a:off x="7099300" y="52959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19" name="Rectangle 236"/>
          <p:cNvSpPr>
            <a:spLocks noChangeArrowheads="1"/>
          </p:cNvSpPr>
          <p:nvPr/>
        </p:nvSpPr>
        <p:spPr bwMode="auto">
          <a:xfrm>
            <a:off x="7264400" y="52959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0" name="Rectangle 237"/>
          <p:cNvSpPr>
            <a:spLocks noChangeArrowheads="1"/>
          </p:cNvSpPr>
          <p:nvPr/>
        </p:nvSpPr>
        <p:spPr bwMode="auto">
          <a:xfrm>
            <a:off x="8585200" y="529590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1" name="Rectangle 238"/>
          <p:cNvSpPr>
            <a:spLocks noChangeArrowheads="1"/>
          </p:cNvSpPr>
          <p:nvPr/>
        </p:nvSpPr>
        <p:spPr bwMode="auto">
          <a:xfrm>
            <a:off x="7099300" y="54387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2" name="Rectangle 239"/>
          <p:cNvSpPr>
            <a:spLocks noChangeArrowheads="1"/>
          </p:cNvSpPr>
          <p:nvPr/>
        </p:nvSpPr>
        <p:spPr bwMode="auto">
          <a:xfrm>
            <a:off x="7264400" y="54387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3" name="Rectangle 240"/>
          <p:cNvSpPr>
            <a:spLocks noChangeArrowheads="1"/>
          </p:cNvSpPr>
          <p:nvPr/>
        </p:nvSpPr>
        <p:spPr bwMode="auto">
          <a:xfrm>
            <a:off x="8585200" y="543877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4" name="Rectangle 241"/>
          <p:cNvSpPr>
            <a:spLocks noChangeArrowheads="1"/>
          </p:cNvSpPr>
          <p:nvPr/>
        </p:nvSpPr>
        <p:spPr bwMode="auto">
          <a:xfrm>
            <a:off x="7099300" y="55816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5" name="Rectangle 242"/>
          <p:cNvSpPr>
            <a:spLocks noChangeArrowheads="1"/>
          </p:cNvSpPr>
          <p:nvPr/>
        </p:nvSpPr>
        <p:spPr bwMode="auto">
          <a:xfrm>
            <a:off x="7264400" y="55816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6" name="Rectangle 243"/>
          <p:cNvSpPr>
            <a:spLocks noChangeArrowheads="1"/>
          </p:cNvSpPr>
          <p:nvPr/>
        </p:nvSpPr>
        <p:spPr bwMode="auto">
          <a:xfrm>
            <a:off x="8585200" y="5581650"/>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7" name="Rectangle 244"/>
          <p:cNvSpPr>
            <a:spLocks noChangeArrowheads="1"/>
          </p:cNvSpPr>
          <p:nvPr/>
        </p:nvSpPr>
        <p:spPr bwMode="auto">
          <a:xfrm>
            <a:off x="7099300" y="57245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8" name="Rectangle 245"/>
          <p:cNvSpPr>
            <a:spLocks noChangeArrowheads="1"/>
          </p:cNvSpPr>
          <p:nvPr/>
        </p:nvSpPr>
        <p:spPr bwMode="auto">
          <a:xfrm>
            <a:off x="7264400" y="57245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29" name="Rectangle 246"/>
          <p:cNvSpPr>
            <a:spLocks noChangeArrowheads="1"/>
          </p:cNvSpPr>
          <p:nvPr/>
        </p:nvSpPr>
        <p:spPr bwMode="auto">
          <a:xfrm>
            <a:off x="8585200" y="5724525"/>
            <a:ext cx="165100" cy="142875"/>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30" name="Oval 247"/>
          <p:cNvSpPr>
            <a:spLocks noChangeArrowheads="1"/>
          </p:cNvSpPr>
          <p:nvPr/>
        </p:nvSpPr>
        <p:spPr bwMode="auto">
          <a:xfrm>
            <a:off x="1155700" y="19812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1" name="Text Box 248"/>
          <p:cNvSpPr txBox="1">
            <a:spLocks noChangeArrowheads="1"/>
          </p:cNvSpPr>
          <p:nvPr/>
        </p:nvSpPr>
        <p:spPr bwMode="auto">
          <a:xfrm>
            <a:off x="7277100" y="1223963"/>
            <a:ext cx="1295400" cy="300037"/>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solidFill>
                  <a:schemeClr val="hlink"/>
                </a:solidFill>
              </a:rPr>
              <a:t>Raster Data</a:t>
            </a:r>
          </a:p>
        </p:txBody>
      </p:sp>
      <p:grpSp>
        <p:nvGrpSpPr>
          <p:cNvPr id="22732" name="Group 250"/>
          <p:cNvGrpSpPr>
            <a:grpSpLocks/>
          </p:cNvGrpSpPr>
          <p:nvPr/>
        </p:nvGrpSpPr>
        <p:grpSpPr bwMode="auto">
          <a:xfrm>
            <a:off x="1193800" y="3467100"/>
            <a:ext cx="990600" cy="609600"/>
            <a:chOff x="4368" y="2160"/>
            <a:chExt cx="576" cy="384"/>
          </a:xfrm>
        </p:grpSpPr>
        <p:sp>
          <p:nvSpPr>
            <p:cNvPr id="22746" name="Line 251"/>
            <p:cNvSpPr>
              <a:spLocks noChangeShapeType="1"/>
            </p:cNvSpPr>
            <p:nvPr/>
          </p:nvSpPr>
          <p:spPr bwMode="auto">
            <a:xfrm>
              <a:off x="4368" y="2256"/>
              <a:ext cx="288" cy="288"/>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sp>
          <p:nvSpPr>
            <p:cNvPr id="22747" name="Line 252"/>
            <p:cNvSpPr>
              <a:spLocks noChangeShapeType="1"/>
            </p:cNvSpPr>
            <p:nvPr/>
          </p:nvSpPr>
          <p:spPr bwMode="auto">
            <a:xfrm flipV="1">
              <a:off x="4656" y="2160"/>
              <a:ext cx="288" cy="384"/>
            </a:xfrm>
            <a:prstGeom prst="line">
              <a:avLst/>
            </a:prstGeom>
            <a:noFill/>
            <a:ln w="19050">
              <a:solidFill>
                <a:schemeClr val="tx1"/>
              </a:solidFill>
              <a:round/>
              <a:headEnd/>
              <a:tailEnd/>
            </a:ln>
          </p:spPr>
          <p:txBody>
            <a:bodyPr lIns="12700" tIns="12700" rIns="12700" bIns="12700">
              <a:prstTxWarp prst="textNoShape">
                <a:avLst/>
              </a:prstTxWarp>
              <a:spAutoFit/>
            </a:bodyPr>
            <a:lstStyle/>
            <a:p>
              <a:endParaRPr lang="en-US"/>
            </a:p>
          </p:txBody>
        </p:sp>
      </p:grpSp>
      <p:sp>
        <p:nvSpPr>
          <p:cNvPr id="22733" name="Oval 253"/>
          <p:cNvSpPr>
            <a:spLocks noChangeArrowheads="1"/>
          </p:cNvSpPr>
          <p:nvPr/>
        </p:nvSpPr>
        <p:spPr bwMode="auto">
          <a:xfrm>
            <a:off x="1138238" y="35687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4" name="Oval 254"/>
          <p:cNvSpPr>
            <a:spLocks noChangeArrowheads="1"/>
          </p:cNvSpPr>
          <p:nvPr/>
        </p:nvSpPr>
        <p:spPr bwMode="auto">
          <a:xfrm>
            <a:off x="2143125" y="34290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5" name="Oval 255"/>
          <p:cNvSpPr>
            <a:spLocks noChangeArrowheads="1"/>
          </p:cNvSpPr>
          <p:nvPr/>
        </p:nvSpPr>
        <p:spPr bwMode="auto">
          <a:xfrm>
            <a:off x="1633538" y="40386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6" name="Rectangle 257"/>
          <p:cNvSpPr>
            <a:spLocks noChangeArrowheads="1"/>
          </p:cNvSpPr>
          <p:nvPr/>
        </p:nvSpPr>
        <p:spPr bwMode="auto">
          <a:xfrm>
            <a:off x="1192213" y="5130800"/>
            <a:ext cx="990600" cy="685800"/>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2737" name="Oval 259"/>
          <p:cNvSpPr>
            <a:spLocks noChangeArrowheads="1"/>
          </p:cNvSpPr>
          <p:nvPr/>
        </p:nvSpPr>
        <p:spPr bwMode="auto">
          <a:xfrm>
            <a:off x="1150938" y="57658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8" name="Oval 260"/>
          <p:cNvSpPr>
            <a:spLocks noChangeArrowheads="1"/>
          </p:cNvSpPr>
          <p:nvPr/>
        </p:nvSpPr>
        <p:spPr bwMode="auto">
          <a:xfrm>
            <a:off x="2127250" y="57658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39" name="Oval 261"/>
          <p:cNvSpPr>
            <a:spLocks noChangeArrowheads="1"/>
          </p:cNvSpPr>
          <p:nvPr/>
        </p:nvSpPr>
        <p:spPr bwMode="auto">
          <a:xfrm>
            <a:off x="2127250" y="51054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40" name="Oval 262"/>
          <p:cNvSpPr>
            <a:spLocks noChangeArrowheads="1"/>
          </p:cNvSpPr>
          <p:nvPr/>
        </p:nvSpPr>
        <p:spPr bwMode="auto">
          <a:xfrm>
            <a:off x="1165225" y="5105400"/>
            <a:ext cx="82550" cy="76200"/>
          </a:xfrm>
          <a:prstGeom prst="ellipse">
            <a:avLst/>
          </a:prstGeom>
          <a:solidFill>
            <a:schemeClr val="hlink"/>
          </a:solidFill>
          <a:ln w="19050">
            <a:solidFill>
              <a:schemeClr val="hlink"/>
            </a:solidFill>
            <a:round/>
            <a:headEnd/>
            <a:tailEnd/>
          </a:ln>
        </p:spPr>
        <p:txBody>
          <a:bodyPr wrap="none" lIns="12700" tIns="12700" rIns="12700" bIns="12700" anchor="ctr">
            <a:prstTxWarp prst="textNoShape">
              <a:avLst/>
            </a:prstTxWarp>
            <a:spAutoFit/>
          </a:bodyPr>
          <a:lstStyle/>
          <a:p>
            <a:endParaRPr lang="fr-FR"/>
          </a:p>
        </p:txBody>
      </p:sp>
      <p:sp>
        <p:nvSpPr>
          <p:cNvPr id="22741" name="Text Box 263"/>
          <p:cNvSpPr txBox="1">
            <a:spLocks noChangeArrowheads="1"/>
          </p:cNvSpPr>
          <p:nvPr/>
        </p:nvSpPr>
        <p:spPr bwMode="auto">
          <a:xfrm>
            <a:off x="3368675" y="1974850"/>
            <a:ext cx="2514600" cy="3000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-74.1651749, 41.339141</a:t>
            </a:r>
          </a:p>
        </p:txBody>
      </p:sp>
      <p:sp>
        <p:nvSpPr>
          <p:cNvPr id="22742" name="Text Box 264"/>
          <p:cNvSpPr txBox="1">
            <a:spLocks noChangeArrowheads="1"/>
          </p:cNvSpPr>
          <p:nvPr/>
        </p:nvSpPr>
        <p:spPr bwMode="auto">
          <a:xfrm>
            <a:off x="3335338" y="3429000"/>
            <a:ext cx="2578100" cy="9604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-74.1651749, 41.339141,</a:t>
            </a:r>
          </a:p>
          <a:p>
            <a:pPr algn="l" defTabSz="228600">
              <a:lnSpc>
                <a:spcPct val="100000"/>
              </a:lnSpc>
              <a:spcBef>
                <a:spcPct val="20000"/>
              </a:spcBef>
              <a:buClr>
                <a:srgbClr val="FF0000"/>
              </a:buClr>
              <a:buFont typeface="Arial" pitchFamily="-111" charset="0"/>
              <a:buNone/>
            </a:pPr>
            <a:r>
              <a:rPr lang="en-US" sz="1800"/>
              <a:t>-73.4284481, 40.678193,</a:t>
            </a:r>
          </a:p>
          <a:p>
            <a:pPr algn="l" defTabSz="228600">
              <a:lnSpc>
                <a:spcPct val="100000"/>
              </a:lnSpc>
              <a:spcBef>
                <a:spcPct val="20000"/>
              </a:spcBef>
              <a:buClr>
                <a:srgbClr val="FF0000"/>
              </a:buClr>
              <a:buFont typeface="Arial" pitchFamily="-111" charset="0"/>
              <a:buNone/>
            </a:pPr>
            <a:r>
              <a:rPr lang="en-US" sz="1800"/>
              <a:t>-72.9792214, 41.686228</a:t>
            </a:r>
          </a:p>
        </p:txBody>
      </p:sp>
      <p:sp>
        <p:nvSpPr>
          <p:cNvPr id="22743" name="Text Box 265"/>
          <p:cNvSpPr txBox="1">
            <a:spLocks noChangeArrowheads="1"/>
          </p:cNvSpPr>
          <p:nvPr/>
        </p:nvSpPr>
        <p:spPr bwMode="auto">
          <a:xfrm>
            <a:off x="3336925" y="4724400"/>
            <a:ext cx="2578100" cy="12906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-74.1651749, 41.339141,</a:t>
            </a:r>
          </a:p>
          <a:p>
            <a:pPr algn="l" defTabSz="228600">
              <a:lnSpc>
                <a:spcPct val="100000"/>
              </a:lnSpc>
              <a:spcBef>
                <a:spcPct val="20000"/>
              </a:spcBef>
              <a:buClr>
                <a:srgbClr val="FF0000"/>
              </a:buClr>
              <a:buFont typeface="Arial" pitchFamily="-111" charset="0"/>
              <a:buNone/>
            </a:pPr>
            <a:r>
              <a:rPr lang="en-US" sz="1800"/>
              <a:t>-74.1651749, 39.559004,</a:t>
            </a:r>
          </a:p>
          <a:p>
            <a:pPr algn="l" defTabSz="228600">
              <a:lnSpc>
                <a:spcPct val="100000"/>
              </a:lnSpc>
              <a:spcBef>
                <a:spcPct val="20000"/>
              </a:spcBef>
              <a:buClr>
                <a:srgbClr val="FF0000"/>
              </a:buClr>
              <a:buFont typeface="Arial" pitchFamily="-111" charset="0"/>
              <a:buNone/>
            </a:pPr>
            <a:r>
              <a:rPr lang="en-US" sz="1800"/>
              <a:t>-72.9792214, 39.559004,</a:t>
            </a:r>
          </a:p>
          <a:p>
            <a:pPr algn="l" defTabSz="228600">
              <a:lnSpc>
                <a:spcPct val="100000"/>
              </a:lnSpc>
              <a:spcBef>
                <a:spcPct val="20000"/>
              </a:spcBef>
              <a:buClr>
                <a:srgbClr val="FF0000"/>
              </a:buClr>
              <a:buFont typeface="Arial" pitchFamily="-111" charset="0"/>
              <a:buNone/>
            </a:pPr>
            <a:r>
              <a:rPr lang="en-US" sz="1800"/>
              <a:t>-72. 9792214, 41.339141</a:t>
            </a:r>
          </a:p>
        </p:txBody>
      </p:sp>
      <p:sp>
        <p:nvSpPr>
          <p:cNvPr id="22744" name="Text Box 266"/>
          <p:cNvSpPr txBox="1">
            <a:spLocks noChangeArrowheads="1"/>
          </p:cNvSpPr>
          <p:nvPr/>
        </p:nvSpPr>
        <p:spPr bwMode="auto">
          <a:xfrm>
            <a:off x="3557588" y="1223963"/>
            <a:ext cx="2133600" cy="300037"/>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solidFill>
                  <a:schemeClr val="hlink"/>
                </a:solidFill>
              </a:rPr>
              <a:t>Vector Coordinates</a:t>
            </a:r>
          </a:p>
        </p:txBody>
      </p:sp>
      <p:sp>
        <p:nvSpPr>
          <p:cNvPr id="22745" name="Text Box 267"/>
          <p:cNvSpPr txBox="1">
            <a:spLocks noChangeArrowheads="1"/>
          </p:cNvSpPr>
          <p:nvPr/>
        </p:nvSpPr>
        <p:spPr bwMode="auto">
          <a:xfrm>
            <a:off x="1033463" y="1223963"/>
            <a:ext cx="1295400" cy="300037"/>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solidFill>
                  <a:schemeClr val="hlink"/>
                </a:solidFill>
              </a:rPr>
              <a:t>Vector Data</a:t>
            </a: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7"/>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Database-driven Import</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Grant file access</a:t>
            </a:r>
          </a:p>
        </p:txBody>
      </p:sp>
      <p:sp>
        <p:nvSpPr>
          <p:cNvPr id="96259" name="Rectangle 28"/>
          <p:cNvSpPr>
            <a:spLocks noGrp="1" noChangeArrowheads="1"/>
          </p:cNvSpPr>
          <p:nvPr>
            <p:ph type="body" idx="1"/>
          </p:nvPr>
        </p:nvSpPr>
        <p:spPr>
          <a:xfrm>
            <a:off x="742950" y="1231900"/>
            <a:ext cx="8166100" cy="4343400"/>
          </a:xfrm>
        </p:spPr>
        <p:txBody>
          <a:bodyPr/>
          <a:lstStyle/>
          <a:p>
            <a:pPr eaLnBrk="1" hangingPunct="1"/>
            <a:r>
              <a:rPr lang="en-GB" sz="2000">
                <a:ea typeface="ＭＳ Ｐゴシック" pitchFamily="-111" charset="-128"/>
                <a:cs typeface="ＭＳ Ｐゴシック" pitchFamily="-111" charset="-128"/>
              </a:rPr>
              <a:t>Prior to load: must grant access to the files to load to the loading user</a:t>
            </a:r>
          </a:p>
          <a:p>
            <a:pPr eaLnBrk="1" hangingPunct="1"/>
            <a:r>
              <a:rPr lang="en-GB" sz="2000">
                <a:ea typeface="ＭＳ Ｐゴシック" pitchFamily="-111" charset="-128"/>
                <a:cs typeface="ＭＳ Ｐゴシック" pitchFamily="-111" charset="-128"/>
              </a:rPr>
              <a:t>Grant access to individual files:</a:t>
            </a:r>
          </a:p>
          <a:p>
            <a:pPr eaLnBrk="1" hangingPunct="1"/>
            <a:endParaRPr lang="en-GB" sz="2000">
              <a:ea typeface="ＭＳ Ｐゴシック" pitchFamily="-111" charset="-128"/>
              <a:cs typeface="ＭＳ Ｐゴシック" pitchFamily="-111" charset="-128"/>
            </a:endParaRPr>
          </a:p>
          <a:p>
            <a:pPr eaLnBrk="1" hangingPunct="1"/>
            <a:endParaRPr lang="en-GB" sz="2000">
              <a:ea typeface="ＭＳ Ｐゴシック" pitchFamily="-111" charset="-128"/>
              <a:cs typeface="ＭＳ Ｐゴシック" pitchFamily="-111" charset="-128"/>
            </a:endParaRPr>
          </a:p>
          <a:p>
            <a:pPr eaLnBrk="1" hangingPunct="1"/>
            <a:endParaRPr lang="en-GB" sz="2000">
              <a:ea typeface="ＭＳ Ｐゴシック" pitchFamily="-111" charset="-128"/>
              <a:cs typeface="ＭＳ Ｐゴシック" pitchFamily="-111" charset="-128"/>
            </a:endParaRPr>
          </a:p>
          <a:p>
            <a:pPr eaLnBrk="1" hangingPunct="1"/>
            <a:r>
              <a:rPr lang="en-GB" sz="2000">
                <a:ea typeface="ＭＳ Ｐゴシック" pitchFamily="-111" charset="-128"/>
                <a:cs typeface="ＭＳ Ｐゴシック" pitchFamily="-111" charset="-128"/>
              </a:rPr>
              <a:t>Grant access to all files in a directory :</a:t>
            </a:r>
          </a:p>
          <a:p>
            <a:pPr eaLnBrk="1" hangingPunct="1"/>
            <a:endParaRPr lang="en-GB" sz="2000">
              <a:ea typeface="ＭＳ Ｐゴシック" pitchFamily="-111" charset="-128"/>
              <a:cs typeface="ＭＳ Ｐゴシック" pitchFamily="-111" charset="-128"/>
            </a:endParaRPr>
          </a:p>
          <a:p>
            <a:pPr eaLnBrk="1" hangingPunct="1"/>
            <a:endParaRPr lang="en-GB" sz="2000">
              <a:ea typeface="ＭＳ Ｐゴシック" pitchFamily="-111" charset="-128"/>
              <a:cs typeface="ＭＳ Ｐゴシック" pitchFamily="-111" charset="-128"/>
            </a:endParaRPr>
          </a:p>
          <a:p>
            <a:pPr eaLnBrk="1" hangingPunct="1"/>
            <a:r>
              <a:rPr lang="en-GB" sz="2000">
                <a:ea typeface="ＭＳ Ｐゴシック" pitchFamily="-111" charset="-128"/>
                <a:cs typeface="ＭＳ Ｐゴシック" pitchFamily="-111" charset="-128"/>
              </a:rPr>
              <a:t>Grant access to all files on the server :</a:t>
            </a:r>
          </a:p>
          <a:p>
            <a:pPr eaLnBrk="1" hangingPunct="1"/>
            <a:endParaRPr lang="en-GB" sz="2000">
              <a:ea typeface="ＭＳ Ｐゴシック" pitchFamily="-111" charset="-128"/>
              <a:cs typeface="ＭＳ Ｐゴシック" pitchFamily="-111" charset="-128"/>
            </a:endParaRPr>
          </a:p>
          <a:p>
            <a:pPr eaLnBrk="1" hangingPunct="1"/>
            <a:endParaRPr lang="en-GB" sz="2000">
              <a:ea typeface="ＭＳ Ｐゴシック" pitchFamily="-111" charset="-128"/>
              <a:cs typeface="ＭＳ Ｐゴシック" pitchFamily="-111" charset="-128"/>
            </a:endParaRPr>
          </a:p>
          <a:p>
            <a:pPr eaLnBrk="1" hangingPunct="1"/>
            <a:r>
              <a:rPr lang="en-GB" sz="2000" i="1">
                <a:ea typeface="ＭＳ Ｐゴシック" pitchFamily="-111" charset="-128"/>
                <a:cs typeface="ＭＳ Ｐゴシック" pitchFamily="-111" charset="-128"/>
              </a:rPr>
              <a:t>Must also grant access to MDSYS :</a:t>
            </a:r>
          </a:p>
        </p:txBody>
      </p:sp>
      <p:sp>
        <p:nvSpPr>
          <p:cNvPr id="96260" name="Rectangle 4"/>
          <p:cNvSpPr>
            <a:spLocks noChangeArrowheads="1"/>
          </p:cNvSpPr>
          <p:nvPr/>
        </p:nvSpPr>
        <p:spPr bwMode="auto">
          <a:xfrm>
            <a:off x="762000" y="1917700"/>
            <a:ext cx="8839200" cy="10922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SQL&gt; call dbms_java.grant_permission('SCOTT', </a:t>
            </a:r>
          </a:p>
          <a:p>
            <a:pPr algn="l" defTabSz="822325" eaLnBrk="0" hangingPunct="0">
              <a:spcBef>
                <a:spcPct val="0"/>
              </a:spcBef>
              <a:buClrTx/>
            </a:pPr>
            <a:r>
              <a:rPr lang="en-GB" sz="1800">
                <a:solidFill>
                  <a:srgbClr val="000066"/>
                </a:solidFill>
                <a:latin typeface="Courier New" pitchFamily="-111" charset="0"/>
              </a:rPr>
              <a:t> 'java.io.FilePermission', '/usr/data/rasters/sf1.tif','read'); </a:t>
            </a:r>
          </a:p>
          <a:p>
            <a:pPr algn="l" defTabSz="822325" eaLnBrk="0" hangingPunct="0">
              <a:spcBef>
                <a:spcPct val="0"/>
              </a:spcBef>
              <a:buClrTx/>
            </a:pPr>
            <a:r>
              <a:rPr lang="en-GB" sz="1800">
                <a:solidFill>
                  <a:srgbClr val="000066"/>
                </a:solidFill>
                <a:latin typeface="Courier New" pitchFamily="-111" charset="0"/>
              </a:rPr>
              <a:t>SQL&gt; call dbms_java.grant_permission('SCOTT', </a:t>
            </a:r>
          </a:p>
          <a:p>
            <a:pPr algn="l" defTabSz="822325" eaLnBrk="0" hangingPunct="0">
              <a:spcBef>
                <a:spcPct val="0"/>
              </a:spcBef>
              <a:buClrTx/>
            </a:pPr>
            <a:r>
              <a:rPr lang="en-GB" sz="1800">
                <a:solidFill>
                  <a:srgbClr val="000066"/>
                </a:solidFill>
                <a:latin typeface="Courier New" pitchFamily="-111" charset="0"/>
              </a:rPr>
              <a:t> 'java.io.FilePermission', '/usr/data/rasters/sf1.tfw','read'); </a:t>
            </a:r>
          </a:p>
        </p:txBody>
      </p:sp>
      <p:sp>
        <p:nvSpPr>
          <p:cNvPr id="96261" name="Rectangle 26"/>
          <p:cNvSpPr>
            <a:spLocks noChangeArrowheads="1"/>
          </p:cNvSpPr>
          <p:nvPr/>
        </p:nvSpPr>
        <p:spPr bwMode="auto">
          <a:xfrm>
            <a:off x="762000" y="3505200"/>
            <a:ext cx="88392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SQL&gt; call dbms_java.grant_permission('SCOTT', </a:t>
            </a:r>
          </a:p>
          <a:p>
            <a:pPr algn="l" defTabSz="822325" eaLnBrk="0" hangingPunct="0">
              <a:spcBef>
                <a:spcPct val="0"/>
              </a:spcBef>
              <a:buClrTx/>
            </a:pPr>
            <a:r>
              <a:rPr lang="en-GB" sz="1800">
                <a:solidFill>
                  <a:srgbClr val="000066"/>
                </a:solidFill>
                <a:latin typeface="Courier New" pitchFamily="-111" charset="0"/>
              </a:rPr>
              <a:t> 'java.io.FilePermission', '/usr/data/rasters/*','read'); </a:t>
            </a:r>
          </a:p>
        </p:txBody>
      </p:sp>
      <p:sp>
        <p:nvSpPr>
          <p:cNvPr id="96262" name="Rectangle 29"/>
          <p:cNvSpPr>
            <a:spLocks noChangeArrowheads="1"/>
          </p:cNvSpPr>
          <p:nvPr/>
        </p:nvSpPr>
        <p:spPr bwMode="auto">
          <a:xfrm>
            <a:off x="762000" y="4508500"/>
            <a:ext cx="88392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SQL&gt; call dbms_java.grant_permission('SCOTT', </a:t>
            </a:r>
          </a:p>
          <a:p>
            <a:pPr algn="l" defTabSz="822325" eaLnBrk="0" hangingPunct="0">
              <a:spcBef>
                <a:spcPct val="0"/>
              </a:spcBef>
              <a:buClrTx/>
            </a:pPr>
            <a:r>
              <a:rPr lang="en-GB" sz="1800">
                <a:solidFill>
                  <a:srgbClr val="000066"/>
                </a:solidFill>
                <a:latin typeface="Courier New" pitchFamily="-111" charset="0"/>
              </a:rPr>
              <a:t> 'java.io.FilePermission', ‘&lt;&lt;ALL FILES&gt;&gt;','read'); </a:t>
            </a:r>
          </a:p>
        </p:txBody>
      </p:sp>
      <p:sp>
        <p:nvSpPr>
          <p:cNvPr id="96263" name="Rectangle 30"/>
          <p:cNvSpPr>
            <a:spLocks noChangeArrowheads="1"/>
          </p:cNvSpPr>
          <p:nvPr/>
        </p:nvSpPr>
        <p:spPr bwMode="auto">
          <a:xfrm>
            <a:off x="762000" y="5562600"/>
            <a:ext cx="88392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SQL&gt; call dbms_java.grant_permission('MDSYS', </a:t>
            </a:r>
          </a:p>
          <a:p>
            <a:pPr algn="l" defTabSz="822325" eaLnBrk="0" hangingPunct="0">
              <a:spcBef>
                <a:spcPct val="0"/>
              </a:spcBef>
              <a:buClrTx/>
            </a:pPr>
            <a:r>
              <a:rPr lang="en-GB" sz="1800">
                <a:solidFill>
                  <a:srgbClr val="000066"/>
                </a:solidFill>
                <a:latin typeface="Courier New" pitchFamily="-111" charset="0"/>
              </a:rPr>
              <a:t> 'java.io.FilePermission', ‘&lt;&lt;ALL FILES&gt;&gt;','read'); </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15"/>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Database-driven Import </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Handling Loading Errors</a:t>
            </a:r>
          </a:p>
        </p:txBody>
      </p:sp>
      <p:sp>
        <p:nvSpPr>
          <p:cNvPr id="98307" name="Rectangle 17"/>
          <p:cNvSpPr>
            <a:spLocks noGrp="1" noChangeArrowheads="1"/>
          </p:cNvSpPr>
          <p:nvPr>
            <p:ph type="body" idx="1"/>
          </p:nvPr>
        </p:nvSpPr>
        <p:spPr/>
        <p:txBody>
          <a:bodyPr/>
          <a:lstStyle/>
          <a:p>
            <a:pPr eaLnBrk="1" hangingPunct="1">
              <a:lnSpc>
                <a:spcPct val="90000"/>
              </a:lnSpc>
            </a:pPr>
            <a:r>
              <a:rPr lang="en-US">
                <a:ea typeface="ＭＳ Ｐゴシック" pitchFamily="-111" charset="-128"/>
                <a:cs typeface="ＭＳ Ｐゴシック" pitchFamily="-111" charset="-128"/>
              </a:rPr>
              <a:t>The input image files are processed using the JAI classes (Java Advanced Imaging)</a:t>
            </a:r>
          </a:p>
          <a:p>
            <a:pPr eaLnBrk="1" hangingPunct="1">
              <a:lnSpc>
                <a:spcPct val="90000"/>
              </a:lnSpc>
            </a:pPr>
            <a:r>
              <a:rPr lang="en-US">
                <a:ea typeface="ＭＳ Ｐゴシック" pitchFamily="-111" charset="-128"/>
                <a:cs typeface="ＭＳ Ｐゴシック" pitchFamily="-111" charset="-128"/>
              </a:rPr>
              <a:t>The load may fail with the following error:</a:t>
            </a:r>
          </a:p>
          <a:p>
            <a:pPr eaLnBrk="1" hangingPunct="1">
              <a:lnSpc>
                <a:spcPct val="90000"/>
              </a:lnSpc>
            </a:pPr>
            <a:endParaRPr lang="en-US">
              <a:ea typeface="ＭＳ Ｐゴシック" pitchFamily="-111" charset="-128"/>
              <a:cs typeface="ＭＳ Ｐゴシック" pitchFamily="-111" charset="-128"/>
            </a:endParaRPr>
          </a:p>
          <a:p>
            <a:pPr eaLnBrk="1" hangingPunct="1">
              <a:lnSpc>
                <a:spcPct val="90000"/>
              </a:lnSpc>
            </a:pPr>
            <a:endParaRPr lang="en-US">
              <a:ea typeface="ＭＳ Ｐゴシック" pitchFamily="-111" charset="-128"/>
              <a:cs typeface="ＭＳ Ｐゴシック" pitchFamily="-111" charset="-128"/>
            </a:endParaRPr>
          </a:p>
          <a:p>
            <a:pPr eaLnBrk="1" hangingPunct="1">
              <a:lnSpc>
                <a:spcPct val="90000"/>
              </a:lnSpc>
            </a:pPr>
            <a:endParaRPr lang="en-US">
              <a:ea typeface="ＭＳ Ｐゴシック" pitchFamily="-111" charset="-128"/>
              <a:cs typeface="ＭＳ Ｐゴシック" pitchFamily="-111" charset="-128"/>
            </a:endParaRPr>
          </a:p>
          <a:p>
            <a:pPr eaLnBrk="1" hangingPunct="1">
              <a:lnSpc>
                <a:spcPct val="90000"/>
              </a:lnSpc>
            </a:pPr>
            <a:endParaRPr lang="en-US">
              <a:ea typeface="ＭＳ Ｐゴシック" pitchFamily="-111" charset="-128"/>
              <a:cs typeface="ＭＳ Ｐゴシック" pitchFamily="-111" charset="-128"/>
            </a:endParaRPr>
          </a:p>
          <a:p>
            <a:pPr eaLnBrk="1" hangingPunct="1">
              <a:lnSpc>
                <a:spcPct val="90000"/>
              </a:lnSpc>
            </a:pPr>
            <a:endParaRPr lang="en-US">
              <a:ea typeface="ＭＳ Ｐゴシック" pitchFamily="-111" charset="-128"/>
              <a:cs typeface="ＭＳ Ｐゴシック" pitchFamily="-111" charset="-128"/>
            </a:endParaRPr>
          </a:p>
          <a:p>
            <a:pPr eaLnBrk="1" hangingPunct="1">
              <a:lnSpc>
                <a:spcPct val="90000"/>
              </a:lnSpc>
            </a:pPr>
            <a:r>
              <a:rPr lang="en-US">
                <a:ea typeface="ＭＳ Ｐゴシック" pitchFamily="-111" charset="-128"/>
                <a:cs typeface="ＭＳ Ｐゴシック" pitchFamily="-111" charset="-128"/>
              </a:rPr>
              <a:t>This indicates an exception while reading the input file</a:t>
            </a:r>
          </a:p>
          <a:p>
            <a:pPr eaLnBrk="1" hangingPunct="1">
              <a:lnSpc>
                <a:spcPct val="90000"/>
              </a:lnSpc>
            </a:pPr>
            <a:r>
              <a:rPr lang="en-US">
                <a:ea typeface="ＭＳ Ｐゴシック" pitchFamily="-111" charset="-128"/>
                <a:cs typeface="ＭＳ Ｐゴシック" pitchFamily="-111" charset="-128"/>
              </a:rPr>
              <a:t>Typically indicates a malformed file or a format not supported by JAI</a:t>
            </a:r>
          </a:p>
        </p:txBody>
      </p:sp>
      <p:sp>
        <p:nvSpPr>
          <p:cNvPr id="98308" name="Rectangle 4"/>
          <p:cNvSpPr>
            <a:spLocks noChangeArrowheads="1"/>
          </p:cNvSpPr>
          <p:nvPr/>
        </p:nvSpPr>
        <p:spPr bwMode="auto">
          <a:xfrm>
            <a:off x="838200" y="2819400"/>
            <a:ext cx="6705600" cy="18351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ERROR at line 1:</a:t>
            </a:r>
          </a:p>
          <a:p>
            <a:pPr algn="l" defTabSz="822325" eaLnBrk="0" hangingPunct="0">
              <a:spcBef>
                <a:spcPct val="0"/>
              </a:spcBef>
              <a:buClrTx/>
            </a:pPr>
            <a:r>
              <a:rPr lang="en-US" sz="1800" dirty="0">
                <a:solidFill>
                  <a:schemeClr val="accent1"/>
                </a:solidFill>
                <a:latin typeface="Courier New" pitchFamily="-111" charset="0"/>
              </a:rPr>
              <a:t>ORA-13464: error loading </a:t>
            </a:r>
            <a:r>
              <a:rPr lang="en-US" sz="1800" dirty="0" err="1">
                <a:solidFill>
                  <a:schemeClr val="accent1"/>
                </a:solidFill>
                <a:latin typeface="Courier New" pitchFamily="-111" charset="0"/>
              </a:rPr>
              <a:t>GeoRaster</a:t>
            </a:r>
            <a:r>
              <a:rPr lang="en-US" sz="1800" dirty="0">
                <a:solidFill>
                  <a:schemeClr val="accent1"/>
                </a:solidFill>
                <a:latin typeface="Courier New" pitchFamily="-111" charset="0"/>
              </a:rPr>
              <a:t> data: - Unable to render </a:t>
            </a:r>
            <a:r>
              <a:rPr lang="en-US" sz="1800" dirty="0" err="1">
                <a:solidFill>
                  <a:schemeClr val="accent1"/>
                </a:solidFill>
                <a:latin typeface="Courier New" pitchFamily="-111" charset="0"/>
              </a:rPr>
              <a:t>RenderedOp</a:t>
            </a:r>
            <a:r>
              <a:rPr lang="en-US" sz="1800" dirty="0">
                <a:solidFill>
                  <a:schemeClr val="accent1"/>
                </a:solidFill>
                <a:latin typeface="Courier New" pitchFamily="-111" charset="0"/>
              </a:rPr>
              <a:t> for this operation.</a:t>
            </a:r>
          </a:p>
          <a:p>
            <a:pPr algn="l" defTabSz="822325" eaLnBrk="0" hangingPunct="0">
              <a:spcBef>
                <a:spcPct val="0"/>
              </a:spcBef>
              <a:buClrTx/>
            </a:pPr>
            <a:r>
              <a:rPr lang="en-US" sz="1800" dirty="0">
                <a:solidFill>
                  <a:srgbClr val="000066"/>
                </a:solidFill>
                <a:latin typeface="Courier New" pitchFamily="-111" charset="0"/>
              </a:rPr>
              <a:t>ORA-06512: at "MDSYS.MD", line 1723</a:t>
            </a:r>
          </a:p>
          <a:p>
            <a:pPr algn="l" defTabSz="822325" eaLnBrk="0" hangingPunct="0">
              <a:spcBef>
                <a:spcPct val="0"/>
              </a:spcBef>
              <a:buClrTx/>
            </a:pPr>
            <a:r>
              <a:rPr lang="en-US" sz="1800" dirty="0">
                <a:solidFill>
                  <a:srgbClr val="000066"/>
                </a:solidFill>
                <a:latin typeface="Courier New" pitchFamily="-111" charset="0"/>
              </a:rPr>
              <a:t>ORA-06512: at "MDSYS.MDERR", line 17</a:t>
            </a:r>
          </a:p>
          <a:p>
            <a:pPr algn="l" defTabSz="822325" eaLnBrk="0" hangingPunct="0">
              <a:spcBef>
                <a:spcPct val="0"/>
              </a:spcBef>
              <a:buClrTx/>
            </a:pPr>
            <a:r>
              <a:rPr lang="en-US" sz="1800" dirty="0">
                <a:solidFill>
                  <a:srgbClr val="000066"/>
                </a:solidFill>
                <a:latin typeface="Courier New" pitchFamily="-111" charset="0"/>
              </a:rPr>
              <a:t>ORA-06512: at "MDSYS.SDO_GEOR", line 5006</a:t>
            </a:r>
          </a:p>
          <a:p>
            <a:pPr algn="l" defTabSz="822325" eaLnBrk="0" hangingPunct="0">
              <a:spcBef>
                <a:spcPct val="0"/>
              </a:spcBef>
              <a:buClrTx/>
            </a:pPr>
            <a:r>
              <a:rPr lang="en-US" sz="1800" dirty="0">
                <a:solidFill>
                  <a:srgbClr val="000066"/>
                </a:solidFill>
                <a:latin typeface="Courier New" pitchFamily="-111" charset="0"/>
              </a:rPr>
              <a:t>ORA-06512: at line 34</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Database-driven Import </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How to see the full Java exception</a:t>
            </a:r>
            <a:endParaRPr lang="en-GB">
              <a:ea typeface="ＭＳ Ｐゴシック" pitchFamily="-111" charset="-128"/>
              <a:cs typeface="ＭＳ Ｐゴシック" pitchFamily="-111" charset="-128"/>
            </a:endParaRPr>
          </a:p>
        </p:txBody>
      </p:sp>
      <p:sp>
        <p:nvSpPr>
          <p:cNvPr id="99331" name="Rectangle 3"/>
          <p:cNvSpPr>
            <a:spLocks noGrp="1" noChangeArrowheads="1"/>
          </p:cNvSpPr>
          <p:nvPr>
            <p:ph type="body" idx="1"/>
          </p:nvPr>
        </p:nvSpPr>
        <p:spPr/>
        <p:txBody>
          <a:bodyPr/>
          <a:lstStyle/>
          <a:p>
            <a:pPr eaLnBrk="1" hangingPunct="1"/>
            <a:r>
              <a:rPr lang="en-US" sz="2000">
                <a:ea typeface="ＭＳ Ｐゴシック" pitchFamily="-111" charset="-128"/>
                <a:cs typeface="ＭＳ Ｐゴシック" pitchFamily="-111" charset="-128"/>
              </a:rPr>
              <a:t>You can see the full Java exception leading to the error by doing:</a:t>
            </a:r>
          </a:p>
          <a:p>
            <a:pPr eaLnBrk="1" hangingPunct="1"/>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a:p>
            <a:pPr eaLnBrk="1" hangingPunct="1"/>
            <a:r>
              <a:rPr lang="en-US" sz="2000">
                <a:ea typeface="ＭＳ Ｐゴシック" pitchFamily="-111" charset="-128"/>
                <a:cs typeface="ＭＳ Ｐゴシック" pitchFamily="-111" charset="-128"/>
              </a:rPr>
              <a:t>Example result:</a:t>
            </a:r>
          </a:p>
        </p:txBody>
      </p:sp>
      <p:sp>
        <p:nvSpPr>
          <p:cNvPr id="99332" name="Rectangle 4"/>
          <p:cNvSpPr>
            <a:spLocks noChangeArrowheads="1"/>
          </p:cNvSpPr>
          <p:nvPr/>
        </p:nvSpPr>
        <p:spPr bwMode="auto">
          <a:xfrm>
            <a:off x="838200" y="1981200"/>
            <a:ext cx="6705600" cy="5969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a:solidFill>
                  <a:srgbClr val="000066"/>
                </a:solidFill>
                <a:latin typeface="Courier New" pitchFamily="-111" charset="0"/>
              </a:rPr>
              <a:t>SQL&gt; set serveroutput on</a:t>
            </a:r>
            <a:br>
              <a:rPr lang="en-US" sz="1800">
                <a:solidFill>
                  <a:srgbClr val="000066"/>
                </a:solidFill>
                <a:latin typeface="Courier New" pitchFamily="-111" charset="0"/>
              </a:rPr>
            </a:br>
            <a:r>
              <a:rPr lang="en-US" sz="1800">
                <a:solidFill>
                  <a:srgbClr val="000066"/>
                </a:solidFill>
                <a:latin typeface="Courier New" pitchFamily="-111" charset="0"/>
              </a:rPr>
              <a:t>SQL&gt; exec dbms_java.set_output(1000000) </a:t>
            </a:r>
          </a:p>
        </p:txBody>
      </p:sp>
      <p:sp>
        <p:nvSpPr>
          <p:cNvPr id="99333" name="Rectangle 5"/>
          <p:cNvSpPr>
            <a:spLocks noChangeArrowheads="1"/>
          </p:cNvSpPr>
          <p:nvPr/>
        </p:nvSpPr>
        <p:spPr bwMode="auto">
          <a:xfrm>
            <a:off x="415925" y="3079750"/>
            <a:ext cx="9290050" cy="12604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200" dirty="0">
                <a:solidFill>
                  <a:srgbClr val="000066"/>
                </a:solidFill>
                <a:latin typeface="Courier New" pitchFamily="-111" charset="0"/>
              </a:rPr>
              <a:t>Error: </a:t>
            </a:r>
            <a:r>
              <a:rPr lang="en-US" sz="1200" dirty="0" err="1">
                <a:solidFill>
                  <a:srgbClr val="000066"/>
                </a:solidFill>
                <a:latin typeface="Courier New" pitchFamily="-111" charset="0"/>
              </a:rPr>
              <a:t>IOException</a:t>
            </a:r>
            <a:r>
              <a:rPr lang="en-US" sz="1200" dirty="0">
                <a:solidFill>
                  <a:srgbClr val="000066"/>
                </a:solidFill>
                <a:latin typeface="Courier New" pitchFamily="-111" charset="0"/>
              </a:rPr>
              <a:t> occurs when decode the image.</a:t>
            </a:r>
          </a:p>
          <a:p>
            <a:pPr algn="l" defTabSz="822325" eaLnBrk="0" hangingPunct="0">
              <a:spcBef>
                <a:spcPct val="0"/>
              </a:spcBef>
              <a:buClrTx/>
            </a:pPr>
            <a:r>
              <a:rPr lang="en-US" sz="1200" dirty="0">
                <a:solidFill>
                  <a:srgbClr val="000066"/>
                </a:solidFill>
                <a:latin typeface="Courier New" pitchFamily="-111" charset="0"/>
              </a:rPr>
              <a:t>Occurs in: </a:t>
            </a:r>
            <a:r>
              <a:rPr lang="en-US" sz="1200" dirty="0" err="1">
                <a:solidFill>
                  <a:srgbClr val="000066"/>
                </a:solidFill>
                <a:latin typeface="Courier New" pitchFamily="-111" charset="0"/>
              </a:rPr>
              <a:t>com.sun.media.jai.opimage.StreamRIF</a:t>
            </a:r>
            <a:endParaRPr lang="en-US" sz="1200" dirty="0">
              <a:solidFill>
                <a:srgbClr val="000066"/>
              </a:solidFill>
              <a:latin typeface="Courier New" pitchFamily="-111" charset="0"/>
            </a:endParaRPr>
          </a:p>
          <a:p>
            <a:pPr algn="l" defTabSz="822325" eaLnBrk="0" hangingPunct="0">
              <a:spcBef>
                <a:spcPct val="0"/>
              </a:spcBef>
              <a:buClrTx/>
            </a:pPr>
            <a:r>
              <a:rPr lang="en-US" sz="1200" dirty="0" err="1">
                <a:solidFill>
                  <a:srgbClr val="000066"/>
                </a:solidFill>
                <a:latin typeface="Courier New" pitchFamily="-111" charset="0"/>
              </a:rPr>
              <a:t>java.io.IOException</a:t>
            </a:r>
            <a:r>
              <a:rPr lang="en-US" sz="1200" dirty="0">
                <a:solidFill>
                  <a:srgbClr val="000066"/>
                </a:solidFill>
                <a:latin typeface="Courier New" pitchFamily="-111" charset="0"/>
              </a:rPr>
              <a:t>: </a:t>
            </a:r>
            <a:r>
              <a:rPr lang="en-US" sz="1200" dirty="0">
                <a:solidFill>
                  <a:schemeClr val="accent1"/>
                </a:solidFill>
                <a:latin typeface="Courier New" pitchFamily="-111" charset="0"/>
              </a:rPr>
              <a:t>Planar (band-sequential) format TIFF is not supported.</a:t>
            </a:r>
          </a:p>
          <a:p>
            <a:pPr algn="l" defTabSz="822325" eaLnBrk="0" hangingPunct="0">
              <a:spcBef>
                <a:spcPct val="0"/>
              </a:spcBef>
              <a:buClrTx/>
            </a:pPr>
            <a:r>
              <a:rPr lang="en-US" sz="1200" dirty="0">
                <a:solidFill>
                  <a:srgbClr val="000066"/>
                </a:solidFill>
                <a:latin typeface="Courier New" pitchFamily="-111" charset="0"/>
              </a:rPr>
              <a:t>  at com.sun.media.jai.codecimpl.CodecUtils.toIOException(CodecUtils.java:76)</a:t>
            </a:r>
          </a:p>
          <a:p>
            <a:pPr algn="l" defTabSz="822325" eaLnBrk="0" hangingPunct="0">
              <a:spcBef>
                <a:spcPct val="0"/>
              </a:spcBef>
              <a:buClrTx/>
            </a:pPr>
            <a:r>
              <a:rPr lang="en-US" sz="1200" dirty="0">
                <a:solidFill>
                  <a:srgbClr val="000066"/>
                </a:solidFill>
                <a:latin typeface="Courier New" pitchFamily="-111" charset="0"/>
              </a:rPr>
              <a:t>  at com.sun.media.jai.codecimpl.TIFFImageDecoder.decodeAsRenderedImage(TIFFImageDecoder.java:109)</a:t>
            </a:r>
          </a:p>
          <a:p>
            <a:pPr algn="l" defTabSz="822325" eaLnBrk="0" hangingPunct="0">
              <a:spcBef>
                <a:spcPct val="0"/>
              </a:spcBef>
              <a:buClrTx/>
            </a:pPr>
            <a:r>
              <a:rPr lang="en-US" sz="1200" dirty="0">
                <a:solidFill>
                  <a:srgbClr val="000066"/>
                </a:solidFill>
                <a:latin typeface="Courier New" pitchFamily="-111" charset="0"/>
              </a:rPr>
              <a:t>  …</a:t>
            </a:r>
          </a:p>
          <a:p>
            <a:pPr algn="l" defTabSz="822325" eaLnBrk="0" hangingPunct="0">
              <a:spcBef>
                <a:spcPct val="0"/>
              </a:spcBef>
              <a:buClrTx/>
            </a:pPr>
            <a:r>
              <a:rPr lang="en-US" sz="1200" dirty="0">
                <a:solidFill>
                  <a:srgbClr val="000066"/>
                </a:solidFill>
                <a:latin typeface="Courier New" pitchFamily="-111" charset="0"/>
              </a:rPr>
              <a:t>  at oracle.spatial.georaster.GeoRasterAdapter.loadFromFile(GeoRasterAdapter.java:1228)</a:t>
            </a: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ea typeface="ＭＳ Ｐゴシック" pitchFamily="-111" charset="-128"/>
                <a:cs typeface="ＭＳ Ｐゴシック" pitchFamily="-111" charset="-128"/>
              </a:rPr>
              <a:t>Database-driven Import </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Controlling the heap size of the database JVM</a:t>
            </a:r>
            <a:endParaRPr lang="en-GB" i="1">
              <a:ea typeface="ＭＳ Ｐゴシック" pitchFamily="-111" charset="-128"/>
              <a:cs typeface="ＭＳ Ｐゴシック" pitchFamily="-111" charset="-128"/>
            </a:endParaRPr>
          </a:p>
        </p:txBody>
      </p:sp>
      <p:sp>
        <p:nvSpPr>
          <p:cNvPr id="100355" name="Rectangle 3"/>
          <p:cNvSpPr>
            <a:spLocks noGrp="1" noChangeArrowheads="1"/>
          </p:cNvSpPr>
          <p:nvPr>
            <p:ph type="body" idx="1"/>
          </p:nvPr>
        </p:nvSpPr>
        <p:spPr/>
        <p:txBody>
          <a:bodyPr/>
          <a:lstStyle/>
          <a:p>
            <a:r>
              <a:rPr lang="en-US" sz="2000">
                <a:ea typeface="ＭＳ Ｐゴシック" pitchFamily="-111" charset="-128"/>
                <a:cs typeface="ＭＳ Ｐゴシック" pitchFamily="-111" charset="-128"/>
              </a:rPr>
              <a:t>The default heap size used by the JVM may be insufficient to load large images</a:t>
            </a:r>
          </a:p>
          <a:p>
            <a:r>
              <a:rPr lang="en-US" sz="2000">
                <a:ea typeface="ＭＳ Ｐゴシック" pitchFamily="-111" charset="-128"/>
                <a:cs typeface="ＭＳ Ｐゴシック" pitchFamily="-111" charset="-128"/>
              </a:rPr>
              <a:t>To manage the heap, first create the following two functions.</a:t>
            </a:r>
          </a:p>
          <a:p>
            <a:pPr lvl="1"/>
            <a:r>
              <a:rPr lang="en-US" sz="1800"/>
              <a:t>To view the current heap size:</a:t>
            </a:r>
          </a:p>
          <a:p>
            <a:pPr lvl="1"/>
            <a:endParaRPr lang="en-US" sz="1800"/>
          </a:p>
          <a:p>
            <a:pPr lvl="1"/>
            <a:endParaRPr lang="en-US" sz="1800"/>
          </a:p>
          <a:p>
            <a:pPr lvl="1"/>
            <a:endParaRPr lang="en-US" sz="1800"/>
          </a:p>
          <a:p>
            <a:pPr lvl="1"/>
            <a:endParaRPr lang="en-US" sz="1800"/>
          </a:p>
          <a:p>
            <a:pPr lvl="1"/>
            <a:r>
              <a:rPr lang="en-US" sz="1800"/>
              <a:t>To set the heap size:</a:t>
            </a:r>
          </a:p>
          <a:p>
            <a:pPr lvl="1"/>
            <a:endParaRPr lang="en-US" sz="1800"/>
          </a:p>
          <a:p>
            <a:pPr lvl="1"/>
            <a:endParaRPr lang="en-US" sz="1800"/>
          </a:p>
          <a:p>
            <a:pPr lvl="1"/>
            <a:endParaRPr lang="en-US" sz="1800"/>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p:txBody>
      </p:sp>
      <p:sp>
        <p:nvSpPr>
          <p:cNvPr id="100356" name="Rectangle 4"/>
          <p:cNvSpPr>
            <a:spLocks noChangeArrowheads="1"/>
          </p:cNvSpPr>
          <p:nvPr/>
        </p:nvSpPr>
        <p:spPr bwMode="auto">
          <a:xfrm>
            <a:off x="703263" y="4652963"/>
            <a:ext cx="8897937" cy="985837"/>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600">
                <a:solidFill>
                  <a:srgbClr val="000066"/>
                </a:solidFill>
                <a:latin typeface="Courier New" pitchFamily="-111" charset="0"/>
              </a:rPr>
              <a:t>CREATE OR REPLACE PROCEDURE </a:t>
            </a:r>
            <a:r>
              <a:rPr lang="en-GB" sz="1600">
                <a:solidFill>
                  <a:srgbClr val="FF0000"/>
                </a:solidFill>
                <a:latin typeface="Courier New" pitchFamily="-111" charset="0"/>
              </a:rPr>
              <a:t>set_max_memory_size</a:t>
            </a:r>
            <a:r>
              <a:rPr lang="en-GB" sz="1600">
                <a:solidFill>
                  <a:srgbClr val="000066"/>
                </a:solidFill>
                <a:latin typeface="Courier New" pitchFamily="-111" charset="0"/>
              </a:rPr>
              <a:t> (bytes NUMBER) AS</a:t>
            </a:r>
          </a:p>
          <a:p>
            <a:pPr algn="l" defTabSz="822325" eaLnBrk="0" hangingPunct="0">
              <a:spcBef>
                <a:spcPct val="0"/>
              </a:spcBef>
              <a:buClrTx/>
            </a:pPr>
            <a:r>
              <a:rPr lang="en-GB" sz="1600">
                <a:solidFill>
                  <a:srgbClr val="000066"/>
                </a:solidFill>
                <a:latin typeface="Courier New" pitchFamily="-111" charset="0"/>
              </a:rPr>
              <a:t> LANGUAGE JAVA </a:t>
            </a:r>
          </a:p>
          <a:p>
            <a:pPr algn="l" defTabSz="822325" eaLnBrk="0" hangingPunct="0">
              <a:spcBef>
                <a:spcPct val="0"/>
              </a:spcBef>
              <a:buClrTx/>
            </a:pPr>
            <a:r>
              <a:rPr lang="en-GB" sz="1600">
                <a:solidFill>
                  <a:srgbClr val="000066"/>
                </a:solidFill>
                <a:latin typeface="Courier New" pitchFamily="-111" charset="0"/>
              </a:rPr>
              <a:t> NAME 'oracle.aurora.vm.OracleRuntime.setMaxMemorySize(long)';</a:t>
            </a:r>
          </a:p>
          <a:p>
            <a:pPr algn="l" defTabSz="822325" eaLnBrk="0" hangingPunct="0">
              <a:spcBef>
                <a:spcPct val="0"/>
              </a:spcBef>
              <a:buClrTx/>
            </a:pPr>
            <a:r>
              <a:rPr lang="en-GB" sz="1600">
                <a:solidFill>
                  <a:srgbClr val="000066"/>
                </a:solidFill>
                <a:latin typeface="Courier New" pitchFamily="-111" charset="0"/>
              </a:rPr>
              <a:t>/</a:t>
            </a:r>
          </a:p>
        </p:txBody>
      </p:sp>
      <p:sp>
        <p:nvSpPr>
          <p:cNvPr id="100357" name="Rectangle 4"/>
          <p:cNvSpPr>
            <a:spLocks noChangeArrowheads="1"/>
          </p:cNvSpPr>
          <p:nvPr/>
        </p:nvSpPr>
        <p:spPr bwMode="auto">
          <a:xfrm>
            <a:off x="704850" y="2997200"/>
            <a:ext cx="8928100" cy="985838"/>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600">
                <a:solidFill>
                  <a:srgbClr val="000066"/>
                </a:solidFill>
                <a:latin typeface="Courier New" pitchFamily="-111" charset="0"/>
              </a:rPr>
              <a:t>CREATE OR REPLACE FUNCTION </a:t>
            </a:r>
            <a:r>
              <a:rPr lang="en-GB" sz="1600">
                <a:solidFill>
                  <a:srgbClr val="FF0000"/>
                </a:solidFill>
                <a:latin typeface="Courier New" pitchFamily="-111" charset="0"/>
              </a:rPr>
              <a:t>get_max_memory_size</a:t>
            </a:r>
            <a:r>
              <a:rPr lang="en-GB" sz="1600">
                <a:solidFill>
                  <a:srgbClr val="000066"/>
                </a:solidFill>
                <a:latin typeface="Courier New" pitchFamily="-111" charset="0"/>
              </a:rPr>
              <a:t> RETURN NUMBER AS</a:t>
            </a:r>
          </a:p>
          <a:p>
            <a:pPr algn="l" defTabSz="822325" eaLnBrk="0" hangingPunct="0">
              <a:spcBef>
                <a:spcPct val="0"/>
              </a:spcBef>
              <a:buClrTx/>
            </a:pPr>
            <a:r>
              <a:rPr lang="en-GB" sz="1600">
                <a:solidFill>
                  <a:srgbClr val="000066"/>
                </a:solidFill>
                <a:latin typeface="Courier New" pitchFamily="-111" charset="0"/>
              </a:rPr>
              <a:t> LANGUAGE JAVA </a:t>
            </a:r>
          </a:p>
          <a:p>
            <a:pPr algn="l" defTabSz="822325" eaLnBrk="0" hangingPunct="0">
              <a:spcBef>
                <a:spcPct val="0"/>
              </a:spcBef>
              <a:buClrTx/>
            </a:pPr>
            <a:r>
              <a:rPr lang="en-GB" sz="1600">
                <a:solidFill>
                  <a:srgbClr val="000066"/>
                </a:solidFill>
                <a:latin typeface="Courier New" pitchFamily="-111" charset="0"/>
              </a:rPr>
              <a:t> NAME 'oracle.aurora.vm.OracleRuntime.getMaxMemorySize() returns long';</a:t>
            </a:r>
          </a:p>
          <a:p>
            <a:pPr algn="l" defTabSz="822325" eaLnBrk="0" hangingPunct="0">
              <a:spcBef>
                <a:spcPct val="0"/>
              </a:spcBef>
              <a:buClrTx/>
            </a:pPr>
            <a:r>
              <a:rPr lang="en-GB" sz="1600">
                <a:solidFill>
                  <a:srgbClr val="000066"/>
                </a:solidFill>
                <a:latin typeface="Courier New" pitchFamily="-111" charset="0"/>
              </a:rPr>
              <a:t>/</a:t>
            </a:r>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Database-driven Import </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Controlling the heap size of the database JVM</a:t>
            </a:r>
            <a:endParaRPr lang="en-GB">
              <a:ea typeface="ＭＳ Ｐゴシック" pitchFamily="-111" charset="-128"/>
              <a:cs typeface="ＭＳ Ｐゴシック" pitchFamily="-111" charset="-128"/>
            </a:endParaRPr>
          </a:p>
        </p:txBody>
      </p:sp>
      <p:sp>
        <p:nvSpPr>
          <p:cNvPr id="101379" name="Rectangle 3"/>
          <p:cNvSpPr>
            <a:spLocks noGrp="1" noChangeArrowheads="1"/>
          </p:cNvSpPr>
          <p:nvPr>
            <p:ph type="body" idx="1"/>
          </p:nvPr>
        </p:nvSpPr>
        <p:spPr/>
        <p:txBody>
          <a:bodyPr/>
          <a:lstStyle/>
          <a:p>
            <a:pPr eaLnBrk="1" hangingPunct="1"/>
            <a:r>
              <a:rPr lang="en-US" sz="2000">
                <a:ea typeface="ＭＳ Ｐゴシック" pitchFamily="-111" charset="-128"/>
                <a:cs typeface="ＭＳ Ｐゴシック" pitchFamily="-111" charset="-128"/>
              </a:rPr>
              <a:t>Check the default heap size :</a:t>
            </a:r>
          </a:p>
          <a:p>
            <a:pPr eaLnBrk="1" hangingPunct="1"/>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a:p>
            <a:pPr eaLnBrk="1" hangingPunct="1"/>
            <a:r>
              <a:rPr lang="en-US" sz="2000">
                <a:ea typeface="ＭＳ Ｐゴシック" pitchFamily="-111" charset="-128"/>
                <a:cs typeface="ＭＳ Ｐゴシック" pitchFamily="-111" charset="-128"/>
              </a:rPr>
              <a:t>Raise it to 512 MB :</a:t>
            </a:r>
          </a:p>
          <a:p>
            <a:pPr eaLnBrk="1" hangingPunct="1">
              <a:buFontTx/>
              <a:buNone/>
            </a:pPr>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a:p>
            <a:pPr eaLnBrk="1" hangingPunct="1"/>
            <a:endParaRPr lang="en-US" sz="2000">
              <a:ea typeface="ＭＳ Ｐゴシック" pitchFamily="-111" charset="-128"/>
              <a:cs typeface="ＭＳ Ｐゴシック" pitchFamily="-111" charset="-128"/>
            </a:endParaRPr>
          </a:p>
        </p:txBody>
      </p:sp>
      <p:sp>
        <p:nvSpPr>
          <p:cNvPr id="101380" name="Rectangle 4"/>
          <p:cNvSpPr>
            <a:spLocks noChangeArrowheads="1"/>
          </p:cNvSpPr>
          <p:nvPr/>
        </p:nvSpPr>
        <p:spPr bwMode="auto">
          <a:xfrm>
            <a:off x="704850" y="1989138"/>
            <a:ext cx="8928100" cy="12001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SQL&gt; select get_max_memory_size/1024/1024 mb from dual;</a:t>
            </a:r>
          </a:p>
          <a:p>
            <a:pPr algn="l" defTabSz="822325" eaLnBrk="0" hangingPunct="0">
              <a:spcBef>
                <a:spcPct val="0"/>
              </a:spcBef>
              <a:buClrTx/>
            </a:pPr>
            <a:r>
              <a:rPr lang="en-US" sz="1600">
                <a:solidFill>
                  <a:srgbClr val="000066"/>
                </a:solidFill>
                <a:latin typeface="Courier New" pitchFamily="-111" charset="0"/>
              </a:rPr>
              <a:t>        MB</a:t>
            </a:r>
          </a:p>
          <a:p>
            <a:pPr algn="l" defTabSz="822325" eaLnBrk="0" hangingPunct="0">
              <a:spcBef>
                <a:spcPct val="0"/>
              </a:spcBef>
              <a:buClrTx/>
            </a:pPr>
            <a:r>
              <a:rPr lang="en-US" sz="1600">
                <a:solidFill>
                  <a:srgbClr val="000066"/>
                </a:solidFill>
                <a:latin typeface="Courier New" pitchFamily="-111" charset="0"/>
              </a:rPr>
              <a:t>----------</a:t>
            </a:r>
          </a:p>
          <a:p>
            <a:pPr algn="l" defTabSz="822325" eaLnBrk="0" hangingPunct="0">
              <a:spcBef>
                <a:spcPct val="0"/>
              </a:spcBef>
              <a:buClrTx/>
            </a:pPr>
            <a:r>
              <a:rPr lang="en-US" sz="1600">
                <a:solidFill>
                  <a:srgbClr val="000066"/>
                </a:solidFill>
                <a:latin typeface="Courier New" pitchFamily="-111" charset="0"/>
              </a:rPr>
              <a:t>       256</a:t>
            </a:r>
          </a:p>
          <a:p>
            <a:pPr algn="l" defTabSz="822325" eaLnBrk="0" hangingPunct="0">
              <a:spcBef>
                <a:spcPct val="0"/>
              </a:spcBef>
              <a:buClrTx/>
            </a:pPr>
            <a:r>
              <a:rPr lang="en-US" sz="1600">
                <a:solidFill>
                  <a:srgbClr val="000066"/>
                </a:solidFill>
                <a:latin typeface="Courier New" pitchFamily="-111" charset="0"/>
              </a:rPr>
              <a:t>1 row selected.</a:t>
            </a:r>
            <a:endParaRPr lang="en-GB" sz="1600">
              <a:solidFill>
                <a:srgbClr val="000066"/>
              </a:solidFill>
              <a:latin typeface="Courier New" pitchFamily="-111" charset="0"/>
            </a:endParaRPr>
          </a:p>
        </p:txBody>
      </p:sp>
      <p:sp>
        <p:nvSpPr>
          <p:cNvPr id="101381" name="Rectangle 4"/>
          <p:cNvSpPr>
            <a:spLocks noChangeArrowheads="1"/>
          </p:cNvSpPr>
          <p:nvPr/>
        </p:nvSpPr>
        <p:spPr bwMode="auto">
          <a:xfrm>
            <a:off x="704850" y="4532313"/>
            <a:ext cx="8928100" cy="12001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SQL&gt; select get_max_memory_size/1024/1024 mb from dual;</a:t>
            </a:r>
          </a:p>
          <a:p>
            <a:pPr algn="l" defTabSz="822325" eaLnBrk="0" hangingPunct="0">
              <a:spcBef>
                <a:spcPct val="0"/>
              </a:spcBef>
              <a:buClrTx/>
            </a:pPr>
            <a:r>
              <a:rPr lang="en-US" sz="1600">
                <a:solidFill>
                  <a:srgbClr val="000066"/>
                </a:solidFill>
                <a:latin typeface="Courier New" pitchFamily="-111" charset="0"/>
              </a:rPr>
              <a:t>        MB</a:t>
            </a:r>
          </a:p>
          <a:p>
            <a:pPr algn="l" defTabSz="822325" eaLnBrk="0" hangingPunct="0">
              <a:spcBef>
                <a:spcPct val="0"/>
              </a:spcBef>
              <a:buClrTx/>
            </a:pPr>
            <a:r>
              <a:rPr lang="en-US" sz="1600">
                <a:solidFill>
                  <a:srgbClr val="000066"/>
                </a:solidFill>
                <a:latin typeface="Courier New" pitchFamily="-111" charset="0"/>
              </a:rPr>
              <a:t>----------</a:t>
            </a:r>
          </a:p>
          <a:p>
            <a:pPr algn="l" defTabSz="822325" eaLnBrk="0" hangingPunct="0">
              <a:spcBef>
                <a:spcPct val="0"/>
              </a:spcBef>
              <a:buClrTx/>
            </a:pPr>
            <a:r>
              <a:rPr lang="en-US" sz="1600">
                <a:solidFill>
                  <a:srgbClr val="000066"/>
                </a:solidFill>
                <a:latin typeface="Courier New" pitchFamily="-111" charset="0"/>
              </a:rPr>
              <a:t>       512</a:t>
            </a:r>
          </a:p>
          <a:p>
            <a:pPr algn="l" defTabSz="822325" eaLnBrk="0" hangingPunct="0">
              <a:spcBef>
                <a:spcPct val="0"/>
              </a:spcBef>
              <a:buClrTx/>
            </a:pPr>
            <a:r>
              <a:rPr lang="en-US" sz="1600">
                <a:solidFill>
                  <a:srgbClr val="000066"/>
                </a:solidFill>
                <a:latin typeface="Courier New" pitchFamily="-111" charset="0"/>
              </a:rPr>
              <a:t>1 row selected.</a:t>
            </a:r>
            <a:endParaRPr lang="en-GB" sz="1600">
              <a:solidFill>
                <a:srgbClr val="000066"/>
              </a:solidFill>
              <a:latin typeface="Courier New" pitchFamily="-111" charset="0"/>
            </a:endParaRPr>
          </a:p>
        </p:txBody>
      </p:sp>
      <p:sp>
        <p:nvSpPr>
          <p:cNvPr id="101382" name="Rectangle 4"/>
          <p:cNvSpPr>
            <a:spLocks noChangeArrowheads="1"/>
          </p:cNvSpPr>
          <p:nvPr/>
        </p:nvSpPr>
        <p:spPr bwMode="auto">
          <a:xfrm>
            <a:off x="704850" y="3829050"/>
            <a:ext cx="8928100" cy="5365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SQL&gt; exec set_max_memory_size(512*1024*1024);</a:t>
            </a:r>
          </a:p>
          <a:p>
            <a:pPr algn="l" defTabSz="822325" eaLnBrk="0" hangingPunct="0">
              <a:spcBef>
                <a:spcPct val="0"/>
              </a:spcBef>
              <a:buClrTx/>
            </a:pPr>
            <a:r>
              <a:rPr lang="en-US" sz="1600">
                <a:solidFill>
                  <a:srgbClr val="000066"/>
                </a:solidFill>
                <a:latin typeface="Courier New" pitchFamily="-111" charset="0"/>
              </a:rPr>
              <a:t>PL/SQL procedure successfully completed.</a:t>
            </a:r>
            <a:endParaRPr lang="en-GB" sz="1600">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12643"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a:solidFill>
                  <a:schemeClr val="accent1"/>
                </a:solidFill>
              </a:rPr>
              <a:t>Using </a:t>
            </a:r>
            <a:r>
              <a:rPr lang="en-US" sz="3200"/>
              <a:t>GDAL</a:t>
            </a:r>
          </a:p>
        </p:txBody>
      </p:sp>
      <p:pic>
        <p:nvPicPr>
          <p:cNvPr id="112644"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12645"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Using </a:t>
            </a:r>
            <a:r>
              <a:rPr lang="en-US" dirty="0">
                <a:ea typeface="ＭＳ Ｐゴシック" pitchFamily="-111" charset="-128"/>
                <a:cs typeface="ＭＳ Ｐゴシック" pitchFamily="-111" charset="-128"/>
              </a:rPr>
              <a:t>GDAL</a:t>
            </a:r>
          </a:p>
        </p:txBody>
      </p:sp>
      <p:sp>
        <p:nvSpPr>
          <p:cNvPr id="114691" name="Rectangle 3"/>
          <p:cNvSpPr>
            <a:spLocks noGrp="1" noChangeArrowheads="1"/>
          </p:cNvSpPr>
          <p:nvPr>
            <p:ph type="body" idx="1"/>
          </p:nvPr>
        </p:nvSpPr>
        <p:spPr/>
        <p:txBody>
          <a:bodyPr/>
          <a:lstStyle/>
          <a:p>
            <a:pPr eaLnBrk="1" hangingPunct="1"/>
            <a:r>
              <a:rPr lang="en-US" dirty="0">
                <a:ea typeface="ＭＳ Ｐゴシック" pitchFamily="-111" charset="-128"/>
                <a:cs typeface="ＭＳ Ｐゴシック" pitchFamily="-111" charset="-128"/>
              </a:rPr>
              <a:t>Open source library and tools. Supports many formats</a:t>
            </a:r>
          </a:p>
          <a:p>
            <a:pPr eaLnBrk="1" hangingPunct="1"/>
            <a:r>
              <a:rPr lang="en-US" dirty="0">
                <a:ea typeface="ＭＳ Ｐゴシック" pitchFamily="-111" charset="-128"/>
                <a:cs typeface="ＭＳ Ｐゴシック" pitchFamily="-111" charset="-128"/>
              </a:rPr>
              <a:t>Available from </a:t>
            </a:r>
            <a:r>
              <a:rPr lang="en-US" dirty="0">
                <a:ea typeface="ＭＳ Ｐゴシック" pitchFamily="-111" charset="-128"/>
                <a:cs typeface="ＭＳ Ｐゴシック" pitchFamily="-111" charset="-128"/>
                <a:hlinkClick r:id="rId2"/>
              </a:rPr>
              <a:t>http://www.gdal.org/</a:t>
            </a:r>
            <a:endParaRPr lang="en-US" dirty="0" smtClean="0">
              <a:ea typeface="ＭＳ Ｐゴシック" pitchFamily="-111" charset="-128"/>
              <a:cs typeface="ＭＳ Ｐゴシック" pitchFamily="-111" charset="-128"/>
            </a:endParaRPr>
          </a:p>
          <a:p>
            <a:pPr eaLnBrk="1" hangingPunct="1"/>
            <a:r>
              <a:rPr lang="en-US" dirty="0" smtClean="0">
                <a:ea typeface="ＭＳ Ｐゴシック" pitchFamily="-111" charset="-128"/>
                <a:cs typeface="ＭＳ Ｐゴシック" pitchFamily="-111" charset="-128"/>
              </a:rPr>
              <a:t>Version 1.9 included with Oracle 12c Release 1 and later in </a:t>
            </a:r>
            <a:r>
              <a:rPr lang="en-US" b="1" dirty="0" smtClean="0">
                <a:ea typeface="ＭＳ Ｐゴシック" pitchFamily="-111" charset="-128"/>
                <a:cs typeface="ＭＳ Ｐゴシック" pitchFamily="-111" charset="-128"/>
              </a:rPr>
              <a:t>$ORACLE_HOME/</a:t>
            </a:r>
            <a:r>
              <a:rPr lang="en-US" b="1" dirty="0" err="1" smtClean="0">
                <a:ea typeface="ＭＳ Ｐゴシック" pitchFamily="-111" charset="-128"/>
                <a:cs typeface="ＭＳ Ｐゴシック" pitchFamily="-111" charset="-128"/>
              </a:rPr>
              <a:t>md/demo/georaster/etl</a:t>
            </a:r>
            <a:endParaRPr lang="en-US" b="1" dirty="0" smtClean="0">
              <a:ea typeface="ＭＳ Ｐゴシック" pitchFamily="-111" charset="-128"/>
              <a:cs typeface="ＭＳ Ｐゴシック" pitchFamily="-111" charset="-128"/>
            </a:endParaRPr>
          </a:p>
          <a:p>
            <a:pPr lvl="1" eaLnBrk="1" hangingPunct="1"/>
            <a:r>
              <a:rPr lang="en-US" dirty="0" smtClean="0">
                <a:ea typeface="ＭＳ Ｐゴシック" pitchFamily="-111" charset="-128"/>
                <a:cs typeface="ＭＳ Ｐゴシック" pitchFamily="-111" charset="-128"/>
              </a:rPr>
              <a:t>gdal19-linux64.zip</a:t>
            </a:r>
          </a:p>
          <a:p>
            <a:pPr lvl="1" eaLnBrk="1" hangingPunct="1"/>
            <a:r>
              <a:rPr lang="en-US" dirty="0" smtClean="0">
                <a:ea typeface="ＭＳ Ｐゴシック" pitchFamily="-111" charset="-128"/>
                <a:cs typeface="ＭＳ Ｐゴシック" pitchFamily="-111" charset="-128"/>
              </a:rPr>
              <a:t>gdal19-win32.zip</a:t>
            </a:r>
          </a:p>
          <a:p>
            <a:pPr lvl="1" eaLnBrk="1" hangingPunct="1"/>
            <a:r>
              <a:rPr lang="en-US" dirty="0" smtClean="0">
                <a:ea typeface="ＭＳ Ｐゴシック" pitchFamily="-111" charset="-128"/>
                <a:cs typeface="ＭＳ Ｐゴシック" pitchFamily="-111" charset="-128"/>
              </a:rPr>
              <a:t>gdal19-win64.zip</a:t>
            </a:r>
          </a:p>
          <a:p>
            <a:pPr eaLnBrk="1" hangingPunct="1"/>
            <a:r>
              <a:rPr lang="en-US" dirty="0" smtClean="0">
                <a:ea typeface="ＭＳ Ｐゴシック" pitchFamily="-111" charset="-128"/>
                <a:cs typeface="ＭＳ Ｐゴシック" pitchFamily="-111" charset="-128"/>
              </a:rPr>
              <a:t>Also available online inside file </a:t>
            </a:r>
            <a:r>
              <a:rPr lang="en-US" b="1" dirty="0" err="1" smtClean="0">
                <a:ea typeface="ＭＳ Ｐゴシック" pitchFamily="-111" charset="-128"/>
                <a:cs typeface="ＭＳ Ｐゴシック" pitchFamily="-111" charset="-128"/>
              </a:rPr>
              <a:t>GeoRasterETL.zip</a:t>
            </a:r>
            <a:r>
              <a:rPr lang="en-US" b="1" dirty="0" smtClean="0">
                <a:ea typeface="ＭＳ Ｐゴシック" pitchFamily="-111" charset="-128"/>
                <a:cs typeface="ＭＳ Ｐゴシック" pitchFamily="-111" charset="-128"/>
              </a:rPr>
              <a:t> </a:t>
            </a:r>
            <a:r>
              <a:rPr lang="en-US" dirty="0" smtClean="0">
                <a:ea typeface="ＭＳ Ｐゴシック" pitchFamily="-111" charset="-128"/>
                <a:cs typeface="ＭＳ Ｐゴシック" pitchFamily="-111" charset="-128"/>
              </a:rPr>
              <a:t>from</a:t>
            </a:r>
            <a:endParaRPr lang="en-US" b="1" dirty="0" smtClean="0">
              <a:ea typeface="ＭＳ Ｐゴシック" pitchFamily="-111" charset="-128"/>
              <a:cs typeface="ＭＳ Ｐゴシック" pitchFamily="-111" charset="-128"/>
            </a:endParaRPr>
          </a:p>
          <a:p>
            <a:pPr lvl="1" eaLnBrk="1" hangingPunct="1"/>
            <a:r>
              <a:rPr lang="en-US" dirty="0" smtClean="0">
                <a:ea typeface="ＭＳ Ｐゴシック" pitchFamily="-111" charset="-128"/>
                <a:cs typeface="ＭＳ Ｐゴシック" pitchFamily="-111" charset="-128"/>
              </a:rPr>
              <a:t>http://www.oracle.com/technetwork/indexes/samplecode/spatial-1433316.html</a:t>
            </a:r>
          </a:p>
          <a:p>
            <a:pPr eaLnBrk="1" hangingPunct="1"/>
            <a:r>
              <a:rPr lang="en-US" dirty="0" smtClean="0">
                <a:ea typeface="ＭＳ Ｐゴシック" pitchFamily="-111" charset="-128"/>
                <a:cs typeface="ＭＳ Ｐゴシック" pitchFamily="-111" charset="-128"/>
              </a:rPr>
              <a:t>Use the proper version for your platform</a:t>
            </a:r>
          </a:p>
          <a:p>
            <a:pPr eaLnBrk="1" hangingPunct="1"/>
            <a:endParaRPr lang="en-US" dirty="0" smtClean="0">
              <a:ea typeface="ＭＳ Ｐゴシック" pitchFamily="-111" charset="-128"/>
              <a:cs typeface="ＭＳ Ｐゴシック" pitchFamily="-111" charset="-128"/>
            </a:endParaRPr>
          </a:p>
          <a:p>
            <a:pPr lvl="1" eaLnBrk="1" hangingPunct="1"/>
            <a:endParaRPr lang="en-US" dirty="0"/>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Using </a:t>
            </a:r>
            <a:r>
              <a:rPr lang="en-US" dirty="0"/>
              <a:t>GDAL</a:t>
            </a:r>
          </a:p>
        </p:txBody>
      </p:sp>
      <p:sp>
        <p:nvSpPr>
          <p:cNvPr id="71683" name="Rectangle 3"/>
          <p:cNvSpPr>
            <a:spLocks noGrp="1" noChangeArrowheads="1"/>
          </p:cNvSpPr>
          <p:nvPr>
            <p:ph type="body" idx="1"/>
          </p:nvPr>
        </p:nvSpPr>
        <p:spPr/>
        <p:txBody>
          <a:bodyPr/>
          <a:lstStyle/>
          <a:p>
            <a:pPr eaLnBrk="1" hangingPunct="1"/>
            <a:r>
              <a:rPr lang="en-US" dirty="0" smtClean="0"/>
              <a:t>You </a:t>
            </a:r>
            <a:r>
              <a:rPr lang="en-US" dirty="0"/>
              <a:t>can</a:t>
            </a:r>
            <a:r>
              <a:rPr lang="en-US" dirty="0" smtClean="0"/>
              <a:t> also download </a:t>
            </a:r>
            <a:r>
              <a:rPr lang="en-US" dirty="0"/>
              <a:t>Windows pre-built binaries from </a:t>
            </a:r>
            <a:r>
              <a:rPr lang="en-US" dirty="0">
                <a:hlinkClick r:id="rId2"/>
              </a:rPr>
              <a:t>http://trac.osgeo.org/osgeo4w/</a:t>
            </a:r>
            <a:endParaRPr lang="en-US" dirty="0"/>
          </a:p>
          <a:p>
            <a:pPr lvl="1" eaLnBrk="1" hangingPunct="1"/>
            <a:r>
              <a:rPr lang="en-US" dirty="0"/>
              <a:t>Packaging of a number of open source tools for Windows (GDAL/OGR,  GRASS, </a:t>
            </a:r>
            <a:r>
              <a:rPr lang="en-US" dirty="0" err="1"/>
              <a:t>MapServer</a:t>
            </a:r>
            <a:r>
              <a:rPr lang="en-US" dirty="0"/>
              <a:t>,  </a:t>
            </a:r>
            <a:r>
              <a:rPr lang="en-US" dirty="0" err="1"/>
              <a:t>OpenEV</a:t>
            </a:r>
            <a:r>
              <a:rPr lang="en-US" dirty="0"/>
              <a:t>,  </a:t>
            </a:r>
            <a:r>
              <a:rPr lang="en-US" dirty="0" err="1"/>
              <a:t>uDig</a:t>
            </a:r>
            <a:r>
              <a:rPr lang="en-US" dirty="0"/>
              <a:t>,  QGIS, …)</a:t>
            </a:r>
          </a:p>
          <a:p>
            <a:pPr lvl="1" eaLnBrk="1" hangingPunct="1"/>
            <a:r>
              <a:rPr lang="en-US" dirty="0"/>
              <a:t>Download an installer and select the packages to install</a:t>
            </a:r>
          </a:p>
          <a:p>
            <a:pPr eaLnBrk="1" hangingPunct="1"/>
            <a:r>
              <a:rPr lang="en-US" dirty="0"/>
              <a:t>Other source: </a:t>
            </a:r>
            <a:r>
              <a:rPr lang="en-US" dirty="0">
                <a:hlinkClick r:id="rId3"/>
              </a:rPr>
              <a:t>http://www.gisinternals.com/sdk/</a:t>
            </a:r>
            <a:endParaRPr lang="en-US" dirty="0"/>
          </a:p>
          <a:p>
            <a:pPr lvl="1" eaLnBrk="1" hangingPunct="1"/>
            <a:r>
              <a:rPr lang="en-US" dirty="0"/>
              <a:t>Daily builds of stable and development versions for multiple windows variants (includes WIN64).</a:t>
            </a:r>
          </a:p>
          <a:p>
            <a:pPr lvl="1" eaLnBrk="1" hangingPunct="1"/>
            <a:r>
              <a:rPr lang="en-US" dirty="0"/>
              <a:t>Includes windows installers</a:t>
            </a:r>
          </a:p>
          <a:p>
            <a:pPr eaLnBrk="1" hangingPunct="1"/>
            <a:endParaRPr lang="en-US" dirty="0"/>
          </a:p>
          <a:p>
            <a:pPr lvl="1" eaLnBrk="1" hangingPunct="1"/>
            <a:endParaRPr lang="en-US" dirty="0"/>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t>Using GDAL</a:t>
            </a:r>
          </a:p>
        </p:txBody>
      </p:sp>
      <p:sp>
        <p:nvSpPr>
          <p:cNvPr id="72707" name="Rectangle 3"/>
          <p:cNvSpPr>
            <a:spLocks noGrp="1" noChangeArrowheads="1"/>
          </p:cNvSpPr>
          <p:nvPr>
            <p:ph type="body" idx="1"/>
          </p:nvPr>
        </p:nvSpPr>
        <p:spPr>
          <a:xfrm>
            <a:off x="742950" y="1066800"/>
            <a:ext cx="8166100" cy="4876800"/>
          </a:xfrm>
        </p:spPr>
        <p:txBody>
          <a:bodyPr/>
          <a:lstStyle/>
          <a:p>
            <a:pPr eaLnBrk="1" hangingPunct="1"/>
            <a:r>
              <a:rPr lang="en-US" sz="2000" dirty="0"/>
              <a:t>To setup</a:t>
            </a:r>
            <a:endParaRPr lang="en-US" sz="2000" dirty="0" smtClean="0"/>
          </a:p>
          <a:p>
            <a:pPr lvl="1" eaLnBrk="1" hangingPunct="1"/>
            <a:r>
              <a:rPr lang="en-US" sz="1800" dirty="0" smtClean="0">
                <a:ea typeface="ＭＳ Ｐゴシック" pitchFamily="-111" charset="-128"/>
                <a:cs typeface="ＭＳ Ｐゴシック" pitchFamily="-111" charset="-128"/>
              </a:rPr>
              <a:t>Unzip the archive</a:t>
            </a:r>
          </a:p>
          <a:p>
            <a:pPr lvl="1" eaLnBrk="1" hangingPunct="1"/>
            <a:r>
              <a:rPr lang="en-US" sz="1800" dirty="0" smtClean="0"/>
              <a:t>Add </a:t>
            </a:r>
            <a:r>
              <a:rPr lang="en-US" sz="1800" b="1" dirty="0" smtClean="0"/>
              <a:t>&lt;…&gt;/</a:t>
            </a:r>
            <a:r>
              <a:rPr lang="en-US" sz="1800" b="1" dirty="0" err="1" smtClean="0"/>
              <a:t>gdal</a:t>
            </a:r>
            <a:r>
              <a:rPr lang="en-US" sz="1800" b="1" dirty="0" smtClean="0"/>
              <a:t>&lt;</a:t>
            </a:r>
            <a:r>
              <a:rPr lang="en-US" sz="1800" b="1" dirty="0" err="1" smtClean="0"/>
              <a:t>xxxx</a:t>
            </a:r>
            <a:r>
              <a:rPr lang="en-US" sz="1800" b="1" dirty="0" smtClean="0"/>
              <a:t>&gt;/bin</a:t>
            </a:r>
            <a:r>
              <a:rPr lang="en-US" sz="1800" dirty="0" smtClean="0"/>
              <a:t> to your path and </a:t>
            </a:r>
            <a:r>
              <a:rPr lang="en-US" sz="1800" b="1" dirty="0" smtClean="0"/>
              <a:t>&lt;…&gt;/</a:t>
            </a:r>
            <a:r>
              <a:rPr lang="en-US" sz="1800" b="1" dirty="0" err="1" smtClean="0"/>
              <a:t>gdal</a:t>
            </a:r>
            <a:r>
              <a:rPr lang="en-US" sz="1800" b="1" dirty="0" smtClean="0"/>
              <a:t>&lt;</a:t>
            </a:r>
            <a:r>
              <a:rPr lang="en-US" sz="1800" b="1" dirty="0" err="1" smtClean="0"/>
              <a:t>xxxx</a:t>
            </a:r>
            <a:r>
              <a:rPr lang="en-US" sz="1800" b="1" dirty="0" smtClean="0"/>
              <a:t>&gt;/lib</a:t>
            </a:r>
            <a:r>
              <a:rPr lang="en-US" sz="1800" dirty="0" smtClean="0"/>
              <a:t> to your library path</a:t>
            </a:r>
          </a:p>
          <a:p>
            <a:pPr lvl="1" eaLnBrk="1" hangingPunct="1"/>
            <a:r>
              <a:rPr lang="en-US" sz="1800" dirty="0" smtClean="0"/>
              <a:t>Set </a:t>
            </a:r>
            <a:r>
              <a:rPr lang="en-US" sz="1800" b="1" dirty="0"/>
              <a:t>GDAL_DATA</a:t>
            </a:r>
            <a:r>
              <a:rPr lang="en-US" sz="1800" dirty="0"/>
              <a:t> to </a:t>
            </a:r>
            <a:r>
              <a:rPr lang="en-US" sz="1800" b="1" dirty="0"/>
              <a:t>&lt;…</a:t>
            </a:r>
            <a:r>
              <a:rPr lang="en-US" sz="1800" b="1" dirty="0" smtClean="0"/>
              <a:t>&gt;/</a:t>
            </a:r>
            <a:r>
              <a:rPr lang="en-US" sz="1800" b="1" dirty="0" err="1" smtClean="0"/>
              <a:t>gdal</a:t>
            </a:r>
            <a:r>
              <a:rPr lang="en-US" sz="1800" b="1" dirty="0"/>
              <a:t>&lt;</a:t>
            </a:r>
            <a:r>
              <a:rPr lang="en-US" sz="1800" b="1" dirty="0" err="1"/>
              <a:t>xxxx</a:t>
            </a:r>
            <a:r>
              <a:rPr lang="en-US" sz="1800" b="1" dirty="0" smtClean="0"/>
              <a:t>&gt;/data</a:t>
            </a:r>
            <a:r>
              <a:rPr lang="en-US" sz="1800" dirty="0" smtClean="0"/>
              <a:t> </a:t>
            </a:r>
            <a:r>
              <a:rPr lang="en-US" sz="1800" dirty="0"/>
              <a:t>(optional)</a:t>
            </a:r>
          </a:p>
          <a:p>
            <a:pPr eaLnBrk="1" hangingPunct="1"/>
            <a:r>
              <a:rPr lang="en-US" sz="2000" dirty="0"/>
              <a:t>Main commands for vector data</a:t>
            </a:r>
            <a:endParaRPr lang="en-US" sz="2000" dirty="0" smtClean="0"/>
          </a:p>
          <a:p>
            <a:pPr lvl="1" eaLnBrk="1" hangingPunct="1"/>
            <a:r>
              <a:rPr lang="en-US" sz="1800" dirty="0" err="1" smtClean="0"/>
              <a:t>gdalinfo</a:t>
            </a:r>
            <a:r>
              <a:rPr lang="en-US" sz="1800" dirty="0" smtClean="0"/>
              <a:t> </a:t>
            </a:r>
            <a:r>
              <a:rPr lang="en-US" sz="1800" dirty="0"/>
              <a:t>=  get information about a file (or spatial table)</a:t>
            </a:r>
            <a:endParaRPr lang="en-US" sz="1800" dirty="0" smtClean="0"/>
          </a:p>
          <a:p>
            <a:pPr lvl="1" eaLnBrk="1" hangingPunct="1"/>
            <a:r>
              <a:rPr lang="en-US" sz="1800" dirty="0" err="1" smtClean="0"/>
              <a:t>gdal_translate</a:t>
            </a:r>
            <a:r>
              <a:rPr lang="en-US" sz="1800" dirty="0" smtClean="0"/>
              <a:t> = </a:t>
            </a:r>
            <a:r>
              <a:rPr lang="en-US" sz="1800" dirty="0"/>
              <a:t>copy from one format to another (import/export)</a:t>
            </a:r>
          </a:p>
          <a:p>
            <a:pPr eaLnBrk="1" hangingPunct="1"/>
            <a:r>
              <a:rPr lang="en-US" sz="2000" dirty="0"/>
              <a:t>Documentation</a:t>
            </a:r>
          </a:p>
          <a:p>
            <a:pPr lvl="1" eaLnBrk="1" hangingPunct="1"/>
            <a:r>
              <a:rPr lang="en-US" sz="1800" dirty="0">
                <a:hlinkClick r:id="rId2"/>
              </a:rPr>
              <a:t>http://</a:t>
            </a:r>
            <a:r>
              <a:rPr lang="en-US" sz="1800" dirty="0" smtClean="0">
                <a:hlinkClick r:id="rId2"/>
              </a:rPr>
              <a:t>www.gdal.org</a:t>
            </a:r>
          </a:p>
          <a:p>
            <a:pPr lvl="1" eaLnBrk="1" hangingPunct="1"/>
            <a:r>
              <a:rPr lang="en-US" sz="1800" dirty="0" smtClean="0">
                <a:hlinkClick r:id="rId3"/>
              </a:rPr>
              <a:t>http://www.gdal.org/formats_list.html</a:t>
            </a:r>
            <a:endParaRPr lang="en-US" sz="1800" dirty="0" smtClean="0"/>
          </a:p>
          <a:p>
            <a:pPr lvl="1" eaLnBrk="1" hangingPunct="1"/>
            <a:r>
              <a:rPr lang="en-US" sz="1800" dirty="0" smtClean="0">
                <a:hlinkClick r:id="rId4"/>
              </a:rPr>
              <a:t>http://www.gdal.org/frmt_georaster.html</a:t>
            </a:r>
            <a:endParaRPr lang="en-US" sz="1800" dirty="0" smtClean="0"/>
          </a:p>
          <a:p>
            <a:pPr eaLnBrk="1" hangingPunct="1"/>
            <a:r>
              <a:rPr lang="en-US" sz="2000" dirty="0" smtClean="0"/>
              <a:t>Book: </a:t>
            </a:r>
          </a:p>
          <a:p>
            <a:pPr lvl="1" eaLnBrk="1" hangingPunct="1"/>
            <a:r>
              <a:rPr lang="en-US" sz="1800" dirty="0" smtClean="0">
                <a:hlinkClick r:id="rId5"/>
              </a:rPr>
              <a:t>http://www.amazon.com/gp/product/0989421716</a:t>
            </a:r>
            <a:endParaRPr lang="en-US" sz="1800" dirty="0" smtClean="0"/>
          </a:p>
          <a:p>
            <a:pPr lvl="1" eaLnBrk="1" hangingPunct="1"/>
            <a:endParaRPr lang="en-US" sz="1800" dirty="0"/>
          </a:p>
          <a:p>
            <a:pPr lvl="1" eaLnBrk="1" hangingPunct="1"/>
            <a:endParaRPr lang="en-US" sz="1800" dirty="0"/>
          </a:p>
        </p:txBody>
      </p:sp>
      <p:pic>
        <p:nvPicPr>
          <p:cNvPr id="4" name="Picture 3">
            <a:hlinkClick r:id="rId5"/>
          </p:cNvPr>
          <p:cNvPicPr>
            <a:picLocks noChangeAspect="1"/>
          </p:cNvPicPr>
          <p:nvPr/>
        </p:nvPicPr>
        <p:blipFill>
          <a:blip r:embed="rId6"/>
          <a:srcRect l="4669" t="4124" r="6615" b="5155"/>
          <a:stretch>
            <a:fillRect/>
          </a:stretch>
        </p:blipFill>
        <p:spPr>
          <a:xfrm>
            <a:off x="7772400" y="4038600"/>
            <a:ext cx="1711036" cy="1981200"/>
          </a:xfrm>
          <a:prstGeom prst="rect">
            <a:avLst/>
          </a:prstGeom>
          <a:ln>
            <a:noFill/>
          </a:ln>
          <a:effectLst>
            <a:outerShdw blurRad="50800" dist="38100" dir="1980000">
              <a:srgbClr val="000000">
                <a:alpha val="43000"/>
              </a:srgbClr>
            </a:outerShdw>
          </a:effectLst>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GDAL supported Formats</a:t>
            </a:r>
          </a:p>
        </p:txBody>
      </p:sp>
      <p:sp>
        <p:nvSpPr>
          <p:cNvPr id="116739" name="Content Placeholder 9"/>
          <p:cNvSpPr>
            <a:spLocks noGrp="1"/>
          </p:cNvSpPr>
          <p:nvPr>
            <p:ph sz="half" idx="2"/>
          </p:nvPr>
        </p:nvSpPr>
        <p:spPr>
          <a:xfrm>
            <a:off x="5095875" y="1600200"/>
            <a:ext cx="4572000" cy="4343400"/>
          </a:xfrm>
        </p:spPr>
        <p:txBody>
          <a:bodyPr/>
          <a:lstStyle/>
          <a:p>
            <a:r>
              <a:rPr lang="en-US" sz="2000">
                <a:ea typeface="ＭＳ Ｐゴシック" pitchFamily="-111" charset="-128"/>
                <a:cs typeface="ＭＳ Ｐゴシック" pitchFamily="-111" charset="-128"/>
              </a:rPr>
              <a:t>See complete list here: </a:t>
            </a:r>
            <a:r>
              <a:rPr lang="en-US" sz="2000">
                <a:ea typeface="ＭＳ Ｐゴシック" pitchFamily="-111" charset="-128"/>
                <a:cs typeface="ＭＳ Ｐゴシック" pitchFamily="-111" charset="-128"/>
                <a:hlinkClick r:id="rId2"/>
              </a:rPr>
              <a:t>http://www.gdal.org/formats_list.html</a:t>
            </a:r>
            <a:endParaRPr lang="en-US" sz="2000">
              <a:ea typeface="ＭＳ Ｐゴシック" pitchFamily="-111" charset="-128"/>
              <a:cs typeface="ＭＳ Ｐゴシック" pitchFamily="-111" charset="-128"/>
            </a:endParaRPr>
          </a:p>
          <a:p>
            <a:endParaRPr lang="en-US" sz="2000">
              <a:ea typeface="ＭＳ Ｐゴシック" pitchFamily="-111" charset="-128"/>
              <a:cs typeface="ＭＳ Ｐゴシック" pitchFamily="-111" charset="-128"/>
            </a:endParaRPr>
          </a:p>
          <a:p>
            <a:r>
              <a:rPr lang="en-US" sz="2000">
                <a:ea typeface="ＭＳ Ｐゴシック" pitchFamily="-111" charset="-128"/>
                <a:cs typeface="ＭＳ Ｐゴシック" pitchFamily="-111" charset="-128"/>
              </a:rPr>
              <a:t>Some formats are “built-in”, some use plugins</a:t>
            </a:r>
          </a:p>
          <a:p>
            <a:r>
              <a:rPr lang="en-US" sz="2000">
                <a:ea typeface="ＭＳ Ｐゴシック" pitchFamily="-111" charset="-128"/>
                <a:cs typeface="ＭＳ Ｐゴシック" pitchFamily="-111" charset="-128"/>
              </a:rPr>
              <a:t>Find details about one format:</a:t>
            </a:r>
          </a:p>
          <a:p>
            <a:endParaRPr lang="en-US" sz="2000">
              <a:ea typeface="ＭＳ Ｐゴシック" pitchFamily="-111" charset="-128"/>
              <a:cs typeface="ＭＳ Ｐゴシック" pitchFamily="-111" charset="-128"/>
            </a:endParaRPr>
          </a:p>
          <a:p>
            <a:r>
              <a:rPr lang="en-US" sz="2000">
                <a:ea typeface="ＭＳ Ｐゴシック" pitchFamily="-111" charset="-128"/>
                <a:cs typeface="ＭＳ Ｐゴシック" pitchFamily="-111" charset="-128"/>
              </a:rPr>
              <a:t>Useful to find out the syntax of parameters specific to this format</a:t>
            </a:r>
            <a:endParaRPr lang="en-US" sz="1600">
              <a:ea typeface="ＭＳ Ｐゴシック" pitchFamily="-111" charset="-128"/>
              <a:cs typeface="ＭＳ Ｐゴシック" pitchFamily="-111" charset="-128"/>
            </a:endParaRPr>
          </a:p>
          <a:p>
            <a:pPr>
              <a:buFontTx/>
              <a:buNone/>
            </a:pPr>
            <a:endParaRPr lang="en-US" sz="2000">
              <a:ea typeface="ＭＳ Ｐゴシック" pitchFamily="-111" charset="-128"/>
              <a:cs typeface="ＭＳ Ｐゴシック" pitchFamily="-111" charset="-128"/>
            </a:endParaRPr>
          </a:p>
        </p:txBody>
      </p:sp>
      <p:sp>
        <p:nvSpPr>
          <p:cNvPr id="116740" name="Rectangle 6"/>
          <p:cNvSpPr>
            <a:spLocks noChangeArrowheads="1"/>
          </p:cNvSpPr>
          <p:nvPr/>
        </p:nvSpPr>
        <p:spPr bwMode="auto">
          <a:xfrm>
            <a:off x="309563" y="1785938"/>
            <a:ext cx="4572000" cy="4186237"/>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400" dirty="0" err="1">
                <a:solidFill>
                  <a:srgbClr val="000066"/>
                </a:solidFill>
                <a:latin typeface="Courier New" pitchFamily="-111" charset="0"/>
              </a:rPr>
              <a:t>AAIGrid</a:t>
            </a:r>
            <a:r>
              <a:rPr lang="en-US" sz="1400" dirty="0">
                <a:solidFill>
                  <a:srgbClr val="000066"/>
                </a:solidFill>
                <a:latin typeface="Courier New" pitchFamily="-111" charset="0"/>
              </a:rPr>
              <a:t>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Arc/Info ASCII Grid</a:t>
            </a:r>
          </a:p>
          <a:p>
            <a:pPr algn="l" defTabSz="822325" eaLnBrk="0" hangingPunct="0">
              <a:lnSpc>
                <a:spcPct val="100000"/>
              </a:lnSpc>
              <a:spcBef>
                <a:spcPct val="0"/>
              </a:spcBef>
              <a:buClrTx/>
            </a:pPr>
            <a:r>
              <a:rPr lang="en-US" sz="1400" dirty="0">
                <a:solidFill>
                  <a:srgbClr val="000066"/>
                </a:solidFill>
                <a:latin typeface="Courier New" pitchFamily="-111" charset="0"/>
              </a:rPr>
              <a:t>AIG (</a:t>
            </a:r>
            <a:r>
              <a:rPr lang="en-US" sz="1400" dirty="0" err="1">
                <a:solidFill>
                  <a:srgbClr val="000066"/>
                </a:solidFill>
                <a:latin typeface="Courier New" pitchFamily="-111" charset="0"/>
              </a:rPr>
              <a:t>ro</a:t>
            </a:r>
            <a:r>
              <a:rPr lang="en-US" sz="1400" dirty="0">
                <a:solidFill>
                  <a:srgbClr val="000066"/>
                </a:solidFill>
                <a:latin typeface="Courier New" pitchFamily="-111" charset="0"/>
              </a:rPr>
              <a:t>): Arc/Info Binary Grid</a:t>
            </a: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a:solidFill>
                  <a:srgbClr val="000066"/>
                </a:solidFill>
                <a:latin typeface="Courier New" pitchFamily="-111" charset="0"/>
              </a:rPr>
              <a:t>EIR (</a:t>
            </a:r>
            <a:r>
              <a:rPr lang="en-US" sz="1400" dirty="0" err="1">
                <a:solidFill>
                  <a:srgbClr val="000066"/>
                </a:solidFill>
                <a:latin typeface="Courier New" pitchFamily="-111" charset="0"/>
              </a:rPr>
              <a:t>ro</a:t>
            </a:r>
            <a:r>
              <a:rPr lang="en-US" sz="1400" dirty="0">
                <a:solidFill>
                  <a:srgbClr val="000066"/>
                </a:solidFill>
                <a:latin typeface="Courier New" pitchFamily="-111" charset="0"/>
              </a:rPr>
              <a:t>): </a:t>
            </a:r>
            <a:r>
              <a:rPr lang="en-US" sz="1400" dirty="0" err="1">
                <a:solidFill>
                  <a:srgbClr val="000066"/>
                </a:solidFill>
                <a:latin typeface="Courier New" pitchFamily="-111" charset="0"/>
              </a:rPr>
              <a:t>Erdas</a:t>
            </a:r>
            <a:r>
              <a:rPr lang="en-US" sz="1400" dirty="0">
                <a:solidFill>
                  <a:srgbClr val="000066"/>
                </a:solidFill>
                <a:latin typeface="Courier New" pitchFamily="-111" charset="0"/>
              </a:rPr>
              <a:t> Imagine Raw</a:t>
            </a:r>
          </a:p>
          <a:p>
            <a:pPr algn="l" defTabSz="822325" eaLnBrk="0" hangingPunct="0">
              <a:lnSpc>
                <a:spcPct val="100000"/>
              </a:lnSpc>
              <a:spcBef>
                <a:spcPct val="0"/>
              </a:spcBef>
              <a:buClrTx/>
            </a:pPr>
            <a:r>
              <a:rPr lang="en-US" sz="1400" dirty="0">
                <a:solidFill>
                  <a:srgbClr val="000066"/>
                </a:solidFill>
                <a:latin typeface="Courier New" pitchFamily="-111" charset="0"/>
              </a:rPr>
              <a:t>ELAS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ELAS</a:t>
            </a:r>
          </a:p>
          <a:p>
            <a:pPr algn="l" defTabSz="822325" eaLnBrk="0" hangingPunct="0">
              <a:lnSpc>
                <a:spcPct val="100000"/>
              </a:lnSpc>
              <a:spcBef>
                <a:spcPct val="0"/>
              </a:spcBef>
              <a:buClrTx/>
            </a:pPr>
            <a:r>
              <a:rPr lang="en-US" sz="1400" dirty="0">
                <a:solidFill>
                  <a:srgbClr val="000066"/>
                </a:solidFill>
                <a:latin typeface="Courier New" pitchFamily="-111" charset="0"/>
              </a:rPr>
              <a:t>ERS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a:t>
            </a:r>
            <a:r>
              <a:rPr lang="en-US" sz="1400" dirty="0" err="1">
                <a:solidFill>
                  <a:srgbClr val="000066"/>
                </a:solidFill>
                <a:latin typeface="Courier New" pitchFamily="-111" charset="0"/>
              </a:rPr>
              <a:t>ERMapper</a:t>
            </a:r>
            <a:r>
              <a:rPr lang="en-US" sz="1400" dirty="0">
                <a:solidFill>
                  <a:srgbClr val="000066"/>
                </a:solidFill>
                <a:latin typeface="Courier New" pitchFamily="-111" charset="0"/>
              </a:rPr>
              <a:t> .</a:t>
            </a:r>
            <a:r>
              <a:rPr lang="en-US" sz="1400" dirty="0" err="1">
                <a:solidFill>
                  <a:srgbClr val="000066"/>
                </a:solidFill>
                <a:latin typeface="Courier New" pitchFamily="-111" charset="0"/>
              </a:rPr>
              <a:t>ers</a:t>
            </a:r>
            <a:r>
              <a:rPr lang="en-US" sz="1400" dirty="0">
                <a:solidFill>
                  <a:srgbClr val="000066"/>
                </a:solidFill>
                <a:latin typeface="Courier New" pitchFamily="-111" charset="0"/>
              </a:rPr>
              <a:t> </a:t>
            </a:r>
            <a:r>
              <a:rPr lang="en-US" sz="1400" dirty="0" err="1">
                <a:solidFill>
                  <a:srgbClr val="000066"/>
                </a:solidFill>
                <a:latin typeface="Courier New" pitchFamily="-111" charset="0"/>
              </a:rPr>
              <a:t>Labelled</a:t>
            </a:r>
            <a:endParaRPr lang="en-US" sz="1400" dirty="0">
              <a:solidFill>
                <a:srgbClr val="000066"/>
              </a:solidFill>
              <a:latin typeface="Courier New" pitchFamily="-111" charset="0"/>
            </a:endParaRPr>
          </a:p>
          <a:p>
            <a:pPr algn="l" defTabSz="822325" eaLnBrk="0" hangingPunct="0">
              <a:lnSpc>
                <a:spcPct val="100000"/>
              </a:lnSpc>
              <a:spcBef>
                <a:spcPct val="0"/>
              </a:spcBef>
              <a:buClrTx/>
            </a:pPr>
            <a:r>
              <a:rPr lang="en-US" sz="1400" dirty="0">
                <a:solidFill>
                  <a:srgbClr val="000066"/>
                </a:solidFill>
                <a:latin typeface="Courier New" pitchFamily="-111" charset="0"/>
              </a:rPr>
              <a:t>ESAT (</a:t>
            </a:r>
            <a:r>
              <a:rPr lang="en-US" sz="1400" dirty="0" err="1">
                <a:solidFill>
                  <a:srgbClr val="000066"/>
                </a:solidFill>
                <a:latin typeface="Courier New" pitchFamily="-111" charset="0"/>
              </a:rPr>
              <a:t>ro</a:t>
            </a:r>
            <a:r>
              <a:rPr lang="en-US" sz="1400" dirty="0">
                <a:solidFill>
                  <a:srgbClr val="000066"/>
                </a:solidFill>
                <a:latin typeface="Courier New" pitchFamily="-111" charset="0"/>
              </a:rPr>
              <a:t>): </a:t>
            </a:r>
            <a:r>
              <a:rPr lang="en-US" sz="1400" dirty="0" err="1">
                <a:solidFill>
                  <a:srgbClr val="000066"/>
                </a:solidFill>
                <a:latin typeface="Courier New" pitchFamily="-111" charset="0"/>
              </a:rPr>
              <a:t>Envisat</a:t>
            </a:r>
            <a:r>
              <a:rPr lang="en-US" sz="1400" dirty="0">
                <a:solidFill>
                  <a:srgbClr val="000066"/>
                </a:solidFill>
                <a:latin typeface="Courier New" pitchFamily="-111" charset="0"/>
              </a:rPr>
              <a:t> Image Format</a:t>
            </a: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err="1">
                <a:solidFill>
                  <a:srgbClr val="000066"/>
                </a:solidFill>
                <a:latin typeface="Courier New" pitchFamily="-111" charset="0"/>
              </a:rPr>
              <a:t>GTiff</a:t>
            </a:r>
            <a:r>
              <a:rPr lang="en-US" sz="1400" dirty="0">
                <a:solidFill>
                  <a:srgbClr val="000066"/>
                </a:solidFill>
                <a:latin typeface="Courier New" pitchFamily="-111" charset="0"/>
              </a:rPr>
              <a:t>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a:t>
            </a:r>
            <a:r>
              <a:rPr lang="en-US" sz="1400" dirty="0" err="1">
                <a:solidFill>
                  <a:srgbClr val="000066"/>
                </a:solidFill>
                <a:latin typeface="Courier New" pitchFamily="-111" charset="0"/>
              </a:rPr>
              <a:t>GeoTIFF</a:t>
            </a:r>
            <a:endParaRPr lang="en-US" sz="1400" dirty="0">
              <a:solidFill>
                <a:srgbClr val="000066"/>
              </a:solidFill>
              <a:latin typeface="Courier New" pitchFamily="-111" charset="0"/>
            </a:endParaRPr>
          </a:p>
          <a:p>
            <a:pPr algn="l" defTabSz="822325" eaLnBrk="0" hangingPunct="0">
              <a:lnSpc>
                <a:spcPct val="100000"/>
              </a:lnSpc>
              <a:spcBef>
                <a:spcPct val="0"/>
              </a:spcBef>
              <a:buClrTx/>
            </a:pPr>
            <a:r>
              <a:rPr lang="en-US" sz="1400" dirty="0">
                <a:solidFill>
                  <a:srgbClr val="000066"/>
                </a:solidFill>
                <a:latin typeface="Courier New" pitchFamily="-111" charset="0"/>
              </a:rPr>
              <a:t>GXF (</a:t>
            </a:r>
            <a:r>
              <a:rPr lang="en-US" sz="1400" dirty="0" err="1">
                <a:solidFill>
                  <a:srgbClr val="000066"/>
                </a:solidFill>
                <a:latin typeface="Courier New" pitchFamily="-111" charset="0"/>
              </a:rPr>
              <a:t>ro</a:t>
            </a:r>
            <a:r>
              <a:rPr lang="en-US" sz="1400" dirty="0">
                <a:solidFill>
                  <a:srgbClr val="000066"/>
                </a:solidFill>
                <a:latin typeface="Courier New" pitchFamily="-111" charset="0"/>
              </a:rPr>
              <a:t>): </a:t>
            </a:r>
            <a:r>
              <a:rPr lang="en-US" sz="1400" dirty="0" err="1">
                <a:solidFill>
                  <a:srgbClr val="000066"/>
                </a:solidFill>
                <a:latin typeface="Courier New" pitchFamily="-111" charset="0"/>
              </a:rPr>
              <a:t>GeoSoft</a:t>
            </a:r>
            <a:r>
              <a:rPr lang="en-US" sz="1400" dirty="0">
                <a:solidFill>
                  <a:srgbClr val="000066"/>
                </a:solidFill>
                <a:latin typeface="Courier New" pitchFamily="-111" charset="0"/>
              </a:rPr>
              <a:t> Grid Exchange Format</a:t>
            </a: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err="1">
                <a:solidFill>
                  <a:schemeClr val="accent1"/>
                </a:solidFill>
                <a:latin typeface="Courier New" pitchFamily="-111" charset="0"/>
              </a:rPr>
              <a:t>GeoRaster</a:t>
            </a: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rw</a:t>
            </a:r>
            <a:r>
              <a:rPr lang="en-US" sz="1400" dirty="0">
                <a:solidFill>
                  <a:schemeClr val="accent1"/>
                </a:solidFill>
                <a:latin typeface="Courier New" pitchFamily="-111" charset="0"/>
              </a:rPr>
              <a:t>+): Oracle Spatial </a:t>
            </a:r>
            <a:r>
              <a:rPr lang="en-US" sz="1400" dirty="0" err="1">
                <a:solidFill>
                  <a:schemeClr val="accent1"/>
                </a:solidFill>
                <a:latin typeface="Courier New" pitchFamily="-111" charset="0"/>
              </a:rPr>
              <a:t>GeoRaster</a:t>
            </a:r>
            <a:endParaRPr lang="en-US" sz="1400" dirty="0">
              <a:solidFill>
                <a:schemeClr val="accent1"/>
              </a:solidFill>
              <a:latin typeface="Courier New" pitchFamily="-111" charset="0"/>
            </a:endParaRP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a:solidFill>
                  <a:srgbClr val="000066"/>
                </a:solidFill>
                <a:latin typeface="Courier New" pitchFamily="-111" charset="0"/>
              </a:rPr>
              <a:t>HFA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a:t>
            </a:r>
            <a:r>
              <a:rPr lang="en-US" sz="1400" dirty="0" err="1">
                <a:solidFill>
                  <a:srgbClr val="000066"/>
                </a:solidFill>
                <a:latin typeface="Courier New" pitchFamily="-111" charset="0"/>
              </a:rPr>
              <a:t>Erdas</a:t>
            </a:r>
            <a:r>
              <a:rPr lang="en-US" sz="1400" dirty="0">
                <a:solidFill>
                  <a:srgbClr val="000066"/>
                </a:solidFill>
                <a:latin typeface="Courier New" pitchFamily="-111" charset="0"/>
              </a:rPr>
              <a:t> Imagine Images (.</a:t>
            </a:r>
            <a:r>
              <a:rPr lang="en-US" sz="1400" dirty="0" err="1">
                <a:solidFill>
                  <a:srgbClr val="000066"/>
                </a:solidFill>
                <a:latin typeface="Courier New" pitchFamily="-111" charset="0"/>
              </a:rPr>
              <a:t>img</a:t>
            </a: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a:solidFill>
                  <a:srgbClr val="000066"/>
                </a:solidFill>
                <a:latin typeface="Courier New" pitchFamily="-111" charset="0"/>
              </a:rPr>
              <a:t>JPEG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JPEG JFIF</a:t>
            </a:r>
          </a:p>
          <a:p>
            <a:pPr algn="l" defTabSz="822325" eaLnBrk="0" hangingPunct="0">
              <a:lnSpc>
                <a:spcPct val="100000"/>
              </a:lnSpc>
              <a:spcBef>
                <a:spcPct val="0"/>
              </a:spcBef>
              <a:buClrTx/>
            </a:pPr>
            <a:r>
              <a:rPr lang="en-US" sz="1400" dirty="0">
                <a:solidFill>
                  <a:srgbClr val="000066"/>
                </a:solidFill>
                <a:latin typeface="Courier New" pitchFamily="-111" charset="0"/>
              </a:rPr>
              <a:t>...</a:t>
            </a:r>
          </a:p>
          <a:p>
            <a:pPr algn="l" defTabSz="822325" eaLnBrk="0" hangingPunct="0">
              <a:lnSpc>
                <a:spcPct val="100000"/>
              </a:lnSpc>
              <a:spcBef>
                <a:spcPct val="0"/>
              </a:spcBef>
              <a:buClrTx/>
            </a:pPr>
            <a:r>
              <a:rPr lang="en-US" sz="1400" dirty="0">
                <a:solidFill>
                  <a:srgbClr val="000066"/>
                </a:solidFill>
                <a:latin typeface="Courier New" pitchFamily="-111" charset="0"/>
              </a:rPr>
              <a:t>VRT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Virtual Raster</a:t>
            </a:r>
          </a:p>
          <a:p>
            <a:pPr algn="l" defTabSz="822325" eaLnBrk="0" hangingPunct="0">
              <a:lnSpc>
                <a:spcPct val="100000"/>
              </a:lnSpc>
              <a:spcBef>
                <a:spcPct val="0"/>
              </a:spcBef>
              <a:buClrTx/>
            </a:pPr>
            <a:r>
              <a:rPr lang="en-US" sz="1400" dirty="0">
                <a:solidFill>
                  <a:srgbClr val="000066"/>
                </a:solidFill>
                <a:latin typeface="Courier New" pitchFamily="-111" charset="0"/>
              </a:rPr>
              <a:t>XPM (</a:t>
            </a:r>
            <a:r>
              <a:rPr lang="en-US" sz="1400" dirty="0" err="1">
                <a:solidFill>
                  <a:srgbClr val="000066"/>
                </a:solidFill>
                <a:latin typeface="Courier New" pitchFamily="-111" charset="0"/>
              </a:rPr>
              <a:t>rw</a:t>
            </a:r>
            <a:r>
              <a:rPr lang="en-US" sz="1400" dirty="0">
                <a:solidFill>
                  <a:srgbClr val="000066"/>
                </a:solidFill>
                <a:latin typeface="Courier New" pitchFamily="-111" charset="0"/>
              </a:rPr>
              <a:t>): X11 </a:t>
            </a:r>
            <a:r>
              <a:rPr lang="en-US" sz="1400" dirty="0" err="1">
                <a:solidFill>
                  <a:srgbClr val="000066"/>
                </a:solidFill>
                <a:latin typeface="Courier New" pitchFamily="-111" charset="0"/>
              </a:rPr>
              <a:t>PixMap</a:t>
            </a:r>
            <a:r>
              <a:rPr lang="en-US" sz="1400" dirty="0">
                <a:solidFill>
                  <a:srgbClr val="000066"/>
                </a:solidFill>
                <a:latin typeface="Courier New" pitchFamily="-111" charset="0"/>
              </a:rPr>
              <a:t> Format</a:t>
            </a:r>
          </a:p>
        </p:txBody>
      </p:sp>
      <p:sp>
        <p:nvSpPr>
          <p:cNvPr id="886793" name="Text Box 9"/>
          <p:cNvSpPr txBox="1">
            <a:spLocks noChangeArrowheads="1"/>
          </p:cNvSpPr>
          <p:nvPr/>
        </p:nvSpPr>
        <p:spPr bwMode="auto">
          <a:xfrm>
            <a:off x="5524500" y="5357813"/>
            <a:ext cx="2438400" cy="536575"/>
          </a:xfrm>
          <a:prstGeom prst="rect">
            <a:avLst/>
          </a:prstGeom>
          <a:solidFill>
            <a:srgbClr val="FFFF66"/>
          </a:solidFill>
          <a:ln w="9525">
            <a:solidFill>
              <a:schemeClr val="tx1"/>
            </a:solidFill>
            <a:miter lim="800000"/>
            <a:headEnd/>
            <a:tailEnd/>
          </a:ln>
          <a:effectLst>
            <a:outerShdw dist="107763" dir="2700000" algn="ctr" rotWithShape="0">
              <a:schemeClr val="bg2"/>
            </a:outerShdw>
          </a:effectLst>
        </p:spPr>
        <p:txBody>
          <a:bodyPr lIns="92075" tIns="46038" rIns="92075" bIns="46038">
            <a:prstTxWarp prst="textNoShape">
              <a:avLst/>
            </a:prstTxWarp>
            <a:spAutoFit/>
          </a:bodyPr>
          <a:lstStyle/>
          <a:p>
            <a:pPr>
              <a:defRPr/>
            </a:pPr>
            <a:r>
              <a:rPr lang="en-US" sz="1600" dirty="0">
                <a:solidFill>
                  <a:schemeClr val="accent1"/>
                </a:solidFill>
                <a:latin typeface="Arial" pitchFamily="-103" charset="0"/>
                <a:ea typeface="Times New Roman" pitchFamily="-103" charset="0"/>
                <a:cs typeface="Times New Roman" pitchFamily="-103" charset="0"/>
              </a:rPr>
              <a:t>Oracle Georaster </a:t>
            </a:r>
            <a:r>
              <a:rPr lang="en-US" sz="1600" dirty="0" err="1">
                <a:solidFill>
                  <a:schemeClr val="accent1"/>
                </a:solidFill>
                <a:latin typeface="Arial" pitchFamily="-103" charset="0"/>
                <a:ea typeface="Times New Roman" pitchFamily="-103" charset="0"/>
                <a:cs typeface="Times New Roman" pitchFamily="-103" charset="0"/>
              </a:rPr>
              <a:t>plugin</a:t>
            </a:r>
            <a:r>
              <a:rPr lang="en-US" sz="1600" dirty="0">
                <a:solidFill>
                  <a:schemeClr val="accent1"/>
                </a:solidFill>
                <a:latin typeface="Arial" pitchFamily="-103" charset="0"/>
                <a:ea typeface="Times New Roman" pitchFamily="-103" charset="0"/>
                <a:cs typeface="Times New Roman" pitchFamily="-103" charset="0"/>
              </a:rPr>
              <a:t> is installed</a:t>
            </a:r>
          </a:p>
        </p:txBody>
      </p:sp>
      <p:sp>
        <p:nvSpPr>
          <p:cNvPr id="116742" name="Rectangle 6"/>
          <p:cNvSpPr>
            <a:spLocks noChangeArrowheads="1"/>
          </p:cNvSpPr>
          <p:nvPr/>
        </p:nvSpPr>
        <p:spPr bwMode="auto">
          <a:xfrm>
            <a:off x="309563" y="1357313"/>
            <a:ext cx="4572000" cy="3079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400">
                <a:solidFill>
                  <a:srgbClr val="000066"/>
                </a:solidFill>
                <a:latin typeface="Courier New" pitchFamily="-111" charset="0"/>
              </a:rPr>
              <a:t>D:\&gt; </a:t>
            </a:r>
            <a:r>
              <a:rPr lang="en-US" sz="1400">
                <a:latin typeface="Courier New" pitchFamily="-111" charset="0"/>
              </a:rPr>
              <a:t>gdalinfo</a:t>
            </a:r>
            <a:r>
              <a:rPr lang="en-US" sz="1400">
                <a:solidFill>
                  <a:schemeClr val="accent1"/>
                </a:solidFill>
                <a:latin typeface="Courier New" pitchFamily="-111" charset="0"/>
              </a:rPr>
              <a:t> --formats</a:t>
            </a:r>
          </a:p>
        </p:txBody>
      </p:sp>
      <p:cxnSp>
        <p:nvCxnSpPr>
          <p:cNvPr id="116743" name="Straight Arrow Connector 21"/>
          <p:cNvCxnSpPr>
            <a:cxnSpLocks noChangeShapeType="1"/>
            <a:stCxn id="886793" idx="1"/>
          </p:cNvCxnSpPr>
          <p:nvPr/>
        </p:nvCxnSpPr>
        <p:spPr bwMode="auto">
          <a:xfrm rot="10800000">
            <a:off x="4381500" y="4429125"/>
            <a:ext cx="1143000" cy="1196975"/>
          </a:xfrm>
          <a:prstGeom prst="straightConnector1">
            <a:avLst/>
          </a:prstGeom>
          <a:noFill/>
          <a:ln w="38100">
            <a:solidFill>
              <a:schemeClr val="accent1"/>
            </a:solidFill>
            <a:round/>
            <a:headEnd/>
            <a:tailEnd type="arrow" w="med" len="med"/>
          </a:ln>
        </p:spPr>
      </p:cxnSp>
      <p:sp>
        <p:nvSpPr>
          <p:cNvPr id="116744" name="Rectangle 6"/>
          <p:cNvSpPr>
            <a:spLocks noChangeArrowheads="1"/>
          </p:cNvSpPr>
          <p:nvPr/>
        </p:nvSpPr>
        <p:spPr bwMode="auto">
          <a:xfrm>
            <a:off x="5024438" y="3643313"/>
            <a:ext cx="4572000" cy="3079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400" dirty="0">
                <a:solidFill>
                  <a:srgbClr val="000066"/>
                </a:solidFill>
                <a:latin typeface="Courier New" pitchFamily="-111" charset="0"/>
              </a:rPr>
              <a:t>D:\&gt; </a:t>
            </a:r>
            <a:r>
              <a:rPr lang="en-US" sz="1400" dirty="0" err="1">
                <a:latin typeface="Courier New" pitchFamily="-111" charset="0"/>
              </a:rPr>
              <a:t>gdalinfo</a:t>
            </a:r>
            <a:r>
              <a:rPr lang="en-US" sz="1400" dirty="0">
                <a:solidFill>
                  <a:schemeClr val="accent1"/>
                </a:solidFill>
                <a:latin typeface="Courier New" pitchFamily="-111" charset="0"/>
              </a:rPr>
              <a:t> --format </a:t>
            </a:r>
            <a:r>
              <a:rPr lang="en-US" sz="1400" dirty="0" err="1">
                <a:solidFill>
                  <a:schemeClr val="accent1"/>
                </a:solidFill>
                <a:latin typeface="Courier New" pitchFamily="-111" charset="0"/>
              </a:rPr>
              <a:t>georaster</a:t>
            </a:r>
            <a:endParaRPr lang="en-US" sz="1400" dirty="0">
              <a:solidFill>
                <a:schemeClr val="accent1"/>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Resolution of Raster Data</a:t>
            </a:r>
          </a:p>
        </p:txBody>
      </p:sp>
      <p:sp>
        <p:nvSpPr>
          <p:cNvPr id="24579" name="Rectangle 5"/>
          <p:cNvSpPr>
            <a:spLocks noGrp="1" noChangeArrowheads="1"/>
          </p:cNvSpPr>
          <p:nvPr>
            <p:ph type="body" idx="1"/>
          </p:nvPr>
        </p:nvSpPr>
        <p:spPr/>
        <p:txBody>
          <a:bodyPr/>
          <a:lstStyle/>
          <a:p>
            <a:pPr eaLnBrk="1" hangingPunct="1"/>
            <a:r>
              <a:rPr lang="en-US" dirty="0">
                <a:ea typeface="ＭＳ Ｐゴシック" pitchFamily="-111" charset="-128"/>
                <a:cs typeface="ＭＳ Ｐゴシック" pitchFamily="-111" charset="-128"/>
              </a:rPr>
              <a:t>The </a:t>
            </a:r>
            <a:r>
              <a:rPr lang="en-US" i="1" dirty="0">
                <a:solidFill>
                  <a:schemeClr val="accent1"/>
                </a:solidFill>
                <a:ea typeface="ＭＳ Ｐゴシック" pitchFamily="-111" charset="-128"/>
                <a:cs typeface="ＭＳ Ｐゴシック" pitchFamily="-111" charset="-128"/>
              </a:rPr>
              <a:t>resolution</a:t>
            </a:r>
            <a:r>
              <a:rPr lang="en-US" dirty="0">
                <a:ea typeface="ＭＳ Ｐゴシック" pitchFamily="-111" charset="-128"/>
                <a:cs typeface="ＭＳ Ｐゴシック" pitchFamily="-111" charset="-128"/>
              </a:rPr>
              <a:t> of raster data is determined by the cell </a:t>
            </a:r>
            <a:r>
              <a:rPr lang="en-US" i="1" dirty="0" smtClean="0">
                <a:solidFill>
                  <a:srgbClr val="FF0000"/>
                </a:solidFill>
                <a:ea typeface="ＭＳ Ｐゴシック" pitchFamily="-111" charset="-128"/>
                <a:cs typeface="ＭＳ Ｐゴシック" pitchFamily="-111" charset="-128"/>
              </a:rPr>
              <a:t>size</a:t>
            </a:r>
          </a:p>
          <a:p>
            <a:pPr eaLnBrk="1" hangingPunct="1"/>
            <a:endParaRPr lang="en-US" i="1" dirty="0" smtClean="0">
              <a:solidFill>
                <a:schemeClr val="accent1"/>
              </a:solidFill>
              <a:ea typeface="ＭＳ Ｐゴシック" pitchFamily="-111" charset="-128"/>
              <a:cs typeface="ＭＳ Ｐゴシック" pitchFamily="-111" charset="-128"/>
            </a:endParaRPr>
          </a:p>
          <a:p>
            <a:pPr eaLnBrk="1" hangingPunct="1"/>
            <a:r>
              <a:rPr lang="en-US" i="1" dirty="0">
                <a:solidFill>
                  <a:schemeClr val="accent1"/>
                </a:solidFill>
              </a:rPr>
              <a:t>Fine</a:t>
            </a:r>
            <a:r>
              <a:rPr lang="en-US" sz="2200" dirty="0"/>
              <a:t> </a:t>
            </a:r>
            <a:r>
              <a:rPr lang="en-US" dirty="0"/>
              <a:t>resolution data is associated with </a:t>
            </a:r>
            <a:r>
              <a:rPr lang="en-US" b="1" dirty="0"/>
              <a:t>smaller </a:t>
            </a:r>
            <a:r>
              <a:rPr lang="en-US" dirty="0"/>
              <a:t>cells. It requires more storage, analysis requires more processing time, and information obtained may be more accurate</a:t>
            </a:r>
          </a:p>
          <a:p>
            <a:pPr eaLnBrk="1" hangingPunct="1"/>
            <a:r>
              <a:rPr lang="en-US" i="1" dirty="0">
                <a:solidFill>
                  <a:schemeClr val="accent1"/>
                </a:solidFill>
              </a:rPr>
              <a:t>Coarse</a:t>
            </a:r>
            <a:r>
              <a:rPr lang="en-US" dirty="0"/>
              <a:t> resolution data is associated with </a:t>
            </a:r>
            <a:r>
              <a:rPr lang="en-US" b="1" dirty="0"/>
              <a:t>larger </a:t>
            </a:r>
            <a:r>
              <a:rPr lang="en-US" dirty="0"/>
              <a:t>cells. It requires less storage, analysis requires less processing time, and information obtained may be less accurate</a:t>
            </a: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Main GDAL Utilities</a:t>
            </a:r>
          </a:p>
        </p:txBody>
      </p:sp>
      <p:sp>
        <p:nvSpPr>
          <p:cNvPr id="117763" name="Rectangle 3"/>
          <p:cNvSpPr>
            <a:spLocks noGrp="1" noChangeArrowheads="1"/>
          </p:cNvSpPr>
          <p:nvPr>
            <p:ph type="body" idx="1"/>
          </p:nvPr>
        </p:nvSpPr>
        <p:spPr/>
        <p:txBody>
          <a:bodyPr/>
          <a:lstStyle/>
          <a:p>
            <a:pPr eaLnBrk="1" hangingPunct="1">
              <a:lnSpc>
                <a:spcPct val="90000"/>
              </a:lnSpc>
            </a:pPr>
            <a:r>
              <a:rPr lang="en-US">
                <a:solidFill>
                  <a:schemeClr val="accent1"/>
                </a:solidFill>
                <a:ea typeface="ＭＳ Ｐゴシック" pitchFamily="-111" charset="-128"/>
                <a:cs typeface="ＭＳ Ｐゴシック" pitchFamily="-111" charset="-128"/>
              </a:rPr>
              <a:t>gdal_translate</a:t>
            </a:r>
          </a:p>
          <a:p>
            <a:pPr lvl="1" eaLnBrk="1" hangingPunct="1">
              <a:lnSpc>
                <a:spcPct val="90000"/>
              </a:lnSpc>
            </a:pPr>
            <a:r>
              <a:rPr lang="en-US"/>
              <a:t>Main tool to convert a raster from one format to another (like TIFF to JPEG)</a:t>
            </a:r>
          </a:p>
          <a:p>
            <a:pPr lvl="1" eaLnBrk="1" hangingPunct="1">
              <a:lnSpc>
                <a:spcPct val="90000"/>
              </a:lnSpc>
            </a:pPr>
            <a:r>
              <a:rPr lang="en-US" b="1"/>
              <a:t>Will be used to load rasters into Oracle as well as to export from Oracle</a:t>
            </a:r>
          </a:p>
          <a:p>
            <a:pPr lvl="1" eaLnBrk="1" hangingPunct="1">
              <a:lnSpc>
                <a:spcPct val="90000"/>
              </a:lnSpc>
            </a:pPr>
            <a:r>
              <a:rPr lang="en-US"/>
              <a:t>Can be used to change the structure of a raster from BSQ to BIP (so that the JAI classes can read it)</a:t>
            </a:r>
          </a:p>
          <a:p>
            <a:pPr lvl="1" eaLnBrk="1" hangingPunct="1">
              <a:lnSpc>
                <a:spcPct val="90000"/>
              </a:lnSpc>
            </a:pPr>
            <a:r>
              <a:rPr lang="en-US"/>
              <a:t>Can also be used to extract the georeferencing information from a GeoTIFF raster into a TFW file</a:t>
            </a:r>
          </a:p>
          <a:p>
            <a:pPr lvl="1" eaLnBrk="1" hangingPunct="1">
              <a:lnSpc>
                <a:spcPct val="90000"/>
              </a:lnSpc>
            </a:pPr>
            <a:r>
              <a:rPr lang="en-US"/>
              <a:t>Many other conversions are possible, such a breaking a very large file into a set of smaller files or fusing many into a single large raster (mosaicing)</a:t>
            </a: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Other GDAL Utilities</a:t>
            </a:r>
          </a:p>
        </p:txBody>
      </p:sp>
      <p:sp>
        <p:nvSpPr>
          <p:cNvPr id="118787" name="Rectangle 3"/>
          <p:cNvSpPr>
            <a:spLocks noGrp="1" noChangeArrowheads="1"/>
          </p:cNvSpPr>
          <p:nvPr>
            <p:ph type="body" idx="1"/>
          </p:nvPr>
        </p:nvSpPr>
        <p:spPr/>
        <p:txBody>
          <a:bodyPr/>
          <a:lstStyle/>
          <a:p>
            <a:pPr eaLnBrk="1" hangingPunct="1">
              <a:lnSpc>
                <a:spcPct val="90000"/>
              </a:lnSpc>
            </a:pPr>
            <a:r>
              <a:rPr lang="en-US" dirty="0" err="1">
                <a:solidFill>
                  <a:schemeClr val="accent1"/>
                </a:solidFill>
                <a:ea typeface="ＭＳ Ｐゴシック" pitchFamily="-111" charset="-128"/>
                <a:cs typeface="ＭＳ Ｐゴシック" pitchFamily="-111" charset="-128"/>
              </a:rPr>
              <a:t>gdalinfo</a:t>
            </a:r>
            <a:endParaRPr lang="en-US" dirty="0">
              <a:solidFill>
                <a:schemeClr val="accent1"/>
              </a:solidFill>
              <a:ea typeface="ＭＳ Ｐゴシック" pitchFamily="-111" charset="-128"/>
              <a:cs typeface="ＭＳ Ｐゴシック" pitchFamily="-111" charset="-128"/>
            </a:endParaRPr>
          </a:p>
          <a:p>
            <a:pPr lvl="1" eaLnBrk="1" hangingPunct="1">
              <a:lnSpc>
                <a:spcPct val="90000"/>
              </a:lnSpc>
            </a:pPr>
            <a:r>
              <a:rPr lang="en-US" dirty="0"/>
              <a:t>Prints out information about a raster</a:t>
            </a:r>
          </a:p>
          <a:p>
            <a:pPr lvl="1" eaLnBrk="1" hangingPunct="1">
              <a:lnSpc>
                <a:spcPct val="90000"/>
              </a:lnSpc>
            </a:pPr>
            <a:r>
              <a:rPr lang="en-US" dirty="0"/>
              <a:t>Useful to find out any </a:t>
            </a:r>
            <a:r>
              <a:rPr lang="en-US" dirty="0" err="1"/>
              <a:t>georeferencing</a:t>
            </a:r>
            <a:r>
              <a:rPr lang="en-US" dirty="0"/>
              <a:t> and projection information as well as the structure of a raster</a:t>
            </a:r>
          </a:p>
          <a:p>
            <a:pPr eaLnBrk="1" hangingPunct="1">
              <a:lnSpc>
                <a:spcPct val="90000"/>
              </a:lnSpc>
            </a:pPr>
            <a:r>
              <a:rPr lang="en-US" dirty="0" err="1">
                <a:solidFill>
                  <a:schemeClr val="accent1"/>
                </a:solidFill>
                <a:ea typeface="ＭＳ Ｐゴシック" pitchFamily="-111" charset="-128"/>
                <a:cs typeface="ＭＳ Ｐゴシック" pitchFamily="-111" charset="-128"/>
              </a:rPr>
              <a:t>gdaladdo</a:t>
            </a:r>
            <a:endParaRPr lang="en-US" dirty="0">
              <a:solidFill>
                <a:schemeClr val="accent1"/>
              </a:solidFill>
              <a:ea typeface="ＭＳ Ｐゴシック" pitchFamily="-111" charset="-128"/>
              <a:cs typeface="ＭＳ Ｐゴシック" pitchFamily="-111" charset="-128"/>
            </a:endParaRPr>
          </a:p>
          <a:p>
            <a:pPr lvl="1" eaLnBrk="1" hangingPunct="1">
              <a:lnSpc>
                <a:spcPct val="90000"/>
              </a:lnSpc>
            </a:pPr>
            <a:r>
              <a:rPr lang="en-US" dirty="0"/>
              <a:t>Adds overviews to a raster, i.e. generate a resolution pyramid</a:t>
            </a:r>
          </a:p>
          <a:p>
            <a:pPr eaLnBrk="1" hangingPunct="1">
              <a:lnSpc>
                <a:spcPct val="90000"/>
              </a:lnSpc>
            </a:pPr>
            <a:r>
              <a:rPr lang="en-US" dirty="0" err="1">
                <a:solidFill>
                  <a:schemeClr val="accent1"/>
                </a:solidFill>
                <a:ea typeface="ＭＳ Ｐゴシック" pitchFamily="-111" charset="-128"/>
                <a:cs typeface="ＭＳ Ｐゴシック" pitchFamily="-111" charset="-128"/>
              </a:rPr>
              <a:t>gdalwarp</a:t>
            </a:r>
            <a:endParaRPr lang="en-US" dirty="0">
              <a:solidFill>
                <a:schemeClr val="accent1"/>
              </a:solidFill>
              <a:ea typeface="ＭＳ Ｐゴシック" pitchFamily="-111" charset="-128"/>
              <a:cs typeface="ＭＳ Ｐゴシック" pitchFamily="-111" charset="-128"/>
            </a:endParaRPr>
          </a:p>
          <a:p>
            <a:pPr lvl="1" eaLnBrk="1" hangingPunct="1">
              <a:lnSpc>
                <a:spcPct val="90000"/>
              </a:lnSpc>
            </a:pPr>
            <a:r>
              <a:rPr lang="en-US" dirty="0" err="1"/>
              <a:t>Reprojects</a:t>
            </a:r>
            <a:r>
              <a:rPr lang="en-US" dirty="0"/>
              <a:t> a raster to a different coordinate system</a:t>
            </a:r>
          </a:p>
          <a:p>
            <a:pPr lvl="1" eaLnBrk="1" hangingPunct="1">
              <a:lnSpc>
                <a:spcPct val="90000"/>
              </a:lnSpc>
            </a:pPr>
            <a:endParaRPr lang="en-US" dirty="0"/>
          </a:p>
          <a:p>
            <a:pPr eaLnBrk="1" hangingPunct="1">
              <a:lnSpc>
                <a:spcPct val="90000"/>
              </a:lnSpc>
              <a:buFontTx/>
              <a:buNone/>
            </a:pPr>
            <a:r>
              <a:rPr lang="en-US" sz="2000" dirty="0">
                <a:ea typeface="ＭＳ Ｐゴシック" pitchFamily="-111" charset="-128"/>
                <a:cs typeface="ＭＳ Ｐゴシック" pitchFamily="-111" charset="-128"/>
              </a:rPr>
              <a:t>Many more available. See: </a:t>
            </a:r>
            <a:r>
              <a:rPr lang="en-US" sz="2000" dirty="0">
                <a:ea typeface="ＭＳ Ｐゴシック" pitchFamily="-111" charset="-128"/>
                <a:cs typeface="ＭＳ Ｐゴシック" pitchFamily="-111" charset="-128"/>
                <a:hlinkClick r:id="rId2"/>
              </a:rPr>
              <a:t>http://www.gdal.org/gdal_utilities.html</a:t>
            </a:r>
            <a:endParaRPr lang="en-US" sz="2000" dirty="0">
              <a:ea typeface="ＭＳ Ｐゴシック" pitchFamily="-111" charset="-128"/>
              <a:cs typeface="ＭＳ Ｐゴシック" pitchFamily="-111" charset="-128"/>
            </a:endParaRPr>
          </a:p>
          <a:p>
            <a:pPr eaLnBrk="1" hangingPunct="1">
              <a:lnSpc>
                <a:spcPct val="90000"/>
              </a:lnSpc>
              <a:buFontTx/>
              <a:buNone/>
            </a:pPr>
            <a:r>
              <a:rPr lang="en-US" sz="2000" dirty="0">
                <a:ea typeface="ＭＳ Ｐゴシック" pitchFamily="-111" charset="-128"/>
                <a:cs typeface="ＭＳ Ｐゴシック" pitchFamily="-111" charset="-128"/>
              </a:rPr>
              <a:t>Supported formats: see: </a:t>
            </a:r>
            <a:r>
              <a:rPr lang="en-US" sz="2000" dirty="0">
                <a:ea typeface="ＭＳ Ｐゴシック" pitchFamily="-111" charset="-128"/>
                <a:cs typeface="ＭＳ Ｐゴシック" pitchFamily="-111" charset="-128"/>
                <a:hlinkClick r:id="rId3"/>
              </a:rPr>
              <a:t>http://www.gdal.org/formats_list.html</a:t>
            </a:r>
            <a:endParaRPr lang="en-US" sz="2000" dirty="0">
              <a:ea typeface="ＭＳ Ｐゴシック" pitchFamily="-111" charset="-128"/>
              <a:cs typeface="ＭＳ Ｐゴシック" pitchFamily="-111" charset="-128"/>
            </a:endParaRPr>
          </a:p>
          <a:p>
            <a:pPr eaLnBrk="1" hangingPunct="1">
              <a:lnSpc>
                <a:spcPct val="90000"/>
              </a:lnSpc>
              <a:buFontTx/>
              <a:buNone/>
            </a:pPr>
            <a:r>
              <a:rPr lang="en-US" sz="2000" dirty="0">
                <a:ea typeface="ＭＳ Ｐゴシック" pitchFamily="-111" charset="-128"/>
                <a:cs typeface="ＭＳ Ｐゴシック" pitchFamily="-111" charset="-128"/>
              </a:rPr>
              <a:t>Oracle Georaster: see: </a:t>
            </a:r>
            <a:r>
              <a:rPr lang="en-US" sz="2000" dirty="0">
                <a:ea typeface="ＭＳ Ｐゴシック" pitchFamily="-111" charset="-128"/>
                <a:cs typeface="ＭＳ Ｐゴシック" pitchFamily="-111" charset="-128"/>
                <a:hlinkClick r:id="rId4"/>
              </a:rPr>
              <a:t>http://www.gdal.org/frmt_georaster.html</a:t>
            </a:r>
            <a:endParaRPr lang="en-US" sz="2000" dirty="0">
              <a:ea typeface="ＭＳ Ｐゴシック" pitchFamily="-111" charset="-128"/>
              <a:cs typeface="ＭＳ Ｐゴシック" pitchFamily="-111" charset="-128"/>
            </a:endParaRPr>
          </a:p>
          <a:p>
            <a:pPr eaLnBrk="1" hangingPunct="1">
              <a:lnSpc>
                <a:spcPct val="90000"/>
              </a:lnSpc>
              <a:buFontTx/>
              <a:buNone/>
            </a:pPr>
            <a:endParaRPr lang="en-US" sz="2000" dirty="0">
              <a:ea typeface="ＭＳ Ｐゴシック" pitchFamily="-111" charset="-128"/>
              <a:cs typeface="ＭＳ Ｐゴシック" pitchFamily="-111" charset="-128"/>
            </a:endParaRPr>
          </a:p>
          <a:p>
            <a:pPr eaLnBrk="1" hangingPunct="1">
              <a:lnSpc>
                <a:spcPct val="90000"/>
              </a:lnSpc>
              <a:buFontTx/>
              <a:buNone/>
            </a:pPr>
            <a:endParaRPr lang="en-US" sz="2000" dirty="0">
              <a:ea typeface="ＭＳ Ｐゴシック" pitchFamily="-111" charset="-128"/>
              <a:cs typeface="ＭＳ Ｐゴシック" pitchFamily="-111" charset="-128"/>
            </a:endParaRPr>
          </a:p>
          <a:p>
            <a:pPr eaLnBrk="1" hangingPunct="1">
              <a:lnSpc>
                <a:spcPct val="90000"/>
              </a:lnSpc>
              <a:buFontTx/>
              <a:buNone/>
            </a:pPr>
            <a:endParaRPr lang="en-US" dirty="0">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Importing a raster from a file</a:t>
            </a:r>
          </a:p>
        </p:txBody>
      </p:sp>
      <p:sp>
        <p:nvSpPr>
          <p:cNvPr id="119811" name="Text Box 4"/>
          <p:cNvSpPr txBox="1">
            <a:spLocks noChangeArrowheads="1"/>
          </p:cNvSpPr>
          <p:nvPr/>
        </p:nvSpPr>
        <p:spPr bwMode="auto">
          <a:xfrm>
            <a:off x="431800" y="1093788"/>
            <a:ext cx="8807450" cy="1898598"/>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a:t>
            </a:r>
            <a:r>
              <a:rPr lang="en-US" sz="1600" dirty="0" smtClean="0">
                <a:solidFill>
                  <a:srgbClr val="000066"/>
                </a:solidFill>
                <a:latin typeface="Courier New" pitchFamily="-111" charset="0"/>
              </a:rPr>
              <a:t>orcl112,</a:t>
            </a:r>
            <a:r>
              <a:rPr lang="en-US" sz="1600" dirty="0">
                <a:solidFill>
                  <a:srgbClr val="000066"/>
                </a:solidFill>
                <a:latin typeface="Courier New" pitchFamily="-111" charset="0"/>
              </a:rPr>
              <a:t>us_rasters,georaster </a:t>
            </a: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a:solidFill>
                  <a:srgbClr val="000066"/>
                </a:solidFill>
                <a:latin typeface="Courier New" pitchFamily="-111" charset="0"/>
              </a:rPr>
              <a:t>bip</a:t>
            </a:r>
            <a:r>
              <a:rPr lang="en-US" sz="1600" dirty="0">
                <a:solidFill>
                  <a:srgbClr val="000066"/>
                </a:solidFill>
                <a:latin typeface="Courier New" pitchFamily="-111" charset="0"/>
              </a:rPr>
              <a:t> -co </a:t>
            </a:r>
            <a:r>
              <a:rPr lang="en-US" sz="1600" dirty="0" err="1">
                <a:solidFill>
                  <a:srgbClr val="000066"/>
                </a:solidFill>
                <a:latin typeface="Courier New" pitchFamily="-111" charset="0"/>
              </a:rPr>
              <a:t>srid</a:t>
            </a:r>
            <a:r>
              <a:rPr lang="en-US" sz="1600" dirty="0">
                <a:solidFill>
                  <a:srgbClr val="000066"/>
                </a:solidFill>
                <a:latin typeface="Courier New" pitchFamily="-111" charset="0"/>
              </a:rPr>
              <a:t>=26943</a:t>
            </a:r>
          </a:p>
          <a:p>
            <a:pPr algn="l" defTabSz="822325" eaLnBrk="0" hangingPunct="0">
              <a:lnSpc>
                <a:spcPct val="80000"/>
              </a:lnSpc>
              <a:buClrTx/>
            </a:pPr>
            <a:r>
              <a:rPr lang="en-US" sz="1600" dirty="0">
                <a:solidFill>
                  <a:srgbClr val="000066"/>
                </a:solidFill>
                <a:latin typeface="Courier New" pitchFamily="-111" charset="0"/>
              </a:rPr>
              <a:t>  -co "insert</a:t>
            </a:r>
            <a:r>
              <a:rPr lang="en-US" sz="1600" dirty="0" smtClean="0">
                <a:solidFill>
                  <a:srgbClr val="000066"/>
                </a:solidFill>
                <a:latin typeface="Courier New" pitchFamily="-111" charset="0"/>
              </a:rPr>
              <a:t>=(</a:t>
            </a:r>
            <a:r>
              <a:rPr lang="en-US" sz="1600" dirty="0" err="1" smtClean="0">
                <a:solidFill>
                  <a:srgbClr val="000066"/>
                </a:solidFill>
                <a:latin typeface="Courier New" pitchFamily="-111" charset="0"/>
              </a:rPr>
              <a:t>georid</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source_file</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georaster</a:t>
            </a:r>
            <a:r>
              <a:rPr lang="en-US" sz="1600" dirty="0" smtClean="0">
                <a:solidFill>
                  <a:srgbClr val="000066"/>
                </a:solidFill>
                <a:latin typeface="Courier New" pitchFamily="-111" charset="0"/>
              </a:rPr>
              <a:t>) values </a:t>
            </a:r>
            <a:r>
              <a:rPr lang="en-US" sz="1600" dirty="0">
                <a:solidFill>
                  <a:srgbClr val="000066"/>
                </a:solidFill>
                <a:latin typeface="Courier New" pitchFamily="-111" charset="0"/>
              </a:rPr>
              <a:t>(1, 'sf1.tif',</a:t>
            </a:r>
            <a:r>
              <a:rPr lang="en-US" sz="1600" dirty="0" smtClean="0">
                <a:solidFill>
                  <a:srgbClr val="000066"/>
                </a:solidFill>
                <a:latin typeface="Courier New" pitchFamily="-111" charset="0"/>
              </a:rPr>
              <a:t> </a:t>
            </a:r>
          </a:p>
          <a:p>
            <a:pPr algn="l" defTabSz="822325" eaLnBrk="0" hangingPunct="0">
              <a:lnSpc>
                <a:spcPct val="80000"/>
              </a:lnSpc>
              <a:buClrTx/>
            </a:pPr>
            <a:r>
              <a:rPr lang="en-US" sz="1600" dirty="0">
                <a:solidFill>
                  <a:srgbClr val="000066"/>
                </a:solidFill>
                <a:latin typeface="Courier New" pitchFamily="-111" charset="0"/>
              </a:rPr>
              <a:t>      sdo_geor.init('</a:t>
            </a:r>
            <a:r>
              <a:rPr lang="en-US" sz="1600" dirty="0" smtClean="0">
                <a:solidFill>
                  <a:srgbClr val="000066"/>
                </a:solidFill>
                <a:latin typeface="Courier New" pitchFamily="-111" charset="0"/>
              </a:rPr>
              <a:t>us_rasters_rdt_01'))</a:t>
            </a:r>
            <a:r>
              <a:rPr lang="en-US" sz="1600" dirty="0">
                <a:solidFill>
                  <a:srgbClr val="000066"/>
                </a:solidFill>
                <a:latin typeface="Courier New" pitchFamily="-111" charset="0"/>
              </a:rPr>
              <a:t>"  </a:t>
            </a:r>
          </a:p>
        </p:txBody>
      </p:sp>
      <p:graphicFrame>
        <p:nvGraphicFramePr>
          <p:cNvPr id="885801" name="Group 41"/>
          <p:cNvGraphicFramePr>
            <a:graphicFrameLocks noGrp="1"/>
          </p:cNvGraphicFramePr>
          <p:nvPr>
            <p:extLst>
              <p:ext uri="{D42A27DB-BD31-4B8C-83A1-F6EECF244321}">
                <p14:modId xmlns:p14="http://schemas.microsoft.com/office/powerpoint/2010/main" val="1408405206"/>
              </p:ext>
            </p:extLst>
          </p:nvPr>
        </p:nvGraphicFramePr>
        <p:xfrm>
          <a:off x="452438" y="3108325"/>
          <a:ext cx="9109074" cy="3002604"/>
        </p:xfrm>
        <a:graphic>
          <a:graphicData uri="http://schemas.openxmlformats.org/drawingml/2006/table">
            <a:tbl>
              <a:tblPr/>
              <a:tblGrid>
                <a:gridCol w="3276426"/>
                <a:gridCol w="5832648"/>
              </a:tblGrid>
              <a:tr h="2286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rPr>
                        <a:t>-of </a:t>
                      </a:r>
                      <a:r>
                        <a:rPr kumimoji="0" lang="en-US" sz="1400" b="1" i="0" u="none" strike="noStrike" cap="none" normalizeH="0" baseline="0" dirty="0" err="1">
                          <a:ln>
                            <a:noFill/>
                          </a:ln>
                          <a:solidFill>
                            <a:srgbClr val="000066"/>
                          </a:solidFill>
                          <a:effectLst/>
                          <a:latin typeface="Courier New" pitchFamily="-103" charset="0"/>
                          <a:ea typeface="Times New Roman" pitchFamily="-103" charset="0"/>
                          <a:cs typeface="Times New Roman" pitchFamily="-103" charset="0"/>
                        </a:rPr>
                        <a:t>georaster</a:t>
                      </a:r>
                      <a:endPar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endParaRP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dirty="0">
                          <a:ln>
                            <a:noFill/>
                          </a:ln>
                          <a:solidFill>
                            <a:schemeClr val="tx1"/>
                          </a:solidFill>
                          <a:effectLst/>
                          <a:latin typeface="Arial" pitchFamily="-103" charset="0"/>
                          <a:ea typeface="Times New Roman" pitchFamily="-103" charset="0"/>
                          <a:cs typeface="Times New Roman" pitchFamily="-103" charset="0"/>
                        </a:rPr>
                        <a:t>Use Oracle Georaster as output</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sf1.tif</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Name of input TIFF file</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7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rPr>
                        <a:t>georaster:scott/tiger@orcl112</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Database connection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dirty="0" err="1">
                          <a:ln>
                            <a:noFill/>
                          </a:ln>
                          <a:solidFill>
                            <a:srgbClr val="000066"/>
                          </a:solidFill>
                          <a:effectLst/>
                          <a:latin typeface="Courier New" pitchFamily="-103" charset="0"/>
                          <a:ea typeface="Times New Roman" pitchFamily="-103" charset="0"/>
                          <a:cs typeface="Times New Roman" pitchFamily="-103" charset="0"/>
                        </a:rPr>
                        <a:t>us_rasters,georaster</a:t>
                      </a:r>
                      <a:endPar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endParaRP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Destination table and column</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rPr>
                        <a:t>-co </a:t>
                      </a:r>
                      <a:r>
                        <a:rPr kumimoji="0" lang="en-US" sz="1400" b="1" i="0" u="none" strike="noStrike" cap="none" normalizeH="0" baseline="0" dirty="0" err="1" smtClean="0">
                          <a:ln>
                            <a:noFill/>
                          </a:ln>
                          <a:solidFill>
                            <a:srgbClr val="000066"/>
                          </a:solidFill>
                          <a:effectLst/>
                          <a:latin typeface="Courier New" pitchFamily="-103" charset="0"/>
                          <a:ea typeface="Times New Roman" pitchFamily="-103" charset="0"/>
                          <a:cs typeface="Times New Roman" pitchFamily="-103" charset="0"/>
                        </a:rPr>
                        <a:t>block%size</a:t>
                      </a:r>
                      <a:endPar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endParaRP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Block size in x, y and b (band)</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415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-co SRID=26943</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Coordinate system of the raster</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89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-co interleave</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a:ln>
                            <a:noFill/>
                          </a:ln>
                          <a:solidFill>
                            <a:schemeClr val="tx1"/>
                          </a:solidFill>
                          <a:effectLst/>
                          <a:latin typeface="Arial" pitchFamily="-103" charset="0"/>
                          <a:ea typeface="Times New Roman" pitchFamily="-103" charset="0"/>
                          <a:cs typeface="Times New Roman" pitchFamily="-103" charset="0"/>
                        </a:rPr>
                        <a:t>Interleaving (default is band sequential)</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a:ln>
                            <a:noFill/>
                          </a:ln>
                          <a:solidFill>
                            <a:srgbClr val="000066"/>
                          </a:solidFill>
                          <a:effectLst/>
                          <a:latin typeface="Courier New" pitchFamily="-103" charset="0"/>
                          <a:ea typeface="Times New Roman" pitchFamily="-103" charset="0"/>
                          <a:cs typeface="Times New Roman" pitchFamily="-103" charset="0"/>
                        </a:rPr>
                        <a:t>-co insert</a:t>
                      </a: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dirty="0">
                          <a:ln>
                            <a:noFill/>
                          </a:ln>
                          <a:solidFill>
                            <a:schemeClr val="tx1"/>
                          </a:solidFill>
                          <a:effectLst/>
                          <a:latin typeface="Arial" pitchFamily="-103" charset="0"/>
                          <a:ea typeface="Times New Roman" pitchFamily="-103" charset="0"/>
                          <a:cs typeface="Times New Roman" pitchFamily="-103" charset="0"/>
                        </a:rPr>
                        <a:t>The</a:t>
                      </a:r>
                      <a:r>
                        <a:rPr kumimoji="0" lang="en-US" sz="1400" b="0" i="0" u="none" strike="noStrike" cap="none" normalizeH="0" baseline="0" dirty="0" smtClean="0">
                          <a:ln>
                            <a:noFill/>
                          </a:ln>
                          <a:solidFill>
                            <a:schemeClr val="tx1"/>
                          </a:solidFill>
                          <a:effectLst/>
                          <a:latin typeface="Arial" pitchFamily="-103" charset="0"/>
                          <a:ea typeface="Times New Roman" pitchFamily="-103" charset="0"/>
                          <a:cs typeface="Times New Roman" pitchFamily="-103" charset="0"/>
                        </a:rPr>
                        <a:t> parameters </a:t>
                      </a:r>
                      <a:r>
                        <a:rPr kumimoji="0" lang="en-US" sz="1400" b="0" i="0" u="none" strike="noStrike" cap="none" normalizeH="0" baseline="0" dirty="0">
                          <a:ln>
                            <a:noFill/>
                          </a:ln>
                          <a:solidFill>
                            <a:schemeClr val="tx1"/>
                          </a:solidFill>
                          <a:effectLst/>
                          <a:latin typeface="Arial" pitchFamily="-103" charset="0"/>
                          <a:ea typeface="Times New Roman" pitchFamily="-103" charset="0"/>
                          <a:cs typeface="Times New Roman" pitchFamily="-103" charset="0"/>
                        </a:rPr>
                        <a:t>of an insert statement to insert a row in the raster table</a:t>
                      </a: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1" i="0" u="none" strike="noStrike" cap="none" normalizeH="0" baseline="0" dirty="0" smtClean="0">
                          <a:ln>
                            <a:noFill/>
                          </a:ln>
                          <a:solidFill>
                            <a:srgbClr val="000066"/>
                          </a:solidFill>
                          <a:effectLst/>
                          <a:latin typeface="Courier New" pitchFamily="-103" charset="0"/>
                          <a:ea typeface="Times New Roman" pitchFamily="-103" charset="0"/>
                          <a:cs typeface="Times New Roman" pitchFamily="-103" charset="0"/>
                        </a:rPr>
                        <a:t>-co </a:t>
                      </a:r>
                      <a:r>
                        <a:rPr kumimoji="0" lang="en-US" sz="1400" b="1" i="0" u="none" strike="noStrike" cap="none" normalizeH="0" baseline="0" dirty="0" err="1" smtClean="0">
                          <a:ln>
                            <a:noFill/>
                          </a:ln>
                          <a:solidFill>
                            <a:srgbClr val="000066"/>
                          </a:solidFill>
                          <a:effectLst/>
                          <a:latin typeface="Courier New" pitchFamily="-103" charset="0"/>
                          <a:ea typeface="Times New Roman" pitchFamily="-103" charset="0"/>
                          <a:cs typeface="Times New Roman" pitchFamily="-103" charset="0"/>
                        </a:rPr>
                        <a:t>genpyramid</a:t>
                      </a:r>
                      <a:r>
                        <a:rPr kumimoji="0" lang="en-US" sz="1400" b="1" i="0" u="none" strike="noStrike" cap="none" normalizeH="0" baseline="0" dirty="0" smtClean="0">
                          <a:ln>
                            <a:noFill/>
                          </a:ln>
                          <a:solidFill>
                            <a:srgbClr val="000066"/>
                          </a:solidFill>
                          <a:effectLst/>
                          <a:latin typeface="Courier New" pitchFamily="-103" charset="0"/>
                          <a:ea typeface="Times New Roman" pitchFamily="-103" charset="0"/>
                          <a:cs typeface="Times New Roman" pitchFamily="-103" charset="0"/>
                        </a:rPr>
                        <a:t>=</a:t>
                      </a:r>
                      <a:r>
                        <a:rPr kumimoji="0" lang="en-US" sz="1400" b="1" i="0" u="none" strike="noStrike" cap="none" normalizeH="0" baseline="0" dirty="0" err="1" smtClean="0">
                          <a:ln>
                            <a:noFill/>
                          </a:ln>
                          <a:solidFill>
                            <a:srgbClr val="000066"/>
                          </a:solidFill>
                          <a:effectLst/>
                          <a:latin typeface="Courier New" pitchFamily="-103" charset="0"/>
                          <a:ea typeface="Times New Roman" pitchFamily="-103" charset="0"/>
                          <a:cs typeface="Times New Roman" pitchFamily="-103" charset="0"/>
                        </a:rPr>
                        <a:t>nn</a:t>
                      </a:r>
                      <a:endParaRPr kumimoji="0" lang="en-US" sz="1400" b="1" i="0" u="none" strike="noStrike" cap="none" normalizeH="0" baseline="0" dirty="0">
                        <a:ln>
                          <a:noFill/>
                        </a:ln>
                        <a:solidFill>
                          <a:srgbClr val="000066"/>
                        </a:solidFill>
                        <a:effectLst/>
                        <a:latin typeface="Courier New" pitchFamily="-103" charset="0"/>
                        <a:ea typeface="Times New Roman" pitchFamily="-103" charset="0"/>
                        <a:cs typeface="Times New Roman" pitchFamily="-103" charset="0"/>
                      </a:endParaRPr>
                    </a:p>
                  </a:txBody>
                  <a:tcPr marL="92075" marR="92075"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1400" b="0" i="0" u="none" strike="noStrike" cap="none" normalizeH="0" baseline="0" dirty="0" smtClean="0">
                          <a:ln>
                            <a:noFill/>
                          </a:ln>
                          <a:solidFill>
                            <a:schemeClr val="tx1"/>
                          </a:solidFill>
                          <a:effectLst/>
                          <a:latin typeface="Arial" pitchFamily="-103" charset="0"/>
                          <a:ea typeface="Times New Roman" pitchFamily="-103" charset="0"/>
                          <a:cs typeface="Times New Roman" pitchFamily="-103" charset="0"/>
                        </a:rPr>
                        <a:t>Generate the resolution pyramid after the load has completed</a:t>
                      </a:r>
                      <a:endParaRPr kumimoji="0" lang="en-US" sz="1400" b="0" i="0" u="none" strike="noStrike" cap="none" normalizeH="0" baseline="0" dirty="0">
                        <a:ln>
                          <a:noFill/>
                        </a:ln>
                        <a:solidFill>
                          <a:schemeClr val="tx1"/>
                        </a:solidFill>
                        <a:effectLst/>
                        <a:latin typeface="Arial" pitchFamily="-103" charset="0"/>
                        <a:ea typeface="Times New Roman" pitchFamily="-103" charset="0"/>
                        <a:cs typeface="Times New Roman" pitchFamily="-103" charset="0"/>
                      </a:endParaRPr>
                    </a:p>
                  </a:txBody>
                  <a:tcPr marL="92075" marR="92075"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bwMode="auto">
          <a:xfrm>
            <a:off x="3962400" y="1066800"/>
            <a:ext cx="1219200" cy="304800"/>
          </a:xfrm>
          <a:prstGeom prst="roundRect">
            <a:avLst>
              <a:gd name="adj" fmla="val 26731"/>
            </a:avLst>
          </a:prstGeom>
          <a:noFill/>
          <a:ln w="28575" cap="flat" cmpd="sng" algn="ctr">
            <a:solidFill>
              <a:srgbClr val="FD00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rgbClr val="FF0000"/>
              </a:solidFill>
              <a:effectLst/>
              <a:latin typeface="Arial" charset="0"/>
              <a:cs typeface="Times New Roman" pitchFamily="18" charset="0"/>
            </a:endParaRPr>
          </a:p>
        </p:txBody>
      </p:sp>
      <p:sp>
        <p:nvSpPr>
          <p:cNvPr id="7" name="Text Box 9"/>
          <p:cNvSpPr txBox="1">
            <a:spLocks noChangeArrowheads="1"/>
          </p:cNvSpPr>
          <p:nvPr/>
        </p:nvSpPr>
        <p:spPr bwMode="auto">
          <a:xfrm>
            <a:off x="4953000" y="838200"/>
            <a:ext cx="1600200" cy="322262"/>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wrap="square" lIns="92075" tIns="46038" rIns="92075" bIns="46038">
            <a:prstTxWarp prst="textNoShape">
              <a:avLst/>
            </a:prstTxWarp>
            <a:spAutoFit/>
          </a:bodyPr>
          <a:lstStyle/>
          <a:p>
            <a:pPr>
              <a:defRPr/>
            </a:pPr>
            <a:r>
              <a:rPr lang="en-US" sz="1600" dirty="0" smtClean="0">
                <a:solidFill>
                  <a:schemeClr val="accent1"/>
                </a:solidFill>
              </a:rPr>
              <a:t>Source</a:t>
            </a:r>
            <a:endParaRPr lang="en-US" sz="1600" dirty="0">
              <a:solidFill>
                <a:schemeClr val="accent1"/>
              </a:solidFill>
            </a:endParaRPr>
          </a:p>
        </p:txBody>
      </p:sp>
      <p:sp>
        <p:nvSpPr>
          <p:cNvPr id="8" name="Rounded Rectangle 7"/>
          <p:cNvSpPr/>
          <p:nvPr/>
        </p:nvSpPr>
        <p:spPr bwMode="auto">
          <a:xfrm>
            <a:off x="609600" y="1447800"/>
            <a:ext cx="6629400" cy="228600"/>
          </a:xfrm>
          <a:prstGeom prst="roundRect">
            <a:avLst>
              <a:gd name="adj" fmla="val 26731"/>
            </a:avLst>
          </a:prstGeom>
          <a:noFill/>
          <a:ln w="28575" cap="flat" cmpd="sng" algn="ctr">
            <a:solidFill>
              <a:srgbClr val="FD0000"/>
            </a:solid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en-US" sz="2000" b="1" i="0" u="none" strike="noStrike" cap="none" normalizeH="0" baseline="0" dirty="0" smtClean="0">
              <a:ln>
                <a:noFill/>
              </a:ln>
              <a:solidFill>
                <a:srgbClr val="FF0000"/>
              </a:solidFill>
              <a:effectLst/>
              <a:latin typeface="Arial" charset="0"/>
              <a:cs typeface="Times New Roman" pitchFamily="18" charset="0"/>
            </a:endParaRPr>
          </a:p>
        </p:txBody>
      </p:sp>
      <p:sp>
        <p:nvSpPr>
          <p:cNvPr id="5" name="Text Box 9"/>
          <p:cNvSpPr txBox="1">
            <a:spLocks noChangeArrowheads="1"/>
          </p:cNvSpPr>
          <p:nvPr/>
        </p:nvSpPr>
        <p:spPr bwMode="auto">
          <a:xfrm>
            <a:off x="7010400" y="1219200"/>
            <a:ext cx="1676400" cy="322262"/>
          </a:xfrm>
          <a:prstGeom prst="rect">
            <a:avLst/>
          </a:prstGeom>
          <a:solidFill>
            <a:schemeClr val="bg1"/>
          </a:solidFill>
          <a:ln w="9525">
            <a:solidFill>
              <a:schemeClr val="tx1"/>
            </a:solidFill>
            <a:miter lim="800000"/>
            <a:headEnd/>
            <a:tailEnd/>
          </a:ln>
          <a:effectLst>
            <a:outerShdw blurRad="50800" dist="38100" dir="2700000">
              <a:srgbClr val="000000">
                <a:alpha val="43000"/>
              </a:srgbClr>
            </a:outerShdw>
          </a:effectLst>
        </p:spPr>
        <p:txBody>
          <a:bodyPr wrap="square" lIns="92075" tIns="46038" rIns="92075" bIns="46038">
            <a:prstTxWarp prst="textNoShape">
              <a:avLst/>
            </a:prstTxWarp>
            <a:spAutoFit/>
          </a:bodyPr>
          <a:lstStyle/>
          <a:p>
            <a:pPr>
              <a:defRPr/>
            </a:pPr>
            <a:r>
              <a:rPr lang="en-US" sz="1600" dirty="0" smtClean="0">
                <a:solidFill>
                  <a:schemeClr val="accent1"/>
                </a:solidFill>
              </a:rPr>
              <a:t>Destination</a:t>
            </a:r>
            <a:endParaRPr lang="en-US" sz="1600" dirty="0">
              <a:solidFill>
                <a:schemeClr val="accent1"/>
              </a:solidFill>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smtClean="0"/>
              <a:t>Using Optimal Block Size</a:t>
            </a:r>
            <a:endParaRPr lang="en-US" dirty="0"/>
          </a:p>
        </p:txBody>
      </p:sp>
      <p:sp>
        <p:nvSpPr>
          <p:cNvPr id="6" name="Content Placeholder 5"/>
          <p:cNvSpPr>
            <a:spLocks noGrp="1"/>
          </p:cNvSpPr>
          <p:nvPr>
            <p:ph idx="1"/>
          </p:nvPr>
        </p:nvSpPr>
        <p:spPr/>
        <p:txBody>
          <a:bodyPr/>
          <a:lstStyle/>
          <a:p>
            <a:r>
              <a:rPr lang="en-US" dirty="0" smtClean="0"/>
              <a:t>Blocks may include padding</a:t>
            </a:r>
          </a:p>
          <a:p>
            <a:pPr lvl="1"/>
            <a:r>
              <a:rPr lang="en-US" dirty="0" smtClean="0"/>
              <a:t>For example: raster is 4299x4299</a:t>
            </a:r>
          </a:p>
          <a:p>
            <a:pPr lvl="1"/>
            <a:r>
              <a:rPr lang="en-US" dirty="0" err="1" smtClean="0"/>
              <a:t>Blocksize</a:t>
            </a:r>
            <a:r>
              <a:rPr lang="en-US" dirty="0" smtClean="0"/>
              <a:t> 512x512 is not optimal – produces padding and wasted space</a:t>
            </a:r>
          </a:p>
          <a:p>
            <a:endParaRPr lang="en-US" dirty="0" smtClean="0"/>
          </a:p>
          <a:p>
            <a:endParaRPr lang="en-US" dirty="0" smtClean="0"/>
          </a:p>
          <a:p>
            <a:endParaRPr lang="en-US" dirty="0" smtClean="0"/>
          </a:p>
          <a:p>
            <a:endParaRPr lang="en-US" dirty="0" smtClean="0"/>
          </a:p>
          <a:p>
            <a:pPr>
              <a:buNone/>
            </a:pPr>
            <a:endParaRPr lang="en-US" dirty="0" smtClean="0"/>
          </a:p>
          <a:p>
            <a:r>
              <a:rPr lang="en-US" dirty="0" smtClean="0"/>
              <a:t>This uses a block size of 430x430 – no or little padding</a:t>
            </a:r>
            <a:endParaRPr lang="en-US" dirty="0"/>
          </a:p>
        </p:txBody>
      </p:sp>
      <p:sp>
        <p:nvSpPr>
          <p:cNvPr id="119811" name="Text Box 4"/>
          <p:cNvSpPr txBox="1">
            <a:spLocks noChangeArrowheads="1"/>
          </p:cNvSpPr>
          <p:nvPr/>
        </p:nvSpPr>
        <p:spPr bwMode="auto">
          <a:xfrm>
            <a:off x="457200" y="3048000"/>
            <a:ext cx="8807450" cy="221868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georaster:scott/tiger@orcl111,us_rasters,</a:t>
            </a:r>
            <a:r>
              <a:rPr lang="en-US" sz="1600" dirty="0" smtClean="0">
                <a:solidFill>
                  <a:srgbClr val="000066"/>
                </a:solidFill>
                <a:latin typeface="Courier New" pitchFamily="-111" charset="0"/>
              </a:rPr>
              <a:t>georaster</a:t>
            </a:r>
          </a:p>
          <a:p>
            <a:pPr algn="l" defTabSz="822325" eaLnBrk="0" hangingPunct="0">
              <a:lnSpc>
                <a:spcPct val="80000"/>
              </a:lnSpc>
              <a:buClrTx/>
            </a:pPr>
            <a:r>
              <a:rPr lang="en-US" sz="1600" dirty="0" smtClean="0">
                <a:solidFill>
                  <a:srgbClr val="FD0000"/>
                </a:solidFill>
                <a:latin typeface="Courier New" pitchFamily="-111" charset="0"/>
              </a:rPr>
              <a:t>  -co blocking=</a:t>
            </a:r>
            <a:r>
              <a:rPr lang="en-US" sz="1600" dirty="0" err="1" smtClean="0">
                <a:solidFill>
                  <a:srgbClr val="FD0000"/>
                </a:solidFill>
                <a:latin typeface="Courier New" pitchFamily="-111" charset="0"/>
              </a:rPr>
              <a:t>optimalpadding</a:t>
            </a:r>
            <a:r>
              <a:rPr lang="en-US" sz="1600" dirty="0" smtClean="0">
                <a:solidFill>
                  <a:srgbClr val="FD0000"/>
                </a:solidFill>
                <a:latin typeface="Courier New" pitchFamily="-111" charset="0"/>
              </a:rPr>
              <a:t> </a:t>
            </a:r>
            <a:endParaRPr lang="en-US" sz="1600" dirty="0">
              <a:solidFill>
                <a:srgbClr val="FD0000"/>
              </a:solidFill>
              <a:latin typeface="Courier New" pitchFamily="-111" charset="0"/>
            </a:endParaRP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a:solidFill>
                  <a:srgbClr val="000066"/>
                </a:solidFill>
                <a:latin typeface="Courier New" pitchFamily="-111" charset="0"/>
              </a:rPr>
              <a:t>bip</a:t>
            </a:r>
            <a:r>
              <a:rPr lang="en-US" sz="1600" dirty="0">
                <a:solidFill>
                  <a:srgbClr val="000066"/>
                </a:solidFill>
                <a:latin typeface="Courier New" pitchFamily="-111" charset="0"/>
              </a:rPr>
              <a:t> -co </a:t>
            </a:r>
            <a:r>
              <a:rPr lang="en-US" sz="1600" dirty="0" err="1">
                <a:solidFill>
                  <a:srgbClr val="000066"/>
                </a:solidFill>
                <a:latin typeface="Courier New" pitchFamily="-111" charset="0"/>
              </a:rPr>
              <a:t>srid</a:t>
            </a:r>
            <a:r>
              <a:rPr lang="en-US" sz="1600" dirty="0">
                <a:solidFill>
                  <a:srgbClr val="000066"/>
                </a:solidFill>
                <a:latin typeface="Courier New" pitchFamily="-111" charset="0"/>
              </a:rPr>
              <a:t>=26943</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 while Loading</a:t>
            </a:r>
            <a:endParaRPr lang="en-US" dirty="0"/>
          </a:p>
        </p:txBody>
      </p:sp>
      <p:sp>
        <p:nvSpPr>
          <p:cNvPr id="3" name="Content Placeholder 2"/>
          <p:cNvSpPr>
            <a:spLocks noGrp="1"/>
          </p:cNvSpPr>
          <p:nvPr>
            <p:ph idx="1"/>
          </p:nvPr>
        </p:nvSpPr>
        <p:spPr/>
        <p:txBody>
          <a:bodyPr/>
          <a:lstStyle/>
          <a:p>
            <a:r>
              <a:rPr lang="en-US" dirty="0" smtClean="0"/>
              <a:t>Much more efficient than loading, then compressing later</a:t>
            </a:r>
          </a:p>
        </p:txBody>
      </p:sp>
      <p:sp>
        <p:nvSpPr>
          <p:cNvPr id="4" name="Text Box 4"/>
          <p:cNvSpPr txBox="1">
            <a:spLocks noChangeArrowheads="1"/>
          </p:cNvSpPr>
          <p:nvPr/>
        </p:nvSpPr>
        <p:spPr bwMode="auto">
          <a:xfrm>
            <a:off x="431800" y="2590800"/>
            <a:ext cx="8807450" cy="221868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a:solidFill>
                  <a:srgbClr val="000066"/>
                </a:solidFill>
                <a:latin typeface="Courier New" pitchFamily="-111" charset="0"/>
              </a:rPr>
              <a:t>bip</a:t>
            </a:r>
            <a:r>
              <a:rPr lang="en-US" sz="1600" dirty="0">
                <a:solidFill>
                  <a:srgbClr val="000066"/>
                </a:solidFill>
                <a:latin typeface="Courier New" pitchFamily="-111" charset="0"/>
              </a:rPr>
              <a:t> -co </a:t>
            </a:r>
            <a:r>
              <a:rPr lang="en-US" sz="1600" dirty="0" err="1">
                <a:solidFill>
                  <a:srgbClr val="000066"/>
                </a:solidFill>
                <a:latin typeface="Courier New" pitchFamily="-111" charset="0"/>
              </a:rPr>
              <a:t>srid</a:t>
            </a:r>
            <a:r>
              <a:rPr lang="en-US" sz="1600" dirty="0">
                <a:solidFill>
                  <a:srgbClr val="000066"/>
                </a:solidFill>
                <a:latin typeface="Courier New" pitchFamily="-111" charset="0"/>
              </a:rPr>
              <a:t>=</a:t>
            </a:r>
            <a:r>
              <a:rPr lang="en-US" sz="1600" dirty="0" smtClean="0">
                <a:solidFill>
                  <a:srgbClr val="000066"/>
                </a:solidFill>
                <a:latin typeface="Courier New" pitchFamily="-111" charset="0"/>
              </a:rPr>
              <a:t>26943</a:t>
            </a:r>
          </a:p>
          <a:p>
            <a:pPr algn="l" defTabSz="822325" eaLnBrk="0" hangingPunct="0">
              <a:lnSpc>
                <a:spcPct val="80000"/>
              </a:lnSpc>
              <a:buClrTx/>
            </a:pPr>
            <a:r>
              <a:rPr lang="en-US" sz="1600" dirty="0" smtClean="0">
                <a:solidFill>
                  <a:srgbClr val="FF0000"/>
                </a:solidFill>
                <a:latin typeface="Courier New" pitchFamily="-111" charset="0"/>
              </a:rPr>
              <a:t>  -co compress=jpeg-</a:t>
            </a:r>
            <a:r>
              <a:rPr lang="en-US" sz="1600" dirty="0" err="1" smtClean="0">
                <a:solidFill>
                  <a:srgbClr val="FF0000"/>
                </a:solidFill>
                <a:latin typeface="Courier New" pitchFamily="-111" charset="0"/>
              </a:rPr>
              <a:t>f</a:t>
            </a:r>
            <a:endParaRPr lang="en-US" sz="1600" dirty="0" smtClean="0">
              <a:solidFill>
                <a:srgbClr val="FF0000"/>
              </a:solidFill>
              <a:latin typeface="Courier New" pitchFamily="-111" charset="0"/>
            </a:endParaRP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Mosaic while Loading</a:t>
            </a:r>
            <a:endParaRPr lang="en-US" dirty="0"/>
          </a:p>
        </p:txBody>
      </p:sp>
      <p:sp>
        <p:nvSpPr>
          <p:cNvPr id="3" name="Content Placeholder 2"/>
          <p:cNvSpPr>
            <a:spLocks noGrp="1"/>
          </p:cNvSpPr>
          <p:nvPr>
            <p:ph idx="1"/>
          </p:nvPr>
        </p:nvSpPr>
        <p:spPr>
          <a:xfrm>
            <a:off x="742950" y="1143000"/>
            <a:ext cx="8166100" cy="4343400"/>
          </a:xfrm>
        </p:spPr>
        <p:txBody>
          <a:bodyPr/>
          <a:lstStyle/>
          <a:p>
            <a:r>
              <a:rPr lang="en-US" dirty="0" smtClean="0"/>
              <a:t>Load a set of raster files into a single </a:t>
            </a:r>
            <a:r>
              <a:rPr lang="en-US" dirty="0" err="1" smtClean="0"/>
              <a:t>georaster</a:t>
            </a:r>
            <a:r>
              <a:rPr lang="en-US" dirty="0" smtClean="0"/>
              <a:t> object</a:t>
            </a:r>
          </a:p>
          <a:p>
            <a:r>
              <a:rPr lang="en-US" dirty="0" smtClean="0"/>
              <a:t>More efficient than loading, then </a:t>
            </a:r>
            <a:r>
              <a:rPr lang="en-US" dirty="0" err="1" smtClean="0"/>
              <a:t>mosaicing</a:t>
            </a:r>
            <a:r>
              <a:rPr lang="en-US" dirty="0" smtClean="0"/>
              <a:t> later</a:t>
            </a:r>
          </a:p>
          <a:p>
            <a:endParaRPr lang="en-US" dirty="0" smtClean="0"/>
          </a:p>
          <a:p>
            <a:r>
              <a:rPr lang="en-US" dirty="0" smtClean="0"/>
              <a:t>First, define a “virtual data set” (VRT)</a:t>
            </a:r>
          </a:p>
          <a:p>
            <a:pPr lvl="1"/>
            <a:r>
              <a:rPr lang="en-US" dirty="0" smtClean="0"/>
              <a:t>Lists all the </a:t>
            </a:r>
            <a:r>
              <a:rPr lang="en-US" dirty="0" err="1" smtClean="0"/>
              <a:t>tif</a:t>
            </a:r>
            <a:r>
              <a:rPr lang="en-US" dirty="0" smtClean="0"/>
              <a:t> files to combine</a:t>
            </a:r>
          </a:p>
          <a:p>
            <a:pPr lvl="1"/>
            <a:endParaRPr lang="en-US" dirty="0" smtClean="0"/>
          </a:p>
          <a:p>
            <a:r>
              <a:rPr lang="en-US" dirty="0" smtClean="0"/>
              <a:t>Then load the “virtual data set”</a:t>
            </a:r>
          </a:p>
          <a:p>
            <a:endParaRPr lang="en-US" dirty="0"/>
          </a:p>
        </p:txBody>
      </p:sp>
      <p:sp>
        <p:nvSpPr>
          <p:cNvPr id="4" name="Text Box 4"/>
          <p:cNvSpPr txBox="1">
            <a:spLocks noChangeArrowheads="1"/>
          </p:cNvSpPr>
          <p:nvPr/>
        </p:nvSpPr>
        <p:spPr bwMode="auto">
          <a:xfrm>
            <a:off x="431800" y="3283240"/>
            <a:ext cx="8807450" cy="298160"/>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smtClean="0">
                <a:solidFill>
                  <a:srgbClr val="000066"/>
                </a:solidFill>
                <a:latin typeface="Courier New" pitchFamily="-111" charset="0"/>
              </a:rPr>
              <a:t>gdalbuildvrt</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sf.vrt</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tif</a:t>
            </a:r>
            <a:endParaRPr lang="en-US" sz="1600" dirty="0" smtClean="0">
              <a:solidFill>
                <a:srgbClr val="000066"/>
              </a:solidFill>
              <a:latin typeface="Courier New" pitchFamily="-111" charset="0"/>
            </a:endParaRPr>
          </a:p>
        </p:txBody>
      </p:sp>
      <p:sp>
        <p:nvSpPr>
          <p:cNvPr id="5" name="Text Box 4"/>
          <p:cNvSpPr txBox="1">
            <a:spLocks noChangeArrowheads="1"/>
          </p:cNvSpPr>
          <p:nvPr/>
        </p:nvSpPr>
        <p:spPr bwMode="auto">
          <a:xfrm>
            <a:off x="412750" y="4121202"/>
            <a:ext cx="8807450" cy="1898598"/>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smtClean="0">
                <a:solidFill>
                  <a:srgbClr val="000066"/>
                </a:solidFill>
                <a:latin typeface="Courier New" pitchFamily="-111" charset="0"/>
              </a:rPr>
              <a:t>gdal_translate</a:t>
            </a:r>
            <a:r>
              <a:rPr lang="en-US" sz="1600" dirty="0" smtClean="0">
                <a:solidFill>
                  <a:srgbClr val="000066"/>
                </a:solidFill>
                <a:latin typeface="Courier New" pitchFamily="-111" charset="0"/>
              </a:rPr>
              <a:t> -of </a:t>
            </a:r>
            <a:r>
              <a:rPr lang="en-US" sz="1600" dirty="0" err="1" smtClean="0">
                <a:solidFill>
                  <a:srgbClr val="000066"/>
                </a:solidFill>
                <a:latin typeface="Courier New" pitchFamily="-111" charset="0"/>
              </a:rPr>
              <a:t>georaster</a:t>
            </a:r>
            <a:r>
              <a:rPr lang="en-US" sz="1600" dirty="0" smtClean="0">
                <a:solidFill>
                  <a:srgbClr val="000066"/>
                </a:solidFill>
                <a:latin typeface="Courier New" pitchFamily="-111" charset="0"/>
              </a:rPr>
              <a:t> </a:t>
            </a:r>
            <a:r>
              <a:rPr lang="en-US" sz="1600" dirty="0" err="1" smtClean="0">
                <a:solidFill>
                  <a:srgbClr val="FF0000"/>
                </a:solidFill>
                <a:latin typeface="Courier New" pitchFamily="-111" charset="0"/>
              </a:rPr>
              <a:t>sf.vrt</a:t>
            </a:r>
            <a:endParaRPr lang="en-US" sz="1600" dirty="0" smtClean="0">
              <a:solidFill>
                <a:srgbClr val="FF0000"/>
              </a:solidFill>
              <a:latin typeface="Courier New" pitchFamily="-111" charset="0"/>
            </a:endParaRPr>
          </a:p>
          <a:p>
            <a:pPr algn="l" defTabSz="822325" eaLnBrk="0" hangingPunct="0">
              <a:lnSpc>
                <a:spcPct val="80000"/>
              </a:lnSpc>
              <a:buClrTx/>
            </a:pPr>
            <a:r>
              <a:rPr lang="en-US" sz="1600" dirty="0" smtClean="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smtClean="0">
                <a:solidFill>
                  <a:srgbClr val="000066"/>
                </a:solidFill>
                <a:latin typeface="Courier New" pitchFamily="-111" charset="0"/>
              </a:rPr>
              <a:t>  -co </a:t>
            </a:r>
            <a:r>
              <a:rPr lang="en-US" sz="1600" dirty="0" err="1" smtClean="0">
                <a:solidFill>
                  <a:srgbClr val="000066"/>
                </a:solidFill>
                <a:latin typeface="Courier New" pitchFamily="-111" charset="0"/>
              </a:rPr>
              <a:t>blockxsize</a:t>
            </a:r>
            <a:r>
              <a:rPr lang="en-US" sz="1600" dirty="0" smtClean="0">
                <a:solidFill>
                  <a:srgbClr val="000066"/>
                </a:solidFill>
                <a:latin typeface="Courier New" pitchFamily="-111" charset="0"/>
              </a:rPr>
              <a:t>=512 -co </a:t>
            </a:r>
            <a:r>
              <a:rPr lang="en-US" sz="1600" dirty="0" err="1" smtClean="0">
                <a:solidFill>
                  <a:srgbClr val="000066"/>
                </a:solidFill>
                <a:latin typeface="Courier New" pitchFamily="-111" charset="0"/>
              </a:rPr>
              <a:t>blockysize</a:t>
            </a:r>
            <a:r>
              <a:rPr lang="en-US" sz="1600" dirty="0" smtClean="0">
                <a:solidFill>
                  <a:srgbClr val="000066"/>
                </a:solidFill>
                <a:latin typeface="Courier New" pitchFamily="-111" charset="0"/>
              </a:rPr>
              <a:t>=512 -co </a:t>
            </a:r>
            <a:r>
              <a:rPr lang="en-US" sz="1600" dirty="0" err="1" smtClean="0">
                <a:solidFill>
                  <a:srgbClr val="000066"/>
                </a:solidFill>
                <a:latin typeface="Courier New" pitchFamily="-111" charset="0"/>
              </a:rPr>
              <a:t>blockbsize</a:t>
            </a:r>
            <a:r>
              <a:rPr lang="en-US" sz="1600" dirty="0" smtClean="0">
                <a:solidFill>
                  <a:srgbClr val="000066"/>
                </a:solidFill>
                <a:latin typeface="Courier New" pitchFamily="-111" charset="0"/>
              </a:rPr>
              <a:t>=3 </a:t>
            </a:r>
          </a:p>
          <a:p>
            <a:pPr algn="l" defTabSz="822325" eaLnBrk="0" hangingPunct="0">
              <a:lnSpc>
                <a:spcPct val="80000"/>
              </a:lnSpc>
              <a:buClrTx/>
            </a:pPr>
            <a:r>
              <a:rPr lang="en-US" sz="1600" dirty="0" smtClean="0">
                <a:solidFill>
                  <a:srgbClr val="000066"/>
                </a:solidFill>
                <a:latin typeface="Courier New" pitchFamily="-111" charset="0"/>
              </a:rPr>
              <a:t>  -co interleave=</a:t>
            </a:r>
            <a:r>
              <a:rPr lang="en-US" sz="1600" dirty="0" err="1" smtClean="0">
                <a:solidFill>
                  <a:srgbClr val="000066"/>
                </a:solidFill>
                <a:latin typeface="Courier New" pitchFamily="-111" charset="0"/>
              </a:rPr>
              <a:t>bip</a:t>
            </a:r>
            <a:r>
              <a:rPr lang="en-US" sz="1600" dirty="0" smtClean="0">
                <a:solidFill>
                  <a:srgbClr val="000066"/>
                </a:solidFill>
                <a:latin typeface="Courier New" pitchFamily="-111" charset="0"/>
              </a:rPr>
              <a:t> -co </a:t>
            </a:r>
            <a:r>
              <a:rPr lang="en-US" sz="1600" dirty="0" err="1" smtClean="0">
                <a:solidFill>
                  <a:srgbClr val="000066"/>
                </a:solidFill>
                <a:latin typeface="Courier New" pitchFamily="-111" charset="0"/>
              </a:rPr>
              <a:t>srid</a:t>
            </a:r>
            <a:r>
              <a:rPr lang="en-US" sz="1600" dirty="0" smtClean="0">
                <a:solidFill>
                  <a:srgbClr val="000066"/>
                </a:solidFill>
                <a:latin typeface="Courier New" pitchFamily="-111" charset="0"/>
              </a:rPr>
              <a:t>=26943</a:t>
            </a:r>
          </a:p>
          <a:p>
            <a:pPr algn="l" defTabSz="822325" eaLnBrk="0" hangingPunct="0">
              <a:lnSpc>
                <a:spcPct val="80000"/>
              </a:lnSpc>
              <a:buClrTx/>
            </a:pPr>
            <a:r>
              <a:rPr lang="en-US" sz="1600" dirty="0" smtClean="0">
                <a:solidFill>
                  <a:srgbClr val="000066"/>
                </a:solidFill>
                <a:latin typeface="Courier New" pitchFamily="-111" charset="0"/>
              </a:rPr>
              <a:t>  -co "insert=values (1, '</a:t>
            </a:r>
            <a:r>
              <a:rPr lang="en-US" sz="1600" dirty="0" err="1" smtClean="0">
                <a:solidFill>
                  <a:srgbClr val="000066"/>
                </a:solidFill>
                <a:latin typeface="Courier New" pitchFamily="-111" charset="0"/>
              </a:rPr>
              <a:t>sf.tif</a:t>
            </a:r>
            <a:r>
              <a:rPr lang="en-US" sz="1600" dirty="0" smtClean="0">
                <a:solidFill>
                  <a:srgbClr val="000066"/>
                </a:solidFill>
                <a:latin typeface="Courier New" pitchFamily="-111" charset="0"/>
              </a:rPr>
              <a:t>', 'Aerial photo San Francisco',</a:t>
            </a:r>
          </a:p>
          <a:p>
            <a:pPr algn="l" defTabSz="822325" eaLnBrk="0" hangingPunct="0">
              <a:lnSpc>
                <a:spcPct val="80000"/>
              </a:lnSpc>
              <a:buClrTx/>
            </a:pPr>
            <a:r>
              <a:rPr lang="en-US" sz="1600" dirty="0" smtClean="0">
                <a:solidFill>
                  <a:srgbClr val="000066"/>
                </a:solidFill>
                <a:latin typeface="Courier New" pitchFamily="-111" charset="0"/>
              </a:rPr>
              <a:t>      sdo_geor.init('us_rasters_rdt_01’),null,null)"  </a:t>
            </a:r>
            <a:endParaRPr lang="en-US" sz="1600" dirty="0">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Reproject</a:t>
            </a:r>
            <a:r>
              <a:rPr lang="en-US" dirty="0" smtClean="0"/>
              <a:t> while Loading</a:t>
            </a:r>
            <a:endParaRPr lang="en-US" dirty="0"/>
          </a:p>
        </p:txBody>
      </p:sp>
      <p:sp>
        <p:nvSpPr>
          <p:cNvPr id="3" name="Content Placeholder 2"/>
          <p:cNvSpPr>
            <a:spLocks noGrp="1"/>
          </p:cNvSpPr>
          <p:nvPr>
            <p:ph idx="1"/>
          </p:nvPr>
        </p:nvSpPr>
        <p:spPr>
          <a:xfrm>
            <a:off x="742950" y="1371600"/>
            <a:ext cx="8166100" cy="4572000"/>
          </a:xfrm>
        </p:spPr>
        <p:txBody>
          <a:bodyPr/>
          <a:lstStyle/>
          <a:p>
            <a:r>
              <a:rPr lang="en-US" dirty="0" smtClean="0"/>
              <a:t>Use </a:t>
            </a:r>
            <a:r>
              <a:rPr lang="en-US" b="1" dirty="0" err="1" smtClean="0"/>
              <a:t>gdalwarp</a:t>
            </a:r>
            <a:r>
              <a:rPr lang="en-US" b="1" dirty="0" smtClean="0"/>
              <a:t> </a:t>
            </a:r>
            <a:r>
              <a:rPr lang="en-US" dirty="0" smtClean="0"/>
              <a:t>instead of </a:t>
            </a:r>
            <a:r>
              <a:rPr lang="en-US" dirty="0" err="1" smtClean="0"/>
              <a:t>gdal_translate</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b="1" dirty="0" smtClean="0"/>
              <a:t>-</a:t>
            </a:r>
            <a:r>
              <a:rPr lang="en-US" b="1" dirty="0" err="1" smtClean="0"/>
              <a:t>t_srs</a:t>
            </a:r>
            <a:r>
              <a:rPr lang="en-US" b="1" dirty="0" smtClean="0"/>
              <a:t> </a:t>
            </a:r>
            <a:r>
              <a:rPr lang="en-US" dirty="0" smtClean="0"/>
              <a:t>specifies the coordinate system to </a:t>
            </a:r>
            <a:r>
              <a:rPr lang="en-US" dirty="0" err="1" smtClean="0"/>
              <a:t>reproject</a:t>
            </a:r>
            <a:r>
              <a:rPr lang="en-US" dirty="0" smtClean="0"/>
              <a:t> to</a:t>
            </a:r>
          </a:p>
          <a:p>
            <a:r>
              <a:rPr lang="en-US" b="1" dirty="0" smtClean="0"/>
              <a:t>-</a:t>
            </a:r>
            <a:r>
              <a:rPr lang="en-US" b="1" dirty="0" err="1" smtClean="0"/>
              <a:t>a_srs</a:t>
            </a:r>
            <a:r>
              <a:rPr lang="en-US" b="1" dirty="0" smtClean="0"/>
              <a:t> </a:t>
            </a:r>
            <a:r>
              <a:rPr lang="en-US" dirty="0" smtClean="0"/>
              <a:t>specifies the coordinate system of the input file</a:t>
            </a:r>
          </a:p>
          <a:p>
            <a:pPr lvl="1"/>
            <a:r>
              <a:rPr lang="en-US" dirty="0" smtClean="0"/>
              <a:t>Needed only if it cannot be determined from the </a:t>
            </a:r>
            <a:r>
              <a:rPr lang="en-US" dirty="0" err="1" smtClean="0"/>
              <a:t>geotiff</a:t>
            </a:r>
            <a:r>
              <a:rPr lang="en-US" dirty="0" smtClean="0"/>
              <a:t> tags in the input file</a:t>
            </a:r>
          </a:p>
          <a:p>
            <a:pPr>
              <a:buNone/>
            </a:pPr>
            <a:endParaRPr lang="en-US" dirty="0" smtClean="0"/>
          </a:p>
          <a:p>
            <a:endParaRPr lang="en-US" dirty="0" smtClean="0"/>
          </a:p>
        </p:txBody>
      </p:sp>
      <p:sp>
        <p:nvSpPr>
          <p:cNvPr id="4" name="Text Box 4"/>
          <p:cNvSpPr txBox="1">
            <a:spLocks noChangeArrowheads="1"/>
          </p:cNvSpPr>
          <p:nvPr/>
        </p:nvSpPr>
        <p:spPr bwMode="auto">
          <a:xfrm>
            <a:off x="431800" y="1828800"/>
            <a:ext cx="8807450" cy="2538773"/>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smtClean="0">
                <a:solidFill>
                  <a:srgbClr val="FF0000"/>
                </a:solidFill>
                <a:latin typeface="Courier New" pitchFamily="-111" charset="0"/>
              </a:rPr>
              <a:t>gdalwarp</a:t>
            </a:r>
            <a:r>
              <a:rPr lang="en-US" sz="1600" dirty="0" smtClean="0">
                <a:solidFill>
                  <a:srgbClr val="FF0000"/>
                </a:solidFill>
                <a:latin typeface="Courier New" pitchFamily="-111" charset="0"/>
              </a:rPr>
              <a:t> </a:t>
            </a:r>
            <a:r>
              <a:rPr lang="en-US" sz="1600" dirty="0" smtClean="0">
                <a:solidFill>
                  <a:srgbClr val="000066"/>
                </a:solidFill>
                <a:latin typeface="Courier New" pitchFamily="-111" charset="0"/>
              </a:rPr>
              <a:t>-</a:t>
            </a:r>
            <a:r>
              <a:rPr lang="en-US" sz="1600" dirty="0">
                <a:solidFill>
                  <a:srgbClr val="000066"/>
                </a:solidFill>
                <a:latin typeface="Courier New" pitchFamily="-111" charset="0"/>
              </a:rPr>
              <a:t>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smtClean="0">
                <a:solidFill>
                  <a:srgbClr val="000066"/>
                </a:solidFill>
                <a:latin typeface="Courier New" pitchFamily="-111" charset="0"/>
              </a:rPr>
              <a:t>bip</a:t>
            </a:r>
            <a:endParaRPr lang="en-US" sz="1600" dirty="0" smtClean="0">
              <a:solidFill>
                <a:srgbClr val="000066"/>
              </a:solidFill>
              <a:latin typeface="Courier New" pitchFamily="-111" charset="0"/>
            </a:endParaRPr>
          </a:p>
          <a:p>
            <a:pPr algn="l" defTabSz="822325" eaLnBrk="0" hangingPunct="0">
              <a:lnSpc>
                <a:spcPct val="80000"/>
              </a:lnSpc>
              <a:buClrTx/>
            </a:pPr>
            <a:r>
              <a:rPr lang="en-US" sz="1600" dirty="0" smtClean="0">
                <a:solidFill>
                  <a:srgbClr val="FF0000"/>
                </a:solidFill>
                <a:latin typeface="Courier New" pitchFamily="-111" charset="0"/>
              </a:rPr>
              <a:t>  -overwrite </a:t>
            </a:r>
          </a:p>
          <a:p>
            <a:pPr algn="l" defTabSz="822325" eaLnBrk="0" hangingPunct="0">
              <a:lnSpc>
                <a:spcPct val="80000"/>
              </a:lnSpc>
              <a:buClrTx/>
            </a:pPr>
            <a:r>
              <a:rPr lang="en-US" sz="1600" dirty="0" smtClean="0">
                <a:solidFill>
                  <a:srgbClr val="FF0000"/>
                </a:solidFill>
                <a:latin typeface="Courier New" pitchFamily="-111" charset="0"/>
              </a:rPr>
              <a:t>  -</a:t>
            </a:r>
            <a:r>
              <a:rPr lang="en-US" sz="1600" dirty="0" err="1" smtClean="0">
                <a:solidFill>
                  <a:srgbClr val="FF0000"/>
                </a:solidFill>
                <a:latin typeface="Courier New" pitchFamily="-111" charset="0"/>
              </a:rPr>
              <a:t>t_srs</a:t>
            </a:r>
            <a:r>
              <a:rPr lang="en-US" sz="1600" dirty="0" smtClean="0">
                <a:solidFill>
                  <a:srgbClr val="FF0000"/>
                </a:solidFill>
                <a:latin typeface="Courier New" pitchFamily="-111" charset="0"/>
              </a:rPr>
              <a:t> EPSG:4326</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Reproject, Compress and Mosaic while Loading</a:t>
            </a:r>
            <a:endParaRPr lang="en-US" dirty="0"/>
          </a:p>
        </p:txBody>
      </p:sp>
      <p:sp>
        <p:nvSpPr>
          <p:cNvPr id="3" name="Content Placeholder 2"/>
          <p:cNvSpPr>
            <a:spLocks noGrp="1"/>
          </p:cNvSpPr>
          <p:nvPr>
            <p:ph idx="1"/>
          </p:nvPr>
        </p:nvSpPr>
        <p:spPr/>
        <p:txBody>
          <a:bodyPr/>
          <a:lstStyle/>
          <a:p>
            <a:r>
              <a:rPr lang="en-US" dirty="0" smtClean="0"/>
              <a:t>Define the “virtual data set” (VRT)</a:t>
            </a:r>
          </a:p>
          <a:p>
            <a:pPr lvl="1"/>
            <a:r>
              <a:rPr lang="en-US" dirty="0" smtClean="0"/>
              <a:t>Lists all the </a:t>
            </a:r>
            <a:r>
              <a:rPr lang="en-US" dirty="0" err="1" smtClean="0"/>
              <a:t>tif</a:t>
            </a:r>
            <a:r>
              <a:rPr lang="en-US" dirty="0" smtClean="0"/>
              <a:t> files to combine</a:t>
            </a:r>
          </a:p>
          <a:p>
            <a:pPr lvl="1"/>
            <a:endParaRPr lang="en-US" dirty="0" smtClean="0"/>
          </a:p>
          <a:p>
            <a:r>
              <a:rPr lang="en-US" dirty="0" smtClean="0"/>
              <a:t>Then process the “virtual data set”</a:t>
            </a:r>
          </a:p>
          <a:p>
            <a:endParaRPr lang="en-US" dirty="0"/>
          </a:p>
        </p:txBody>
      </p:sp>
      <p:sp>
        <p:nvSpPr>
          <p:cNvPr id="4" name="Text Box 4"/>
          <p:cNvSpPr txBox="1">
            <a:spLocks noChangeArrowheads="1"/>
          </p:cNvSpPr>
          <p:nvPr/>
        </p:nvSpPr>
        <p:spPr bwMode="auto">
          <a:xfrm>
            <a:off x="431800" y="2438400"/>
            <a:ext cx="8807450" cy="298160"/>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smtClean="0">
                <a:solidFill>
                  <a:srgbClr val="000066"/>
                </a:solidFill>
                <a:latin typeface="Courier New" pitchFamily="-111" charset="0"/>
              </a:rPr>
              <a:t>gdalbuildvrt</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sf.vrt</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tif</a:t>
            </a:r>
            <a:endParaRPr lang="en-US" sz="1600" dirty="0" smtClean="0">
              <a:solidFill>
                <a:srgbClr val="000066"/>
              </a:solidFill>
              <a:latin typeface="Courier New" pitchFamily="-111" charset="0"/>
            </a:endParaRPr>
          </a:p>
        </p:txBody>
      </p:sp>
      <p:sp>
        <p:nvSpPr>
          <p:cNvPr id="5" name="Text Box 4"/>
          <p:cNvSpPr txBox="1">
            <a:spLocks noChangeArrowheads="1"/>
          </p:cNvSpPr>
          <p:nvPr/>
        </p:nvSpPr>
        <p:spPr bwMode="auto">
          <a:xfrm>
            <a:off x="412750" y="3200400"/>
            <a:ext cx="8807450" cy="2858861"/>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noProof="1" smtClean="0">
                <a:solidFill>
                  <a:srgbClr val="000066"/>
                </a:solidFill>
                <a:latin typeface="Courier New" pitchFamily="-111" charset="0"/>
              </a:rPr>
              <a:t>gdalwarp -of georaster </a:t>
            </a:r>
            <a:r>
              <a:rPr lang="en-US" sz="1600" noProof="1" smtClean="0">
                <a:solidFill>
                  <a:srgbClr val="FF0000"/>
                </a:solidFill>
                <a:latin typeface="Courier New" pitchFamily="-111" charset="0"/>
              </a:rPr>
              <a:t>sf.vrt</a:t>
            </a:r>
          </a:p>
          <a:p>
            <a:pPr algn="l" defTabSz="822325" eaLnBrk="0" hangingPunct="0">
              <a:lnSpc>
                <a:spcPct val="80000"/>
              </a:lnSpc>
              <a:buClrTx/>
            </a:pPr>
            <a:r>
              <a:rPr lang="en-US" sz="1600" noProof="1" smtClean="0">
                <a:solidFill>
                  <a:srgbClr val="000066"/>
                </a:solidFill>
                <a:latin typeface="Courier New" pitchFamily="-111" charset="0"/>
              </a:rPr>
              <a:t>  georaster:scott/tiger@orcl111,us_rasters,georaster </a:t>
            </a:r>
          </a:p>
          <a:p>
            <a:pPr algn="l" defTabSz="822325" eaLnBrk="0" hangingPunct="0">
              <a:lnSpc>
                <a:spcPct val="80000"/>
              </a:lnSpc>
              <a:buClrTx/>
            </a:pPr>
            <a:r>
              <a:rPr lang="en-US" sz="1600" noProof="1" smtClean="0">
                <a:solidFill>
                  <a:srgbClr val="000066"/>
                </a:solidFill>
                <a:latin typeface="Courier New" pitchFamily="-111" charset="0"/>
              </a:rPr>
              <a:t>  -co blockxsize=512 -co blockysize=512 -co blockbsize=3 </a:t>
            </a:r>
          </a:p>
          <a:p>
            <a:pPr algn="l" defTabSz="822325" eaLnBrk="0" hangingPunct="0">
              <a:lnSpc>
                <a:spcPct val="80000"/>
              </a:lnSpc>
              <a:buClrTx/>
            </a:pPr>
            <a:r>
              <a:rPr lang="en-US" sz="1600" noProof="1" smtClean="0">
                <a:solidFill>
                  <a:srgbClr val="000066"/>
                </a:solidFill>
                <a:latin typeface="Courier New" pitchFamily="-111" charset="0"/>
              </a:rPr>
              <a:t>  -co interleave=bip</a:t>
            </a:r>
          </a:p>
          <a:p>
            <a:pPr algn="l" defTabSz="822325" eaLnBrk="0" hangingPunct="0">
              <a:lnSpc>
                <a:spcPct val="80000"/>
              </a:lnSpc>
              <a:buClrTx/>
            </a:pPr>
            <a:r>
              <a:rPr lang="en-US" sz="1600" noProof="1" smtClean="0">
                <a:solidFill>
                  <a:srgbClr val="000066"/>
                </a:solidFill>
                <a:latin typeface="Courier New" pitchFamily="-111" charset="0"/>
              </a:rPr>
              <a:t>  </a:t>
            </a:r>
            <a:r>
              <a:rPr lang="en-US" sz="1600" noProof="1" smtClean="0">
                <a:solidFill>
                  <a:srgbClr val="FF0000"/>
                </a:solidFill>
                <a:latin typeface="Courier New" pitchFamily="-111" charset="0"/>
              </a:rPr>
              <a:t>-co compress=jpeg-f</a:t>
            </a:r>
          </a:p>
          <a:p>
            <a:pPr algn="l" defTabSz="822325" eaLnBrk="0" hangingPunct="0">
              <a:lnSpc>
                <a:spcPct val="80000"/>
              </a:lnSpc>
              <a:buClrTx/>
            </a:pPr>
            <a:r>
              <a:rPr lang="en-US" sz="1600" noProof="1" smtClean="0">
                <a:solidFill>
                  <a:srgbClr val="FF0000"/>
                </a:solidFill>
                <a:latin typeface="Courier New" pitchFamily="-111" charset="0"/>
              </a:rPr>
              <a:t>  -overwrite </a:t>
            </a:r>
          </a:p>
          <a:p>
            <a:pPr algn="l" defTabSz="822325" eaLnBrk="0" hangingPunct="0">
              <a:lnSpc>
                <a:spcPct val="80000"/>
              </a:lnSpc>
              <a:buClrTx/>
            </a:pPr>
            <a:r>
              <a:rPr lang="en-US" sz="1600" noProof="1" smtClean="0">
                <a:solidFill>
                  <a:srgbClr val="FF0000"/>
                </a:solidFill>
                <a:latin typeface="Courier New" pitchFamily="-111" charset="0"/>
              </a:rPr>
              <a:t>  -t_srs EPSG:4326</a:t>
            </a:r>
            <a:endParaRPr lang="en-US" sz="1600" noProof="1" smtClean="0">
              <a:solidFill>
                <a:srgbClr val="000066"/>
              </a:solidFill>
              <a:latin typeface="Courier New" pitchFamily="-111" charset="0"/>
            </a:endParaRPr>
          </a:p>
          <a:p>
            <a:pPr algn="l" defTabSz="822325" eaLnBrk="0" hangingPunct="0">
              <a:lnSpc>
                <a:spcPct val="80000"/>
              </a:lnSpc>
              <a:buClrTx/>
            </a:pPr>
            <a:r>
              <a:rPr lang="en-US" sz="1600" noProof="1" smtClean="0">
                <a:solidFill>
                  <a:srgbClr val="000066"/>
                </a:solidFill>
                <a:latin typeface="Courier New" pitchFamily="-111" charset="0"/>
              </a:rPr>
              <a:t>  -co "insert=values (1, 'sf.tif', 'Aerial photo San Francisco',</a:t>
            </a:r>
          </a:p>
          <a:p>
            <a:pPr algn="l" defTabSz="822325" eaLnBrk="0" hangingPunct="0">
              <a:lnSpc>
                <a:spcPct val="80000"/>
              </a:lnSpc>
              <a:buClrTx/>
            </a:pPr>
            <a:r>
              <a:rPr lang="en-US" sz="1600" noProof="1" smtClean="0">
                <a:solidFill>
                  <a:srgbClr val="000066"/>
                </a:solidFill>
                <a:latin typeface="Courier New" pitchFamily="-111" charset="0"/>
              </a:rPr>
              <a:t>      sdo_geor.init('us_rasters_rdt_01’),null,null)"  </a:t>
            </a:r>
            <a:endParaRPr lang="en-US" sz="1600" noProof="1">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 as JPEG2000</a:t>
            </a:r>
            <a:endParaRPr lang="en-US" dirty="0"/>
          </a:p>
        </p:txBody>
      </p:sp>
      <p:sp>
        <p:nvSpPr>
          <p:cNvPr id="3" name="Content Placeholder 2"/>
          <p:cNvSpPr>
            <a:spLocks noGrp="1"/>
          </p:cNvSpPr>
          <p:nvPr>
            <p:ph idx="1"/>
          </p:nvPr>
        </p:nvSpPr>
        <p:spPr/>
        <p:txBody>
          <a:bodyPr/>
          <a:lstStyle/>
          <a:p>
            <a:r>
              <a:rPr lang="en-US" sz="2000" dirty="0" smtClean="0"/>
              <a:t>No need to specify block sizes</a:t>
            </a:r>
          </a:p>
          <a:p>
            <a:r>
              <a:rPr lang="en-US" sz="2000" dirty="0" smtClean="0"/>
              <a:t>Loading automatically generates the pyramid</a:t>
            </a:r>
          </a:p>
          <a:p>
            <a:pPr lvl="2"/>
            <a:endParaRPr lang="en-US" sz="1600" dirty="0" smtClean="0"/>
          </a:p>
          <a:p>
            <a:endParaRPr lang="en-US" sz="2000" dirty="0"/>
          </a:p>
          <a:p>
            <a:endParaRPr lang="en-US" sz="2000" dirty="0" smtClean="0"/>
          </a:p>
          <a:p>
            <a:endParaRPr lang="en-US" sz="2000" dirty="0"/>
          </a:p>
          <a:p>
            <a:endParaRPr lang="en-US" sz="2000" dirty="0" smtClean="0"/>
          </a:p>
          <a:p>
            <a:r>
              <a:rPr lang="en-US" sz="2000" dirty="0" smtClean="0"/>
              <a:t>Specify the compression level using the JP2_QUALITY parameter</a:t>
            </a:r>
          </a:p>
          <a:p>
            <a:pPr lvl="1"/>
            <a:r>
              <a:rPr lang="en-US" sz="1600" dirty="0" smtClean="0"/>
              <a:t>represents the percentage in size reduction</a:t>
            </a:r>
          </a:p>
          <a:p>
            <a:pPr lvl="1"/>
            <a:r>
              <a:rPr lang="en-US" sz="1600" dirty="0"/>
              <a:t>f</a:t>
            </a:r>
            <a:r>
              <a:rPr lang="en-US" sz="1600" dirty="0" smtClean="0"/>
              <a:t>or example: 5 means that the raster is reduced to 5% of the input file</a:t>
            </a:r>
          </a:p>
          <a:p>
            <a:pPr lvl="1"/>
            <a:r>
              <a:rPr lang="en-US" sz="1600" dirty="0"/>
              <a:t>t</a:t>
            </a:r>
            <a:r>
              <a:rPr lang="en-US" sz="1600" dirty="0" smtClean="0"/>
              <a:t>his is a compression ratio of 100/5 = 20:1</a:t>
            </a:r>
          </a:p>
          <a:p>
            <a:r>
              <a:rPr lang="en-US" sz="2000" dirty="0" smtClean="0"/>
              <a:t>Default quality is 25 (= ratio 4:1)</a:t>
            </a:r>
          </a:p>
          <a:p>
            <a:endParaRPr lang="en-US" sz="2000" dirty="0" smtClean="0"/>
          </a:p>
          <a:p>
            <a:endParaRPr lang="en-US" sz="2000" dirty="0"/>
          </a:p>
          <a:p>
            <a:endParaRPr lang="en-US" sz="2000" dirty="0" smtClean="0"/>
          </a:p>
          <a:p>
            <a:endParaRPr lang="en-US" sz="2000" dirty="0" smtClean="0"/>
          </a:p>
        </p:txBody>
      </p:sp>
      <p:sp>
        <p:nvSpPr>
          <p:cNvPr id="4" name="Text Box 4"/>
          <p:cNvSpPr txBox="1">
            <a:spLocks noChangeArrowheads="1"/>
          </p:cNvSpPr>
          <p:nvPr/>
        </p:nvSpPr>
        <p:spPr bwMode="auto">
          <a:xfrm>
            <a:off x="431800" y="2362753"/>
            <a:ext cx="8807450" cy="1570303"/>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smtClean="0">
                <a:solidFill>
                  <a:srgbClr val="FF0000"/>
                </a:solidFill>
                <a:latin typeface="Courier New" pitchFamily="-111" charset="0"/>
              </a:rPr>
              <a:t>  -co compress=jp2-f</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extLst>
      <p:ext uri="{BB962C8B-B14F-4D97-AF65-F5344CB8AC3E}">
        <p14:creationId xmlns:p14="http://schemas.microsoft.com/office/powerpoint/2010/main" val="1118846339"/>
      </p:ext>
    </p:extLst>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 as JPEG2000</a:t>
            </a:r>
            <a:endParaRPr lang="en-US" dirty="0"/>
          </a:p>
        </p:txBody>
      </p:sp>
      <p:sp>
        <p:nvSpPr>
          <p:cNvPr id="3" name="Content Placeholder 2"/>
          <p:cNvSpPr>
            <a:spLocks noGrp="1"/>
          </p:cNvSpPr>
          <p:nvPr>
            <p:ph idx="1"/>
          </p:nvPr>
        </p:nvSpPr>
        <p:spPr/>
        <p:txBody>
          <a:bodyPr/>
          <a:lstStyle/>
          <a:p>
            <a:r>
              <a:rPr lang="en-US" sz="2000" dirty="0" smtClean="0"/>
              <a:t>GDAL build must contain a JPEG2000-capable plugin</a:t>
            </a:r>
          </a:p>
          <a:p>
            <a:pPr lvl="1"/>
            <a:r>
              <a:rPr lang="en-US" sz="1600" dirty="0" smtClean="0"/>
              <a:t>JP2OpenJPEG (</a:t>
            </a:r>
            <a:r>
              <a:rPr lang="en-US" sz="1600" dirty="0"/>
              <a:t>Open source) or </a:t>
            </a:r>
            <a:r>
              <a:rPr lang="en-US" sz="1600" dirty="0" smtClean="0"/>
              <a:t>JP2ECW (ERDAS SDK)</a:t>
            </a:r>
          </a:p>
          <a:p>
            <a:pPr lvl="1"/>
            <a:r>
              <a:rPr lang="en-US" sz="1600" dirty="0" smtClean="0"/>
              <a:t>Load fails if none present</a:t>
            </a:r>
          </a:p>
          <a:p>
            <a:pPr lvl="1"/>
            <a:endParaRPr lang="en-US" sz="1600" dirty="0"/>
          </a:p>
          <a:p>
            <a:pPr lvl="1"/>
            <a:endParaRPr lang="en-US" sz="1600" dirty="0" smtClean="0"/>
          </a:p>
          <a:p>
            <a:pPr lvl="1"/>
            <a:endParaRPr lang="en-US" sz="1600" dirty="0"/>
          </a:p>
          <a:p>
            <a:r>
              <a:rPr lang="en-US" sz="2000" dirty="0" smtClean="0"/>
              <a:t>Plugin must allow compression. </a:t>
            </a:r>
          </a:p>
          <a:p>
            <a:endParaRPr lang="en-US" sz="2000" dirty="0"/>
          </a:p>
          <a:p>
            <a:endParaRPr lang="en-US" sz="2000" dirty="0" smtClean="0"/>
          </a:p>
          <a:p>
            <a:endParaRPr lang="en-US" sz="2000" dirty="0"/>
          </a:p>
          <a:p>
            <a:r>
              <a:rPr lang="en-US" sz="2000" dirty="0" smtClean="0"/>
              <a:t>Specifying JP2_QUALITY=100 gives a lossless compression</a:t>
            </a:r>
          </a:p>
          <a:p>
            <a:pPr lvl="1"/>
            <a:r>
              <a:rPr lang="en-US" sz="1600" dirty="0" smtClean="0"/>
              <a:t>Still smaller than the original file </a:t>
            </a:r>
          </a:p>
          <a:p>
            <a:pPr lvl="1"/>
            <a:endParaRPr lang="en-US" sz="1600" dirty="0"/>
          </a:p>
          <a:p>
            <a:pPr lvl="1"/>
            <a:endParaRPr lang="en-US" sz="1600" dirty="0" smtClean="0"/>
          </a:p>
          <a:p>
            <a:pPr lvl="1"/>
            <a:endParaRPr lang="en-US" sz="1600" dirty="0"/>
          </a:p>
          <a:p>
            <a:endParaRPr lang="en-US" dirty="0"/>
          </a:p>
          <a:p>
            <a:endParaRPr lang="en-US" sz="2000" dirty="0" smtClean="0"/>
          </a:p>
          <a:p>
            <a:endParaRPr lang="en-US" sz="2000" dirty="0"/>
          </a:p>
          <a:p>
            <a:endParaRPr lang="en-US" sz="2000" dirty="0" smtClean="0"/>
          </a:p>
          <a:p>
            <a:endParaRPr lang="en-US" sz="2000" dirty="0" smtClean="0"/>
          </a:p>
        </p:txBody>
      </p:sp>
      <p:sp>
        <p:nvSpPr>
          <p:cNvPr id="4" name="Text Box 4"/>
          <p:cNvSpPr txBox="1">
            <a:spLocks noChangeArrowheads="1"/>
          </p:cNvSpPr>
          <p:nvPr/>
        </p:nvSpPr>
        <p:spPr bwMode="auto">
          <a:xfrm>
            <a:off x="431800" y="2564904"/>
            <a:ext cx="8807450" cy="819328"/>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ERROR </a:t>
            </a:r>
            <a:r>
              <a:rPr lang="en-US" sz="1600" dirty="0">
                <a:solidFill>
                  <a:srgbClr val="000066"/>
                </a:solidFill>
                <a:latin typeface="Courier New" pitchFamily="-111" charset="0"/>
              </a:rPr>
              <a:t>1: Unable to copy JPEG2000 image into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dataset</a:t>
            </a:r>
            <a:r>
              <a:rPr lang="en-US" sz="1600" dirty="0" smtClean="0">
                <a:solidFill>
                  <a:srgbClr val="000066"/>
                </a:solidFill>
                <a:latin typeface="Courier New" pitchFamily="-111" charset="0"/>
              </a:rPr>
              <a:t>.</a:t>
            </a:r>
          </a:p>
          <a:p>
            <a:pPr algn="l" defTabSz="822325" eaLnBrk="0" hangingPunct="0">
              <a:lnSpc>
                <a:spcPct val="80000"/>
              </a:lnSpc>
              <a:buClrTx/>
            </a:pPr>
            <a:r>
              <a:rPr lang="en-US" sz="1600" dirty="0" smtClean="0">
                <a:solidFill>
                  <a:srgbClr val="000066"/>
                </a:solidFill>
                <a:latin typeface="Courier New" pitchFamily="-111" charset="0"/>
              </a:rPr>
              <a:t>No </a:t>
            </a:r>
            <a:r>
              <a:rPr lang="en-US" sz="1600" dirty="0">
                <a:solidFill>
                  <a:srgbClr val="000066"/>
                </a:solidFill>
                <a:latin typeface="Courier New" pitchFamily="-111" charset="0"/>
              </a:rPr>
              <a:t>JPEG2000 capable driver (JP2OPENJPEG, JP2ECW, JP2MRSID, etc...) is available."  </a:t>
            </a:r>
          </a:p>
        </p:txBody>
      </p:sp>
      <p:sp>
        <p:nvSpPr>
          <p:cNvPr id="5" name="Text Box 4"/>
          <p:cNvSpPr txBox="1">
            <a:spLocks noChangeArrowheads="1"/>
          </p:cNvSpPr>
          <p:nvPr/>
        </p:nvSpPr>
        <p:spPr bwMode="auto">
          <a:xfrm>
            <a:off x="416496" y="3789040"/>
            <a:ext cx="8807450" cy="819328"/>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ERROR </a:t>
            </a:r>
            <a:r>
              <a:rPr lang="en-US" sz="1600" dirty="0">
                <a:solidFill>
                  <a:srgbClr val="000066"/>
                </a:solidFill>
                <a:latin typeface="Courier New" pitchFamily="-111" charset="0"/>
              </a:rPr>
              <a:t>1: Unable to copy JPEG2000 image into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dataset</a:t>
            </a:r>
            <a:r>
              <a:rPr lang="en-US" sz="1600" dirty="0" smtClean="0">
                <a:solidFill>
                  <a:srgbClr val="000066"/>
                </a:solidFill>
                <a:latin typeface="Courier New" pitchFamily="-111" charset="0"/>
              </a:rPr>
              <a:t>.</a:t>
            </a:r>
          </a:p>
          <a:p>
            <a:pPr algn="l" defTabSz="822325" eaLnBrk="0" hangingPunct="0">
              <a:lnSpc>
                <a:spcPct val="80000"/>
              </a:lnSpc>
              <a:buClrTx/>
            </a:pPr>
            <a:r>
              <a:rPr lang="en-US" sz="1600" dirty="0" smtClean="0">
                <a:solidFill>
                  <a:srgbClr val="000066"/>
                </a:solidFill>
                <a:latin typeface="Courier New" pitchFamily="-111" charset="0"/>
              </a:rPr>
              <a:t>One </a:t>
            </a:r>
            <a:r>
              <a:rPr lang="en-US" sz="1600" dirty="0">
                <a:solidFill>
                  <a:srgbClr val="000066"/>
                </a:solidFill>
                <a:latin typeface="Courier New" pitchFamily="-111" charset="0"/>
              </a:rPr>
              <a:t>or several JPEG2000 capable drivers are available but the file could not be opened successfully.</a:t>
            </a:r>
          </a:p>
        </p:txBody>
      </p:sp>
    </p:spTree>
    <p:extLst>
      <p:ext uri="{BB962C8B-B14F-4D97-AF65-F5344CB8AC3E}">
        <p14:creationId xmlns:p14="http://schemas.microsoft.com/office/powerpoint/2010/main" val="1035116965"/>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Raster Data and Cell Size</a:t>
            </a:r>
          </a:p>
        </p:txBody>
      </p:sp>
      <p:graphicFrame>
        <p:nvGraphicFramePr>
          <p:cNvPr id="26626" name="Object 3"/>
          <p:cNvGraphicFramePr>
            <a:graphicFrameLocks noChangeAspect="1"/>
          </p:cNvGraphicFramePr>
          <p:nvPr/>
        </p:nvGraphicFramePr>
        <p:xfrm>
          <a:off x="3549650" y="3962400"/>
          <a:ext cx="2724150" cy="1525588"/>
        </p:xfrm>
        <a:graphic>
          <a:graphicData uri="http://schemas.openxmlformats.org/presentationml/2006/ole">
            <mc:AlternateContent xmlns:mc="http://schemas.openxmlformats.org/markup-compatibility/2006">
              <mc:Choice xmlns:v="urn:schemas-microsoft-com:vml" Requires="v">
                <p:oleObj spid="_x0000_s26720" name="Photo Editor Photo" r:id="rId4" imgW="5877745" imgH="4495238" progId="">
                  <p:embed/>
                </p:oleObj>
              </mc:Choice>
              <mc:Fallback>
                <p:oleObj name="Photo Editor Photo" r:id="rId4" imgW="5877745" imgH="4495238"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3549650" y="39624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33" name="Text Box 4"/>
          <p:cNvSpPr txBox="1">
            <a:spLocks noChangeArrowheads="1"/>
          </p:cNvSpPr>
          <p:nvPr/>
        </p:nvSpPr>
        <p:spPr bwMode="auto">
          <a:xfrm>
            <a:off x="3797300" y="1295400"/>
            <a:ext cx="2228850" cy="3000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Coarser resolution</a:t>
            </a:r>
          </a:p>
        </p:txBody>
      </p:sp>
      <p:sp>
        <p:nvSpPr>
          <p:cNvPr id="26634" name="Text Box 5"/>
          <p:cNvSpPr txBox="1">
            <a:spLocks noChangeArrowheads="1"/>
          </p:cNvSpPr>
          <p:nvPr/>
        </p:nvSpPr>
        <p:spPr bwMode="auto">
          <a:xfrm>
            <a:off x="4044950" y="3505200"/>
            <a:ext cx="1898650" cy="300038"/>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Finer resolution</a:t>
            </a:r>
          </a:p>
        </p:txBody>
      </p:sp>
      <p:graphicFrame>
        <p:nvGraphicFramePr>
          <p:cNvPr id="26627" name="Object 6"/>
          <p:cNvGraphicFramePr>
            <a:graphicFrameLocks noChangeAspect="1"/>
          </p:cNvGraphicFramePr>
          <p:nvPr/>
        </p:nvGraphicFramePr>
        <p:xfrm>
          <a:off x="3549650" y="1752600"/>
          <a:ext cx="2724150" cy="1525588"/>
        </p:xfrm>
        <a:graphic>
          <a:graphicData uri="http://schemas.openxmlformats.org/presentationml/2006/ole">
            <mc:AlternateContent xmlns:mc="http://schemas.openxmlformats.org/markup-compatibility/2006">
              <mc:Choice xmlns:v="urn:schemas-microsoft-com:vml" Requires="v">
                <p:oleObj spid="_x0000_s26721" name="Photo Editor Photo" r:id="rId6" imgW="5877745" imgH="4495238" progId="">
                  <p:embed/>
                </p:oleObj>
              </mc:Choice>
              <mc:Fallback>
                <p:oleObj name="Photo Editor Photo" r:id="rId6" imgW="5877745" imgH="4495238"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3549650" y="17526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628" name="Object 7"/>
          <p:cNvGraphicFramePr>
            <a:graphicFrameLocks noChangeAspect="1"/>
          </p:cNvGraphicFramePr>
          <p:nvPr/>
        </p:nvGraphicFramePr>
        <p:xfrm>
          <a:off x="495300" y="3962400"/>
          <a:ext cx="2724150" cy="1525588"/>
        </p:xfrm>
        <a:graphic>
          <a:graphicData uri="http://schemas.openxmlformats.org/presentationml/2006/ole">
            <mc:AlternateContent xmlns:mc="http://schemas.openxmlformats.org/markup-compatibility/2006">
              <mc:Choice xmlns:v="urn:schemas-microsoft-com:vml" Requires="v">
                <p:oleObj spid="_x0000_s26722" name="Photo Editor Photo" r:id="rId7" imgW="5877745" imgH="4495238" progId="">
                  <p:embed/>
                </p:oleObj>
              </mc:Choice>
              <mc:Fallback>
                <p:oleObj name="Photo Editor Photo" r:id="rId7" imgW="5877745" imgH="4495238"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495300" y="39624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629" name="Object 8"/>
          <p:cNvGraphicFramePr>
            <a:graphicFrameLocks noChangeAspect="1"/>
          </p:cNvGraphicFramePr>
          <p:nvPr/>
        </p:nvGraphicFramePr>
        <p:xfrm>
          <a:off x="412750" y="1752600"/>
          <a:ext cx="2724150" cy="1525588"/>
        </p:xfrm>
        <a:graphic>
          <a:graphicData uri="http://schemas.openxmlformats.org/presentationml/2006/ole">
            <mc:AlternateContent xmlns:mc="http://schemas.openxmlformats.org/markup-compatibility/2006">
              <mc:Choice xmlns:v="urn:schemas-microsoft-com:vml" Requires="v">
                <p:oleObj spid="_x0000_s26723" name="Photo Editor Photo" r:id="rId8" imgW="5877745" imgH="4495238" progId="">
                  <p:embed/>
                </p:oleObj>
              </mc:Choice>
              <mc:Fallback>
                <p:oleObj name="Photo Editor Photo" r:id="rId8" imgW="5877745" imgH="4495238"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412750" y="17526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630" name="Object 9"/>
          <p:cNvGraphicFramePr>
            <a:graphicFrameLocks noChangeAspect="1"/>
          </p:cNvGraphicFramePr>
          <p:nvPr/>
        </p:nvGraphicFramePr>
        <p:xfrm>
          <a:off x="6851650" y="1752600"/>
          <a:ext cx="2724150" cy="1525588"/>
        </p:xfrm>
        <a:graphic>
          <a:graphicData uri="http://schemas.openxmlformats.org/presentationml/2006/ole">
            <mc:AlternateContent xmlns:mc="http://schemas.openxmlformats.org/markup-compatibility/2006">
              <mc:Choice xmlns:v="urn:schemas-microsoft-com:vml" Requires="v">
                <p:oleObj spid="_x0000_s26724" name="Photo Editor Photo" r:id="rId9" imgW="5877745" imgH="4495238" progId="">
                  <p:embed/>
                </p:oleObj>
              </mc:Choice>
              <mc:Fallback>
                <p:oleObj name="Photo Editor Photo" r:id="rId9" imgW="5877745" imgH="4495238" progId="">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6851650" y="17526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631" name="Object 10"/>
          <p:cNvGraphicFramePr>
            <a:graphicFrameLocks noChangeAspect="1"/>
          </p:cNvGraphicFramePr>
          <p:nvPr/>
        </p:nvGraphicFramePr>
        <p:xfrm>
          <a:off x="6851650" y="3962400"/>
          <a:ext cx="2724150" cy="1525588"/>
        </p:xfrm>
        <a:graphic>
          <a:graphicData uri="http://schemas.openxmlformats.org/presentationml/2006/ole">
            <mc:AlternateContent xmlns:mc="http://schemas.openxmlformats.org/markup-compatibility/2006">
              <mc:Choice xmlns:v="urn:schemas-microsoft-com:vml" Requires="v">
                <p:oleObj spid="_x0000_s26725" name="Photo Editor Photo" r:id="rId10" imgW="5877745" imgH="4495238" progId="">
                  <p:embed/>
                </p:oleObj>
              </mc:Choice>
              <mc:Fallback>
                <p:oleObj name="Photo Editor Photo" r:id="rId10" imgW="5877745" imgH="4495238" progId="">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t="7323"/>
                      <a:stretch>
                        <a:fillRect/>
                      </a:stretch>
                    </p:blipFill>
                    <p:spPr bwMode="auto">
                      <a:xfrm>
                        <a:off x="6851650" y="3962400"/>
                        <a:ext cx="2724150" cy="152558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35" name="Rectangle 11"/>
          <p:cNvSpPr>
            <a:spLocks noChangeArrowheads="1"/>
          </p:cNvSpPr>
          <p:nvPr/>
        </p:nvSpPr>
        <p:spPr bwMode="auto">
          <a:xfrm>
            <a:off x="67691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36" name="Rectangle 12"/>
          <p:cNvSpPr>
            <a:spLocks noChangeArrowheads="1"/>
          </p:cNvSpPr>
          <p:nvPr/>
        </p:nvSpPr>
        <p:spPr bwMode="auto">
          <a:xfrm>
            <a:off x="69342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37" name="Rectangle 13"/>
          <p:cNvSpPr>
            <a:spLocks noChangeArrowheads="1"/>
          </p:cNvSpPr>
          <p:nvPr/>
        </p:nvSpPr>
        <p:spPr bwMode="auto">
          <a:xfrm>
            <a:off x="70993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38" name="Rectangle 14"/>
          <p:cNvSpPr>
            <a:spLocks noChangeArrowheads="1"/>
          </p:cNvSpPr>
          <p:nvPr/>
        </p:nvSpPr>
        <p:spPr bwMode="auto">
          <a:xfrm>
            <a:off x="72644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39" name="Rectangle 15"/>
          <p:cNvSpPr>
            <a:spLocks noChangeArrowheads="1"/>
          </p:cNvSpPr>
          <p:nvPr/>
        </p:nvSpPr>
        <p:spPr bwMode="auto">
          <a:xfrm>
            <a:off x="80899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0" name="Rectangle 16"/>
          <p:cNvSpPr>
            <a:spLocks noChangeArrowheads="1"/>
          </p:cNvSpPr>
          <p:nvPr/>
        </p:nvSpPr>
        <p:spPr bwMode="auto">
          <a:xfrm>
            <a:off x="79248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1" name="Rectangle 17"/>
          <p:cNvSpPr>
            <a:spLocks noChangeArrowheads="1"/>
          </p:cNvSpPr>
          <p:nvPr/>
        </p:nvSpPr>
        <p:spPr bwMode="auto">
          <a:xfrm>
            <a:off x="74295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2" name="Rectangle 18"/>
          <p:cNvSpPr>
            <a:spLocks noChangeArrowheads="1"/>
          </p:cNvSpPr>
          <p:nvPr/>
        </p:nvSpPr>
        <p:spPr bwMode="auto">
          <a:xfrm>
            <a:off x="75946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3" name="Rectangle 19"/>
          <p:cNvSpPr>
            <a:spLocks noChangeArrowheads="1"/>
          </p:cNvSpPr>
          <p:nvPr/>
        </p:nvSpPr>
        <p:spPr bwMode="auto">
          <a:xfrm>
            <a:off x="77597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4" name="Rectangle 20"/>
          <p:cNvSpPr>
            <a:spLocks noChangeArrowheads="1"/>
          </p:cNvSpPr>
          <p:nvPr/>
        </p:nvSpPr>
        <p:spPr bwMode="auto">
          <a:xfrm>
            <a:off x="82550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5" name="Rectangle 21"/>
          <p:cNvSpPr>
            <a:spLocks noChangeArrowheads="1"/>
          </p:cNvSpPr>
          <p:nvPr/>
        </p:nvSpPr>
        <p:spPr bwMode="auto">
          <a:xfrm>
            <a:off x="84201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6" name="Rectangle 22"/>
          <p:cNvSpPr>
            <a:spLocks noChangeArrowheads="1"/>
          </p:cNvSpPr>
          <p:nvPr/>
        </p:nvSpPr>
        <p:spPr bwMode="auto">
          <a:xfrm>
            <a:off x="85852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7" name="Rectangle 23"/>
          <p:cNvSpPr>
            <a:spLocks noChangeArrowheads="1"/>
          </p:cNvSpPr>
          <p:nvPr/>
        </p:nvSpPr>
        <p:spPr bwMode="auto">
          <a:xfrm>
            <a:off x="94107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8" name="Rectangle 24"/>
          <p:cNvSpPr>
            <a:spLocks noChangeArrowheads="1"/>
          </p:cNvSpPr>
          <p:nvPr/>
        </p:nvSpPr>
        <p:spPr bwMode="auto">
          <a:xfrm>
            <a:off x="89154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49" name="Rectangle 25"/>
          <p:cNvSpPr>
            <a:spLocks noChangeArrowheads="1"/>
          </p:cNvSpPr>
          <p:nvPr/>
        </p:nvSpPr>
        <p:spPr bwMode="auto">
          <a:xfrm>
            <a:off x="90805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0" name="Rectangle 26"/>
          <p:cNvSpPr>
            <a:spLocks noChangeArrowheads="1"/>
          </p:cNvSpPr>
          <p:nvPr/>
        </p:nvSpPr>
        <p:spPr bwMode="auto">
          <a:xfrm>
            <a:off x="9245600" y="1676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1" name="Rectangle 27"/>
          <p:cNvSpPr>
            <a:spLocks noChangeArrowheads="1"/>
          </p:cNvSpPr>
          <p:nvPr/>
        </p:nvSpPr>
        <p:spPr bwMode="auto">
          <a:xfrm>
            <a:off x="6769100" y="1828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2" name="Rectangle 28"/>
          <p:cNvSpPr>
            <a:spLocks noChangeArrowheads="1"/>
          </p:cNvSpPr>
          <p:nvPr/>
        </p:nvSpPr>
        <p:spPr bwMode="auto">
          <a:xfrm>
            <a:off x="9410700" y="1828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3" name="Rectangle 29"/>
          <p:cNvSpPr>
            <a:spLocks noChangeArrowheads="1"/>
          </p:cNvSpPr>
          <p:nvPr/>
        </p:nvSpPr>
        <p:spPr bwMode="auto">
          <a:xfrm>
            <a:off x="8915400" y="1828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4" name="Rectangle 30"/>
          <p:cNvSpPr>
            <a:spLocks noChangeArrowheads="1"/>
          </p:cNvSpPr>
          <p:nvPr/>
        </p:nvSpPr>
        <p:spPr bwMode="auto">
          <a:xfrm>
            <a:off x="9080500" y="1828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5" name="Rectangle 31"/>
          <p:cNvSpPr>
            <a:spLocks noChangeArrowheads="1"/>
          </p:cNvSpPr>
          <p:nvPr/>
        </p:nvSpPr>
        <p:spPr bwMode="auto">
          <a:xfrm>
            <a:off x="9245600" y="1828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6" name="Rectangle 32"/>
          <p:cNvSpPr>
            <a:spLocks noChangeArrowheads="1"/>
          </p:cNvSpPr>
          <p:nvPr/>
        </p:nvSpPr>
        <p:spPr bwMode="auto">
          <a:xfrm>
            <a:off x="6769100" y="1981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7" name="Rectangle 33"/>
          <p:cNvSpPr>
            <a:spLocks noChangeArrowheads="1"/>
          </p:cNvSpPr>
          <p:nvPr/>
        </p:nvSpPr>
        <p:spPr bwMode="auto">
          <a:xfrm>
            <a:off x="9410700" y="1981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8" name="Rectangle 34"/>
          <p:cNvSpPr>
            <a:spLocks noChangeArrowheads="1"/>
          </p:cNvSpPr>
          <p:nvPr/>
        </p:nvSpPr>
        <p:spPr bwMode="auto">
          <a:xfrm>
            <a:off x="9080500" y="1981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59" name="Rectangle 35"/>
          <p:cNvSpPr>
            <a:spLocks noChangeArrowheads="1"/>
          </p:cNvSpPr>
          <p:nvPr/>
        </p:nvSpPr>
        <p:spPr bwMode="auto">
          <a:xfrm>
            <a:off x="9245600" y="1981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0" name="Rectangle 36"/>
          <p:cNvSpPr>
            <a:spLocks noChangeArrowheads="1"/>
          </p:cNvSpPr>
          <p:nvPr/>
        </p:nvSpPr>
        <p:spPr bwMode="auto">
          <a:xfrm>
            <a:off x="67691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1" name="Rectangle 37"/>
          <p:cNvSpPr>
            <a:spLocks noChangeArrowheads="1"/>
          </p:cNvSpPr>
          <p:nvPr/>
        </p:nvSpPr>
        <p:spPr bwMode="auto">
          <a:xfrm>
            <a:off x="69342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2" name="Rectangle 38"/>
          <p:cNvSpPr>
            <a:spLocks noChangeArrowheads="1"/>
          </p:cNvSpPr>
          <p:nvPr/>
        </p:nvSpPr>
        <p:spPr bwMode="auto">
          <a:xfrm>
            <a:off x="70993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3" name="Rectangle 39"/>
          <p:cNvSpPr>
            <a:spLocks noChangeArrowheads="1"/>
          </p:cNvSpPr>
          <p:nvPr/>
        </p:nvSpPr>
        <p:spPr bwMode="auto">
          <a:xfrm>
            <a:off x="72644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4" name="Rectangle 40"/>
          <p:cNvSpPr>
            <a:spLocks noChangeArrowheads="1"/>
          </p:cNvSpPr>
          <p:nvPr/>
        </p:nvSpPr>
        <p:spPr bwMode="auto">
          <a:xfrm>
            <a:off x="80899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5" name="Rectangle 41"/>
          <p:cNvSpPr>
            <a:spLocks noChangeArrowheads="1"/>
          </p:cNvSpPr>
          <p:nvPr/>
        </p:nvSpPr>
        <p:spPr bwMode="auto">
          <a:xfrm>
            <a:off x="79248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6" name="Rectangle 42"/>
          <p:cNvSpPr>
            <a:spLocks noChangeArrowheads="1"/>
          </p:cNvSpPr>
          <p:nvPr/>
        </p:nvSpPr>
        <p:spPr bwMode="auto">
          <a:xfrm>
            <a:off x="74295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7" name="Rectangle 43"/>
          <p:cNvSpPr>
            <a:spLocks noChangeArrowheads="1"/>
          </p:cNvSpPr>
          <p:nvPr/>
        </p:nvSpPr>
        <p:spPr bwMode="auto">
          <a:xfrm>
            <a:off x="75946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8" name="Rectangle 44"/>
          <p:cNvSpPr>
            <a:spLocks noChangeArrowheads="1"/>
          </p:cNvSpPr>
          <p:nvPr/>
        </p:nvSpPr>
        <p:spPr bwMode="auto">
          <a:xfrm>
            <a:off x="77597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69" name="Rectangle 45"/>
          <p:cNvSpPr>
            <a:spLocks noChangeArrowheads="1"/>
          </p:cNvSpPr>
          <p:nvPr/>
        </p:nvSpPr>
        <p:spPr bwMode="auto">
          <a:xfrm>
            <a:off x="8255000" y="25908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0" name="Rectangle 46"/>
          <p:cNvSpPr>
            <a:spLocks noChangeArrowheads="1"/>
          </p:cNvSpPr>
          <p:nvPr/>
        </p:nvSpPr>
        <p:spPr bwMode="auto">
          <a:xfrm>
            <a:off x="9410700" y="2286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1" name="Rectangle 47"/>
          <p:cNvSpPr>
            <a:spLocks noChangeArrowheads="1"/>
          </p:cNvSpPr>
          <p:nvPr/>
        </p:nvSpPr>
        <p:spPr bwMode="auto">
          <a:xfrm>
            <a:off x="9080500" y="2286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2" name="Rectangle 48"/>
          <p:cNvSpPr>
            <a:spLocks noChangeArrowheads="1"/>
          </p:cNvSpPr>
          <p:nvPr/>
        </p:nvSpPr>
        <p:spPr bwMode="auto">
          <a:xfrm>
            <a:off x="9245600" y="2286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3" name="Rectangle 49"/>
          <p:cNvSpPr>
            <a:spLocks noChangeArrowheads="1"/>
          </p:cNvSpPr>
          <p:nvPr/>
        </p:nvSpPr>
        <p:spPr bwMode="auto">
          <a:xfrm>
            <a:off x="6769100" y="2133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4" name="Rectangle 50"/>
          <p:cNvSpPr>
            <a:spLocks noChangeArrowheads="1"/>
          </p:cNvSpPr>
          <p:nvPr/>
        </p:nvSpPr>
        <p:spPr bwMode="auto">
          <a:xfrm>
            <a:off x="9410700" y="2133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5" name="Rectangle 51"/>
          <p:cNvSpPr>
            <a:spLocks noChangeArrowheads="1"/>
          </p:cNvSpPr>
          <p:nvPr/>
        </p:nvSpPr>
        <p:spPr bwMode="auto">
          <a:xfrm>
            <a:off x="9080500" y="2133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6" name="Rectangle 52"/>
          <p:cNvSpPr>
            <a:spLocks noChangeArrowheads="1"/>
          </p:cNvSpPr>
          <p:nvPr/>
        </p:nvSpPr>
        <p:spPr bwMode="auto">
          <a:xfrm>
            <a:off x="9245600" y="2133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7" name="Rectangle 53"/>
          <p:cNvSpPr>
            <a:spLocks noChangeArrowheads="1"/>
          </p:cNvSpPr>
          <p:nvPr/>
        </p:nvSpPr>
        <p:spPr bwMode="auto">
          <a:xfrm>
            <a:off x="67691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8" name="Rectangle 54"/>
          <p:cNvSpPr>
            <a:spLocks noChangeArrowheads="1"/>
          </p:cNvSpPr>
          <p:nvPr/>
        </p:nvSpPr>
        <p:spPr bwMode="auto">
          <a:xfrm>
            <a:off x="69342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79" name="Rectangle 55"/>
          <p:cNvSpPr>
            <a:spLocks noChangeArrowheads="1"/>
          </p:cNvSpPr>
          <p:nvPr/>
        </p:nvSpPr>
        <p:spPr bwMode="auto">
          <a:xfrm>
            <a:off x="70993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0" name="Rectangle 56"/>
          <p:cNvSpPr>
            <a:spLocks noChangeArrowheads="1"/>
          </p:cNvSpPr>
          <p:nvPr/>
        </p:nvSpPr>
        <p:spPr bwMode="auto">
          <a:xfrm>
            <a:off x="72644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1" name="Rectangle 57"/>
          <p:cNvSpPr>
            <a:spLocks noChangeArrowheads="1"/>
          </p:cNvSpPr>
          <p:nvPr/>
        </p:nvSpPr>
        <p:spPr bwMode="auto">
          <a:xfrm>
            <a:off x="80899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2" name="Rectangle 58"/>
          <p:cNvSpPr>
            <a:spLocks noChangeArrowheads="1"/>
          </p:cNvSpPr>
          <p:nvPr/>
        </p:nvSpPr>
        <p:spPr bwMode="auto">
          <a:xfrm>
            <a:off x="79248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3" name="Rectangle 59"/>
          <p:cNvSpPr>
            <a:spLocks noChangeArrowheads="1"/>
          </p:cNvSpPr>
          <p:nvPr/>
        </p:nvSpPr>
        <p:spPr bwMode="auto">
          <a:xfrm>
            <a:off x="74295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4" name="Rectangle 60"/>
          <p:cNvSpPr>
            <a:spLocks noChangeArrowheads="1"/>
          </p:cNvSpPr>
          <p:nvPr/>
        </p:nvSpPr>
        <p:spPr bwMode="auto">
          <a:xfrm>
            <a:off x="75946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5" name="Rectangle 61"/>
          <p:cNvSpPr>
            <a:spLocks noChangeArrowheads="1"/>
          </p:cNvSpPr>
          <p:nvPr/>
        </p:nvSpPr>
        <p:spPr bwMode="auto">
          <a:xfrm>
            <a:off x="77597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6" name="Rectangle 62"/>
          <p:cNvSpPr>
            <a:spLocks noChangeArrowheads="1"/>
          </p:cNvSpPr>
          <p:nvPr/>
        </p:nvSpPr>
        <p:spPr bwMode="auto">
          <a:xfrm>
            <a:off x="82550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7" name="Rectangle 63"/>
          <p:cNvSpPr>
            <a:spLocks noChangeArrowheads="1"/>
          </p:cNvSpPr>
          <p:nvPr/>
        </p:nvSpPr>
        <p:spPr bwMode="auto">
          <a:xfrm>
            <a:off x="84201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8" name="Rectangle 64"/>
          <p:cNvSpPr>
            <a:spLocks noChangeArrowheads="1"/>
          </p:cNvSpPr>
          <p:nvPr/>
        </p:nvSpPr>
        <p:spPr bwMode="auto">
          <a:xfrm>
            <a:off x="85852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89" name="Rectangle 65"/>
          <p:cNvSpPr>
            <a:spLocks noChangeArrowheads="1"/>
          </p:cNvSpPr>
          <p:nvPr/>
        </p:nvSpPr>
        <p:spPr bwMode="auto">
          <a:xfrm>
            <a:off x="87503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0" name="Rectangle 66"/>
          <p:cNvSpPr>
            <a:spLocks noChangeArrowheads="1"/>
          </p:cNvSpPr>
          <p:nvPr/>
        </p:nvSpPr>
        <p:spPr bwMode="auto">
          <a:xfrm>
            <a:off x="94107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1" name="Rectangle 67"/>
          <p:cNvSpPr>
            <a:spLocks noChangeArrowheads="1"/>
          </p:cNvSpPr>
          <p:nvPr/>
        </p:nvSpPr>
        <p:spPr bwMode="auto">
          <a:xfrm>
            <a:off x="89154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2" name="Rectangle 68"/>
          <p:cNvSpPr>
            <a:spLocks noChangeArrowheads="1"/>
          </p:cNvSpPr>
          <p:nvPr/>
        </p:nvSpPr>
        <p:spPr bwMode="auto">
          <a:xfrm>
            <a:off x="90805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3" name="Rectangle 69"/>
          <p:cNvSpPr>
            <a:spLocks noChangeArrowheads="1"/>
          </p:cNvSpPr>
          <p:nvPr/>
        </p:nvSpPr>
        <p:spPr bwMode="auto">
          <a:xfrm>
            <a:off x="9245600" y="3200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4" name="Rectangle 70"/>
          <p:cNvSpPr>
            <a:spLocks noChangeArrowheads="1"/>
          </p:cNvSpPr>
          <p:nvPr/>
        </p:nvSpPr>
        <p:spPr bwMode="auto">
          <a:xfrm>
            <a:off x="67691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5" name="Rectangle 71"/>
          <p:cNvSpPr>
            <a:spLocks noChangeArrowheads="1"/>
          </p:cNvSpPr>
          <p:nvPr/>
        </p:nvSpPr>
        <p:spPr bwMode="auto">
          <a:xfrm>
            <a:off x="69342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6" name="Rectangle 72"/>
          <p:cNvSpPr>
            <a:spLocks noChangeArrowheads="1"/>
          </p:cNvSpPr>
          <p:nvPr/>
        </p:nvSpPr>
        <p:spPr bwMode="auto">
          <a:xfrm>
            <a:off x="70993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7" name="Rectangle 73"/>
          <p:cNvSpPr>
            <a:spLocks noChangeArrowheads="1"/>
          </p:cNvSpPr>
          <p:nvPr/>
        </p:nvSpPr>
        <p:spPr bwMode="auto">
          <a:xfrm>
            <a:off x="72644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8" name="Rectangle 74"/>
          <p:cNvSpPr>
            <a:spLocks noChangeArrowheads="1"/>
          </p:cNvSpPr>
          <p:nvPr/>
        </p:nvSpPr>
        <p:spPr bwMode="auto">
          <a:xfrm>
            <a:off x="80899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699" name="Rectangle 75"/>
          <p:cNvSpPr>
            <a:spLocks noChangeArrowheads="1"/>
          </p:cNvSpPr>
          <p:nvPr/>
        </p:nvSpPr>
        <p:spPr bwMode="auto">
          <a:xfrm>
            <a:off x="79248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0" name="Rectangle 76"/>
          <p:cNvSpPr>
            <a:spLocks noChangeArrowheads="1"/>
          </p:cNvSpPr>
          <p:nvPr/>
        </p:nvSpPr>
        <p:spPr bwMode="auto">
          <a:xfrm>
            <a:off x="74295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1" name="Rectangle 77"/>
          <p:cNvSpPr>
            <a:spLocks noChangeArrowheads="1"/>
          </p:cNvSpPr>
          <p:nvPr/>
        </p:nvSpPr>
        <p:spPr bwMode="auto">
          <a:xfrm>
            <a:off x="75946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2" name="Rectangle 78"/>
          <p:cNvSpPr>
            <a:spLocks noChangeArrowheads="1"/>
          </p:cNvSpPr>
          <p:nvPr/>
        </p:nvSpPr>
        <p:spPr bwMode="auto">
          <a:xfrm>
            <a:off x="77597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3" name="Rectangle 79"/>
          <p:cNvSpPr>
            <a:spLocks noChangeArrowheads="1"/>
          </p:cNvSpPr>
          <p:nvPr/>
        </p:nvSpPr>
        <p:spPr bwMode="auto">
          <a:xfrm>
            <a:off x="82550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4" name="Rectangle 80"/>
          <p:cNvSpPr>
            <a:spLocks noChangeArrowheads="1"/>
          </p:cNvSpPr>
          <p:nvPr/>
        </p:nvSpPr>
        <p:spPr bwMode="auto">
          <a:xfrm>
            <a:off x="84201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5" name="Rectangle 81"/>
          <p:cNvSpPr>
            <a:spLocks noChangeArrowheads="1"/>
          </p:cNvSpPr>
          <p:nvPr/>
        </p:nvSpPr>
        <p:spPr bwMode="auto">
          <a:xfrm>
            <a:off x="85852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6" name="Rectangle 82"/>
          <p:cNvSpPr>
            <a:spLocks noChangeArrowheads="1"/>
          </p:cNvSpPr>
          <p:nvPr/>
        </p:nvSpPr>
        <p:spPr bwMode="auto">
          <a:xfrm>
            <a:off x="87503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7" name="Rectangle 83"/>
          <p:cNvSpPr>
            <a:spLocks noChangeArrowheads="1"/>
          </p:cNvSpPr>
          <p:nvPr/>
        </p:nvSpPr>
        <p:spPr bwMode="auto">
          <a:xfrm>
            <a:off x="89154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8" name="Rectangle 84"/>
          <p:cNvSpPr>
            <a:spLocks noChangeArrowheads="1"/>
          </p:cNvSpPr>
          <p:nvPr/>
        </p:nvSpPr>
        <p:spPr bwMode="auto">
          <a:xfrm>
            <a:off x="9080500" y="30480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09" name="Rectangle 85"/>
          <p:cNvSpPr>
            <a:spLocks noChangeArrowheads="1"/>
          </p:cNvSpPr>
          <p:nvPr/>
        </p:nvSpPr>
        <p:spPr bwMode="auto">
          <a:xfrm>
            <a:off x="67691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0" name="Rectangle 86"/>
          <p:cNvSpPr>
            <a:spLocks noChangeArrowheads="1"/>
          </p:cNvSpPr>
          <p:nvPr/>
        </p:nvSpPr>
        <p:spPr bwMode="auto">
          <a:xfrm>
            <a:off x="69342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1" name="Rectangle 87"/>
          <p:cNvSpPr>
            <a:spLocks noChangeArrowheads="1"/>
          </p:cNvSpPr>
          <p:nvPr/>
        </p:nvSpPr>
        <p:spPr bwMode="auto">
          <a:xfrm>
            <a:off x="70993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2" name="Rectangle 88"/>
          <p:cNvSpPr>
            <a:spLocks noChangeArrowheads="1"/>
          </p:cNvSpPr>
          <p:nvPr/>
        </p:nvSpPr>
        <p:spPr bwMode="auto">
          <a:xfrm>
            <a:off x="72644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3" name="Rectangle 89"/>
          <p:cNvSpPr>
            <a:spLocks noChangeArrowheads="1"/>
          </p:cNvSpPr>
          <p:nvPr/>
        </p:nvSpPr>
        <p:spPr bwMode="auto">
          <a:xfrm>
            <a:off x="80899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4" name="Rectangle 90"/>
          <p:cNvSpPr>
            <a:spLocks noChangeArrowheads="1"/>
          </p:cNvSpPr>
          <p:nvPr/>
        </p:nvSpPr>
        <p:spPr bwMode="auto">
          <a:xfrm>
            <a:off x="79248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5" name="Rectangle 91"/>
          <p:cNvSpPr>
            <a:spLocks noChangeArrowheads="1"/>
          </p:cNvSpPr>
          <p:nvPr/>
        </p:nvSpPr>
        <p:spPr bwMode="auto">
          <a:xfrm>
            <a:off x="74295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6" name="Rectangle 92"/>
          <p:cNvSpPr>
            <a:spLocks noChangeArrowheads="1"/>
          </p:cNvSpPr>
          <p:nvPr/>
        </p:nvSpPr>
        <p:spPr bwMode="auto">
          <a:xfrm>
            <a:off x="75946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7" name="Rectangle 93"/>
          <p:cNvSpPr>
            <a:spLocks noChangeArrowheads="1"/>
          </p:cNvSpPr>
          <p:nvPr/>
        </p:nvSpPr>
        <p:spPr bwMode="auto">
          <a:xfrm>
            <a:off x="77597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8" name="Rectangle 94"/>
          <p:cNvSpPr>
            <a:spLocks noChangeArrowheads="1"/>
          </p:cNvSpPr>
          <p:nvPr/>
        </p:nvSpPr>
        <p:spPr bwMode="auto">
          <a:xfrm>
            <a:off x="82550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19" name="Rectangle 95"/>
          <p:cNvSpPr>
            <a:spLocks noChangeArrowheads="1"/>
          </p:cNvSpPr>
          <p:nvPr/>
        </p:nvSpPr>
        <p:spPr bwMode="auto">
          <a:xfrm>
            <a:off x="84201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0" name="Rectangle 96"/>
          <p:cNvSpPr>
            <a:spLocks noChangeArrowheads="1"/>
          </p:cNvSpPr>
          <p:nvPr/>
        </p:nvSpPr>
        <p:spPr bwMode="auto">
          <a:xfrm>
            <a:off x="85852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1" name="Rectangle 97"/>
          <p:cNvSpPr>
            <a:spLocks noChangeArrowheads="1"/>
          </p:cNvSpPr>
          <p:nvPr/>
        </p:nvSpPr>
        <p:spPr bwMode="auto">
          <a:xfrm>
            <a:off x="9245600" y="28956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2" name="Rectangle 98"/>
          <p:cNvSpPr>
            <a:spLocks noChangeArrowheads="1"/>
          </p:cNvSpPr>
          <p:nvPr/>
        </p:nvSpPr>
        <p:spPr bwMode="auto">
          <a:xfrm>
            <a:off x="67691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3" name="Rectangle 99"/>
          <p:cNvSpPr>
            <a:spLocks noChangeArrowheads="1"/>
          </p:cNvSpPr>
          <p:nvPr/>
        </p:nvSpPr>
        <p:spPr bwMode="auto">
          <a:xfrm>
            <a:off x="69342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4" name="Rectangle 100"/>
          <p:cNvSpPr>
            <a:spLocks noChangeArrowheads="1"/>
          </p:cNvSpPr>
          <p:nvPr/>
        </p:nvSpPr>
        <p:spPr bwMode="auto">
          <a:xfrm>
            <a:off x="70993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5" name="Rectangle 101"/>
          <p:cNvSpPr>
            <a:spLocks noChangeArrowheads="1"/>
          </p:cNvSpPr>
          <p:nvPr/>
        </p:nvSpPr>
        <p:spPr bwMode="auto">
          <a:xfrm>
            <a:off x="72644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6" name="Rectangle 102"/>
          <p:cNvSpPr>
            <a:spLocks noChangeArrowheads="1"/>
          </p:cNvSpPr>
          <p:nvPr/>
        </p:nvSpPr>
        <p:spPr bwMode="auto">
          <a:xfrm>
            <a:off x="80899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7" name="Rectangle 103"/>
          <p:cNvSpPr>
            <a:spLocks noChangeArrowheads="1"/>
          </p:cNvSpPr>
          <p:nvPr/>
        </p:nvSpPr>
        <p:spPr bwMode="auto">
          <a:xfrm>
            <a:off x="79248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8" name="Rectangle 104"/>
          <p:cNvSpPr>
            <a:spLocks noChangeArrowheads="1"/>
          </p:cNvSpPr>
          <p:nvPr/>
        </p:nvSpPr>
        <p:spPr bwMode="auto">
          <a:xfrm>
            <a:off x="74295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29" name="Rectangle 105"/>
          <p:cNvSpPr>
            <a:spLocks noChangeArrowheads="1"/>
          </p:cNvSpPr>
          <p:nvPr/>
        </p:nvSpPr>
        <p:spPr bwMode="auto">
          <a:xfrm>
            <a:off x="75946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0" name="Rectangle 106"/>
          <p:cNvSpPr>
            <a:spLocks noChangeArrowheads="1"/>
          </p:cNvSpPr>
          <p:nvPr/>
        </p:nvSpPr>
        <p:spPr bwMode="auto">
          <a:xfrm>
            <a:off x="77597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1" name="Rectangle 107"/>
          <p:cNvSpPr>
            <a:spLocks noChangeArrowheads="1"/>
          </p:cNvSpPr>
          <p:nvPr/>
        </p:nvSpPr>
        <p:spPr bwMode="auto">
          <a:xfrm>
            <a:off x="82550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2" name="Rectangle 108"/>
          <p:cNvSpPr>
            <a:spLocks noChangeArrowheads="1"/>
          </p:cNvSpPr>
          <p:nvPr/>
        </p:nvSpPr>
        <p:spPr bwMode="auto">
          <a:xfrm>
            <a:off x="8420100" y="27432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3" name="Rectangle 109"/>
          <p:cNvSpPr>
            <a:spLocks noChangeArrowheads="1"/>
          </p:cNvSpPr>
          <p:nvPr/>
        </p:nvSpPr>
        <p:spPr bwMode="auto">
          <a:xfrm>
            <a:off x="9080500" y="2438400"/>
            <a:ext cx="165100" cy="1524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nvGrpSpPr>
          <p:cNvPr id="26734" name="Group 110"/>
          <p:cNvGrpSpPr>
            <a:grpSpLocks/>
          </p:cNvGrpSpPr>
          <p:nvPr/>
        </p:nvGrpSpPr>
        <p:grpSpPr bwMode="auto">
          <a:xfrm>
            <a:off x="6769100" y="1676400"/>
            <a:ext cx="2806700" cy="1524000"/>
            <a:chOff x="3936" y="1056"/>
            <a:chExt cx="1632" cy="960"/>
          </a:xfrm>
        </p:grpSpPr>
        <p:sp>
          <p:nvSpPr>
            <p:cNvPr id="170778" name="Rectangle 111"/>
            <p:cNvSpPr>
              <a:spLocks noChangeArrowheads="1"/>
            </p:cNvSpPr>
            <p:nvPr/>
          </p:nvSpPr>
          <p:spPr bwMode="auto">
            <a:xfrm>
              <a:off x="5376"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79" name="Rectangle 112"/>
            <p:cNvSpPr>
              <a:spLocks noChangeArrowheads="1"/>
            </p:cNvSpPr>
            <p:nvPr/>
          </p:nvSpPr>
          <p:spPr bwMode="auto">
            <a:xfrm>
              <a:off x="5088" y="105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0" name="Rectangle 113"/>
            <p:cNvSpPr>
              <a:spLocks noChangeArrowheads="1"/>
            </p:cNvSpPr>
            <p:nvPr/>
          </p:nvSpPr>
          <p:spPr bwMode="auto">
            <a:xfrm>
              <a:off x="4032"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1" name="Rectangle 114"/>
            <p:cNvSpPr>
              <a:spLocks noChangeArrowheads="1"/>
            </p:cNvSpPr>
            <p:nvPr/>
          </p:nvSpPr>
          <p:spPr bwMode="auto">
            <a:xfrm>
              <a:off x="4128"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2" name="Rectangle 115"/>
            <p:cNvSpPr>
              <a:spLocks noChangeArrowheads="1"/>
            </p:cNvSpPr>
            <p:nvPr/>
          </p:nvSpPr>
          <p:spPr bwMode="auto">
            <a:xfrm>
              <a:off x="4224"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3" name="Rectangle 116"/>
            <p:cNvSpPr>
              <a:spLocks noChangeArrowheads="1"/>
            </p:cNvSpPr>
            <p:nvPr/>
          </p:nvSpPr>
          <p:spPr bwMode="auto">
            <a:xfrm>
              <a:off x="4704"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4" name="Rectangle 117"/>
            <p:cNvSpPr>
              <a:spLocks noChangeArrowheads="1"/>
            </p:cNvSpPr>
            <p:nvPr/>
          </p:nvSpPr>
          <p:spPr bwMode="auto">
            <a:xfrm>
              <a:off x="4608"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5" name="Rectangle 118"/>
            <p:cNvSpPr>
              <a:spLocks noChangeArrowheads="1"/>
            </p:cNvSpPr>
            <p:nvPr/>
          </p:nvSpPr>
          <p:spPr bwMode="auto">
            <a:xfrm>
              <a:off x="4320"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6" name="Rectangle 119"/>
            <p:cNvSpPr>
              <a:spLocks noChangeArrowheads="1"/>
            </p:cNvSpPr>
            <p:nvPr/>
          </p:nvSpPr>
          <p:spPr bwMode="auto">
            <a:xfrm>
              <a:off x="4416"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7" name="Rectangle 120"/>
            <p:cNvSpPr>
              <a:spLocks noChangeArrowheads="1"/>
            </p:cNvSpPr>
            <p:nvPr/>
          </p:nvSpPr>
          <p:spPr bwMode="auto">
            <a:xfrm>
              <a:off x="4512"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8" name="Rectangle 121"/>
            <p:cNvSpPr>
              <a:spLocks noChangeArrowheads="1"/>
            </p:cNvSpPr>
            <p:nvPr/>
          </p:nvSpPr>
          <p:spPr bwMode="auto">
            <a:xfrm>
              <a:off x="4800"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89" name="Rectangle 122"/>
            <p:cNvSpPr>
              <a:spLocks noChangeArrowheads="1"/>
            </p:cNvSpPr>
            <p:nvPr/>
          </p:nvSpPr>
          <p:spPr bwMode="auto">
            <a:xfrm>
              <a:off x="4896"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0" name="Rectangle 123"/>
            <p:cNvSpPr>
              <a:spLocks noChangeArrowheads="1"/>
            </p:cNvSpPr>
            <p:nvPr/>
          </p:nvSpPr>
          <p:spPr bwMode="auto">
            <a:xfrm>
              <a:off x="4992"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1" name="Rectangle 124"/>
            <p:cNvSpPr>
              <a:spLocks noChangeArrowheads="1"/>
            </p:cNvSpPr>
            <p:nvPr/>
          </p:nvSpPr>
          <p:spPr bwMode="auto">
            <a:xfrm>
              <a:off x="5088" y="115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2" name="Rectangle 125"/>
            <p:cNvSpPr>
              <a:spLocks noChangeArrowheads="1"/>
            </p:cNvSpPr>
            <p:nvPr/>
          </p:nvSpPr>
          <p:spPr bwMode="auto">
            <a:xfrm>
              <a:off x="4032"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3" name="Rectangle 126"/>
            <p:cNvSpPr>
              <a:spLocks noChangeArrowheads="1"/>
            </p:cNvSpPr>
            <p:nvPr/>
          </p:nvSpPr>
          <p:spPr bwMode="auto">
            <a:xfrm>
              <a:off x="4128"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4" name="Rectangle 127"/>
            <p:cNvSpPr>
              <a:spLocks noChangeArrowheads="1"/>
            </p:cNvSpPr>
            <p:nvPr/>
          </p:nvSpPr>
          <p:spPr bwMode="auto">
            <a:xfrm>
              <a:off x="4224"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5" name="Rectangle 128"/>
            <p:cNvSpPr>
              <a:spLocks noChangeArrowheads="1"/>
            </p:cNvSpPr>
            <p:nvPr/>
          </p:nvSpPr>
          <p:spPr bwMode="auto">
            <a:xfrm>
              <a:off x="4704"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6" name="Rectangle 129"/>
            <p:cNvSpPr>
              <a:spLocks noChangeArrowheads="1"/>
            </p:cNvSpPr>
            <p:nvPr/>
          </p:nvSpPr>
          <p:spPr bwMode="auto">
            <a:xfrm>
              <a:off x="4608"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7" name="Rectangle 130"/>
            <p:cNvSpPr>
              <a:spLocks noChangeArrowheads="1"/>
            </p:cNvSpPr>
            <p:nvPr/>
          </p:nvSpPr>
          <p:spPr bwMode="auto">
            <a:xfrm>
              <a:off x="4320"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8" name="Rectangle 131"/>
            <p:cNvSpPr>
              <a:spLocks noChangeArrowheads="1"/>
            </p:cNvSpPr>
            <p:nvPr/>
          </p:nvSpPr>
          <p:spPr bwMode="auto">
            <a:xfrm>
              <a:off x="4416"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799" name="Rectangle 132"/>
            <p:cNvSpPr>
              <a:spLocks noChangeArrowheads="1"/>
            </p:cNvSpPr>
            <p:nvPr/>
          </p:nvSpPr>
          <p:spPr bwMode="auto">
            <a:xfrm>
              <a:off x="4512"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0" name="Rectangle 133"/>
            <p:cNvSpPr>
              <a:spLocks noChangeArrowheads="1"/>
            </p:cNvSpPr>
            <p:nvPr/>
          </p:nvSpPr>
          <p:spPr bwMode="auto">
            <a:xfrm>
              <a:off x="4800"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1" name="Rectangle 134"/>
            <p:cNvSpPr>
              <a:spLocks noChangeArrowheads="1"/>
            </p:cNvSpPr>
            <p:nvPr/>
          </p:nvSpPr>
          <p:spPr bwMode="auto">
            <a:xfrm>
              <a:off x="4896"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2" name="Rectangle 135"/>
            <p:cNvSpPr>
              <a:spLocks noChangeArrowheads="1"/>
            </p:cNvSpPr>
            <p:nvPr/>
          </p:nvSpPr>
          <p:spPr bwMode="auto">
            <a:xfrm>
              <a:off x="4992"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3" name="Rectangle 136"/>
            <p:cNvSpPr>
              <a:spLocks noChangeArrowheads="1"/>
            </p:cNvSpPr>
            <p:nvPr/>
          </p:nvSpPr>
          <p:spPr bwMode="auto">
            <a:xfrm>
              <a:off x="5088"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4" name="Rectangle 137"/>
            <p:cNvSpPr>
              <a:spLocks noChangeArrowheads="1"/>
            </p:cNvSpPr>
            <p:nvPr/>
          </p:nvSpPr>
          <p:spPr bwMode="auto">
            <a:xfrm>
              <a:off x="5184" y="124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5" name="Rectangle 138"/>
            <p:cNvSpPr>
              <a:spLocks noChangeArrowheads="1"/>
            </p:cNvSpPr>
            <p:nvPr/>
          </p:nvSpPr>
          <p:spPr bwMode="auto">
            <a:xfrm>
              <a:off x="4896"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6" name="Rectangle 139"/>
            <p:cNvSpPr>
              <a:spLocks noChangeArrowheads="1"/>
            </p:cNvSpPr>
            <p:nvPr/>
          </p:nvSpPr>
          <p:spPr bwMode="auto">
            <a:xfrm>
              <a:off x="4992"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7" name="Rectangle 140"/>
            <p:cNvSpPr>
              <a:spLocks noChangeArrowheads="1"/>
            </p:cNvSpPr>
            <p:nvPr/>
          </p:nvSpPr>
          <p:spPr bwMode="auto">
            <a:xfrm>
              <a:off x="5088"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8" name="Rectangle 141"/>
            <p:cNvSpPr>
              <a:spLocks noChangeArrowheads="1"/>
            </p:cNvSpPr>
            <p:nvPr/>
          </p:nvSpPr>
          <p:spPr bwMode="auto">
            <a:xfrm>
              <a:off x="5472"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09" name="Rectangle 142"/>
            <p:cNvSpPr>
              <a:spLocks noChangeArrowheads="1"/>
            </p:cNvSpPr>
            <p:nvPr/>
          </p:nvSpPr>
          <p:spPr bwMode="auto">
            <a:xfrm>
              <a:off x="5184"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0" name="Rectangle 143"/>
            <p:cNvSpPr>
              <a:spLocks noChangeArrowheads="1"/>
            </p:cNvSpPr>
            <p:nvPr/>
          </p:nvSpPr>
          <p:spPr bwMode="auto">
            <a:xfrm>
              <a:off x="5280"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1" name="Rectangle 144"/>
            <p:cNvSpPr>
              <a:spLocks noChangeArrowheads="1"/>
            </p:cNvSpPr>
            <p:nvPr/>
          </p:nvSpPr>
          <p:spPr bwMode="auto">
            <a:xfrm>
              <a:off x="5376" y="1632"/>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2" name="Rectangle 145"/>
            <p:cNvSpPr>
              <a:spLocks noChangeArrowheads="1"/>
            </p:cNvSpPr>
            <p:nvPr/>
          </p:nvSpPr>
          <p:spPr bwMode="auto">
            <a:xfrm>
              <a:off x="3936"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3" name="Rectangle 146"/>
            <p:cNvSpPr>
              <a:spLocks noChangeArrowheads="1"/>
            </p:cNvSpPr>
            <p:nvPr/>
          </p:nvSpPr>
          <p:spPr bwMode="auto">
            <a:xfrm>
              <a:off x="4032"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4" name="Rectangle 147"/>
            <p:cNvSpPr>
              <a:spLocks noChangeArrowheads="1"/>
            </p:cNvSpPr>
            <p:nvPr/>
          </p:nvSpPr>
          <p:spPr bwMode="auto">
            <a:xfrm>
              <a:off x="4128"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5" name="Rectangle 148"/>
            <p:cNvSpPr>
              <a:spLocks noChangeArrowheads="1"/>
            </p:cNvSpPr>
            <p:nvPr/>
          </p:nvSpPr>
          <p:spPr bwMode="auto">
            <a:xfrm>
              <a:off x="4224"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6" name="Rectangle 149"/>
            <p:cNvSpPr>
              <a:spLocks noChangeArrowheads="1"/>
            </p:cNvSpPr>
            <p:nvPr/>
          </p:nvSpPr>
          <p:spPr bwMode="auto">
            <a:xfrm>
              <a:off x="4704"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7" name="Rectangle 150"/>
            <p:cNvSpPr>
              <a:spLocks noChangeArrowheads="1"/>
            </p:cNvSpPr>
            <p:nvPr/>
          </p:nvSpPr>
          <p:spPr bwMode="auto">
            <a:xfrm>
              <a:off x="4608"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8" name="Rectangle 151"/>
            <p:cNvSpPr>
              <a:spLocks noChangeArrowheads="1"/>
            </p:cNvSpPr>
            <p:nvPr/>
          </p:nvSpPr>
          <p:spPr bwMode="auto">
            <a:xfrm>
              <a:off x="4320"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19" name="Rectangle 152"/>
            <p:cNvSpPr>
              <a:spLocks noChangeArrowheads="1"/>
            </p:cNvSpPr>
            <p:nvPr/>
          </p:nvSpPr>
          <p:spPr bwMode="auto">
            <a:xfrm>
              <a:off x="4416"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0" name="Rectangle 153"/>
            <p:cNvSpPr>
              <a:spLocks noChangeArrowheads="1"/>
            </p:cNvSpPr>
            <p:nvPr/>
          </p:nvSpPr>
          <p:spPr bwMode="auto">
            <a:xfrm>
              <a:off x="4512"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1" name="Rectangle 154"/>
            <p:cNvSpPr>
              <a:spLocks noChangeArrowheads="1"/>
            </p:cNvSpPr>
            <p:nvPr/>
          </p:nvSpPr>
          <p:spPr bwMode="auto">
            <a:xfrm>
              <a:off x="4800"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2" name="Rectangle 155"/>
            <p:cNvSpPr>
              <a:spLocks noChangeArrowheads="1"/>
            </p:cNvSpPr>
            <p:nvPr/>
          </p:nvSpPr>
          <p:spPr bwMode="auto">
            <a:xfrm>
              <a:off x="4896"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3" name="Rectangle 156"/>
            <p:cNvSpPr>
              <a:spLocks noChangeArrowheads="1"/>
            </p:cNvSpPr>
            <p:nvPr/>
          </p:nvSpPr>
          <p:spPr bwMode="auto">
            <a:xfrm>
              <a:off x="4992"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4" name="Rectangle 157"/>
            <p:cNvSpPr>
              <a:spLocks noChangeArrowheads="1"/>
            </p:cNvSpPr>
            <p:nvPr/>
          </p:nvSpPr>
          <p:spPr bwMode="auto">
            <a:xfrm>
              <a:off x="5088"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5" name="Rectangle 158"/>
            <p:cNvSpPr>
              <a:spLocks noChangeArrowheads="1"/>
            </p:cNvSpPr>
            <p:nvPr/>
          </p:nvSpPr>
          <p:spPr bwMode="auto">
            <a:xfrm>
              <a:off x="5472"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6" name="Rectangle 159"/>
            <p:cNvSpPr>
              <a:spLocks noChangeArrowheads="1"/>
            </p:cNvSpPr>
            <p:nvPr/>
          </p:nvSpPr>
          <p:spPr bwMode="auto">
            <a:xfrm>
              <a:off x="5184" y="1536"/>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7" name="Rectangle 160"/>
            <p:cNvSpPr>
              <a:spLocks noChangeArrowheads="1"/>
            </p:cNvSpPr>
            <p:nvPr/>
          </p:nvSpPr>
          <p:spPr bwMode="auto">
            <a:xfrm>
              <a:off x="3936"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8" name="Rectangle 161"/>
            <p:cNvSpPr>
              <a:spLocks noChangeArrowheads="1"/>
            </p:cNvSpPr>
            <p:nvPr/>
          </p:nvSpPr>
          <p:spPr bwMode="auto">
            <a:xfrm>
              <a:off x="4032"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29" name="Rectangle 162"/>
            <p:cNvSpPr>
              <a:spLocks noChangeArrowheads="1"/>
            </p:cNvSpPr>
            <p:nvPr/>
          </p:nvSpPr>
          <p:spPr bwMode="auto">
            <a:xfrm>
              <a:off x="4128"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0" name="Rectangle 163"/>
            <p:cNvSpPr>
              <a:spLocks noChangeArrowheads="1"/>
            </p:cNvSpPr>
            <p:nvPr/>
          </p:nvSpPr>
          <p:spPr bwMode="auto">
            <a:xfrm>
              <a:off x="4224"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1" name="Rectangle 164"/>
            <p:cNvSpPr>
              <a:spLocks noChangeArrowheads="1"/>
            </p:cNvSpPr>
            <p:nvPr/>
          </p:nvSpPr>
          <p:spPr bwMode="auto">
            <a:xfrm>
              <a:off x="4704"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2" name="Rectangle 165"/>
            <p:cNvSpPr>
              <a:spLocks noChangeArrowheads="1"/>
            </p:cNvSpPr>
            <p:nvPr/>
          </p:nvSpPr>
          <p:spPr bwMode="auto">
            <a:xfrm>
              <a:off x="4608"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3" name="Rectangle 166"/>
            <p:cNvSpPr>
              <a:spLocks noChangeArrowheads="1"/>
            </p:cNvSpPr>
            <p:nvPr/>
          </p:nvSpPr>
          <p:spPr bwMode="auto">
            <a:xfrm>
              <a:off x="4320"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4" name="Rectangle 167"/>
            <p:cNvSpPr>
              <a:spLocks noChangeArrowheads="1"/>
            </p:cNvSpPr>
            <p:nvPr/>
          </p:nvSpPr>
          <p:spPr bwMode="auto">
            <a:xfrm>
              <a:off x="4416"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5" name="Rectangle 168"/>
            <p:cNvSpPr>
              <a:spLocks noChangeArrowheads="1"/>
            </p:cNvSpPr>
            <p:nvPr/>
          </p:nvSpPr>
          <p:spPr bwMode="auto">
            <a:xfrm>
              <a:off x="4512"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6" name="Rectangle 169"/>
            <p:cNvSpPr>
              <a:spLocks noChangeArrowheads="1"/>
            </p:cNvSpPr>
            <p:nvPr/>
          </p:nvSpPr>
          <p:spPr bwMode="auto">
            <a:xfrm>
              <a:off x="4800"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7" name="Rectangle 170"/>
            <p:cNvSpPr>
              <a:spLocks noChangeArrowheads="1"/>
            </p:cNvSpPr>
            <p:nvPr/>
          </p:nvSpPr>
          <p:spPr bwMode="auto">
            <a:xfrm>
              <a:off x="4896"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8" name="Rectangle 171"/>
            <p:cNvSpPr>
              <a:spLocks noChangeArrowheads="1"/>
            </p:cNvSpPr>
            <p:nvPr/>
          </p:nvSpPr>
          <p:spPr bwMode="auto">
            <a:xfrm>
              <a:off x="4992"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39" name="Rectangle 172"/>
            <p:cNvSpPr>
              <a:spLocks noChangeArrowheads="1"/>
            </p:cNvSpPr>
            <p:nvPr/>
          </p:nvSpPr>
          <p:spPr bwMode="auto">
            <a:xfrm>
              <a:off x="5088"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0" name="Rectangle 173"/>
            <p:cNvSpPr>
              <a:spLocks noChangeArrowheads="1"/>
            </p:cNvSpPr>
            <p:nvPr/>
          </p:nvSpPr>
          <p:spPr bwMode="auto">
            <a:xfrm>
              <a:off x="5184" y="144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1" name="Rectangle 174"/>
            <p:cNvSpPr>
              <a:spLocks noChangeArrowheads="1"/>
            </p:cNvSpPr>
            <p:nvPr/>
          </p:nvSpPr>
          <p:spPr bwMode="auto">
            <a:xfrm>
              <a:off x="4032"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2" name="Rectangle 175"/>
            <p:cNvSpPr>
              <a:spLocks noChangeArrowheads="1"/>
            </p:cNvSpPr>
            <p:nvPr/>
          </p:nvSpPr>
          <p:spPr bwMode="auto">
            <a:xfrm>
              <a:off x="4128"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3" name="Rectangle 176"/>
            <p:cNvSpPr>
              <a:spLocks noChangeArrowheads="1"/>
            </p:cNvSpPr>
            <p:nvPr/>
          </p:nvSpPr>
          <p:spPr bwMode="auto">
            <a:xfrm>
              <a:off x="4224"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4" name="Rectangle 177"/>
            <p:cNvSpPr>
              <a:spLocks noChangeArrowheads="1"/>
            </p:cNvSpPr>
            <p:nvPr/>
          </p:nvSpPr>
          <p:spPr bwMode="auto">
            <a:xfrm>
              <a:off x="4704"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5" name="Rectangle 178"/>
            <p:cNvSpPr>
              <a:spLocks noChangeArrowheads="1"/>
            </p:cNvSpPr>
            <p:nvPr/>
          </p:nvSpPr>
          <p:spPr bwMode="auto">
            <a:xfrm>
              <a:off x="4608"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6" name="Rectangle 179"/>
            <p:cNvSpPr>
              <a:spLocks noChangeArrowheads="1"/>
            </p:cNvSpPr>
            <p:nvPr/>
          </p:nvSpPr>
          <p:spPr bwMode="auto">
            <a:xfrm>
              <a:off x="4320"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7" name="Rectangle 180"/>
            <p:cNvSpPr>
              <a:spLocks noChangeArrowheads="1"/>
            </p:cNvSpPr>
            <p:nvPr/>
          </p:nvSpPr>
          <p:spPr bwMode="auto">
            <a:xfrm>
              <a:off x="4416"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8" name="Rectangle 181"/>
            <p:cNvSpPr>
              <a:spLocks noChangeArrowheads="1"/>
            </p:cNvSpPr>
            <p:nvPr/>
          </p:nvSpPr>
          <p:spPr bwMode="auto">
            <a:xfrm>
              <a:off x="4512"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49" name="Rectangle 182"/>
            <p:cNvSpPr>
              <a:spLocks noChangeArrowheads="1"/>
            </p:cNvSpPr>
            <p:nvPr/>
          </p:nvSpPr>
          <p:spPr bwMode="auto">
            <a:xfrm>
              <a:off x="4800"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0" name="Rectangle 183"/>
            <p:cNvSpPr>
              <a:spLocks noChangeArrowheads="1"/>
            </p:cNvSpPr>
            <p:nvPr/>
          </p:nvSpPr>
          <p:spPr bwMode="auto">
            <a:xfrm>
              <a:off x="4896"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1" name="Rectangle 184"/>
            <p:cNvSpPr>
              <a:spLocks noChangeArrowheads="1"/>
            </p:cNvSpPr>
            <p:nvPr/>
          </p:nvSpPr>
          <p:spPr bwMode="auto">
            <a:xfrm>
              <a:off x="4992"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2" name="Rectangle 185"/>
            <p:cNvSpPr>
              <a:spLocks noChangeArrowheads="1"/>
            </p:cNvSpPr>
            <p:nvPr/>
          </p:nvSpPr>
          <p:spPr bwMode="auto">
            <a:xfrm>
              <a:off x="5088"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3" name="Rectangle 186"/>
            <p:cNvSpPr>
              <a:spLocks noChangeArrowheads="1"/>
            </p:cNvSpPr>
            <p:nvPr/>
          </p:nvSpPr>
          <p:spPr bwMode="auto">
            <a:xfrm>
              <a:off x="5184" y="134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4" name="Rectangle 187"/>
            <p:cNvSpPr>
              <a:spLocks noChangeArrowheads="1"/>
            </p:cNvSpPr>
            <p:nvPr/>
          </p:nvSpPr>
          <p:spPr bwMode="auto">
            <a:xfrm>
              <a:off x="5472" y="192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5" name="Rectangle 188"/>
            <p:cNvSpPr>
              <a:spLocks noChangeArrowheads="1"/>
            </p:cNvSpPr>
            <p:nvPr/>
          </p:nvSpPr>
          <p:spPr bwMode="auto">
            <a:xfrm>
              <a:off x="5376" y="1920"/>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6" name="Rectangle 189"/>
            <p:cNvSpPr>
              <a:spLocks noChangeArrowheads="1"/>
            </p:cNvSpPr>
            <p:nvPr/>
          </p:nvSpPr>
          <p:spPr bwMode="auto">
            <a:xfrm>
              <a:off x="5088" y="182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7" name="Rectangle 190"/>
            <p:cNvSpPr>
              <a:spLocks noChangeArrowheads="1"/>
            </p:cNvSpPr>
            <p:nvPr/>
          </p:nvSpPr>
          <p:spPr bwMode="auto">
            <a:xfrm>
              <a:off x="5472" y="182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8" name="Rectangle 191"/>
            <p:cNvSpPr>
              <a:spLocks noChangeArrowheads="1"/>
            </p:cNvSpPr>
            <p:nvPr/>
          </p:nvSpPr>
          <p:spPr bwMode="auto">
            <a:xfrm>
              <a:off x="5184" y="182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59" name="Rectangle 192"/>
            <p:cNvSpPr>
              <a:spLocks noChangeArrowheads="1"/>
            </p:cNvSpPr>
            <p:nvPr/>
          </p:nvSpPr>
          <p:spPr bwMode="auto">
            <a:xfrm>
              <a:off x="5280" y="1824"/>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0" name="Rectangle 193"/>
            <p:cNvSpPr>
              <a:spLocks noChangeArrowheads="1"/>
            </p:cNvSpPr>
            <p:nvPr/>
          </p:nvSpPr>
          <p:spPr bwMode="auto">
            <a:xfrm>
              <a:off x="4992"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1" name="Rectangle 194"/>
            <p:cNvSpPr>
              <a:spLocks noChangeArrowheads="1"/>
            </p:cNvSpPr>
            <p:nvPr/>
          </p:nvSpPr>
          <p:spPr bwMode="auto">
            <a:xfrm>
              <a:off x="5088"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2" name="Rectangle 195"/>
            <p:cNvSpPr>
              <a:spLocks noChangeArrowheads="1"/>
            </p:cNvSpPr>
            <p:nvPr/>
          </p:nvSpPr>
          <p:spPr bwMode="auto">
            <a:xfrm>
              <a:off x="5472"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3" name="Rectangle 196"/>
            <p:cNvSpPr>
              <a:spLocks noChangeArrowheads="1"/>
            </p:cNvSpPr>
            <p:nvPr/>
          </p:nvSpPr>
          <p:spPr bwMode="auto">
            <a:xfrm>
              <a:off x="5184"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4" name="Rectangle 197"/>
            <p:cNvSpPr>
              <a:spLocks noChangeArrowheads="1"/>
            </p:cNvSpPr>
            <p:nvPr/>
          </p:nvSpPr>
          <p:spPr bwMode="auto">
            <a:xfrm>
              <a:off x="5280"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170865" name="Rectangle 198"/>
            <p:cNvSpPr>
              <a:spLocks noChangeArrowheads="1"/>
            </p:cNvSpPr>
            <p:nvPr/>
          </p:nvSpPr>
          <p:spPr bwMode="auto">
            <a:xfrm>
              <a:off x="5376" y="1728"/>
              <a:ext cx="96" cy="96"/>
            </a:xfrm>
            <a:prstGeom prst="rect">
              <a:avLst/>
            </a:prstGeom>
            <a:solidFill>
              <a:srgbClr val="80808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6735" name="Group 199"/>
          <p:cNvGrpSpPr>
            <a:grpSpLocks/>
          </p:cNvGrpSpPr>
          <p:nvPr/>
        </p:nvGrpSpPr>
        <p:grpSpPr bwMode="auto">
          <a:xfrm>
            <a:off x="3467100" y="1676400"/>
            <a:ext cx="2806700" cy="1676400"/>
            <a:chOff x="3936" y="1056"/>
            <a:chExt cx="1632" cy="1056"/>
          </a:xfrm>
        </p:grpSpPr>
        <p:grpSp>
          <p:nvGrpSpPr>
            <p:cNvPr id="170580" name="Group 200"/>
            <p:cNvGrpSpPr>
              <a:grpSpLocks/>
            </p:cNvGrpSpPr>
            <p:nvPr/>
          </p:nvGrpSpPr>
          <p:grpSpPr bwMode="auto">
            <a:xfrm>
              <a:off x="3936" y="1056"/>
              <a:ext cx="1632" cy="96"/>
              <a:chOff x="3936" y="864"/>
              <a:chExt cx="1632" cy="96"/>
            </a:xfrm>
          </p:grpSpPr>
          <p:sp>
            <p:nvSpPr>
              <p:cNvPr id="170761" name="Rectangle 201"/>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2" name="Rectangle 202"/>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3" name="Rectangle 203"/>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4" name="Rectangle 204"/>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5" name="Rectangle 205"/>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6" name="Rectangle 206"/>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7" name="Rectangle 207"/>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8" name="Rectangle 208"/>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9" name="Rectangle 209"/>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0" name="Rectangle 210"/>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1" name="Rectangle 211"/>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2" name="Rectangle 212"/>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3" name="Rectangle 213"/>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4" name="Rectangle 214"/>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5" name="Rectangle 215"/>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6" name="Rectangle 216"/>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77" name="Rectangle 217"/>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1" name="Group 218"/>
            <p:cNvGrpSpPr>
              <a:grpSpLocks/>
            </p:cNvGrpSpPr>
            <p:nvPr/>
          </p:nvGrpSpPr>
          <p:grpSpPr bwMode="auto">
            <a:xfrm>
              <a:off x="3936" y="1152"/>
              <a:ext cx="1632" cy="96"/>
              <a:chOff x="3936" y="864"/>
              <a:chExt cx="1632" cy="96"/>
            </a:xfrm>
          </p:grpSpPr>
          <p:sp>
            <p:nvSpPr>
              <p:cNvPr id="170744" name="Rectangle 219"/>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5" name="Rectangle 220"/>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6" name="Rectangle 221"/>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7" name="Rectangle 222"/>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8" name="Rectangle 223"/>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9" name="Rectangle 224"/>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0" name="Rectangle 225"/>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1" name="Rectangle 226"/>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2" name="Rectangle 227"/>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3" name="Rectangle 228"/>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4" name="Rectangle 229"/>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5" name="Rectangle 230"/>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6" name="Rectangle 231"/>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7" name="Rectangle 232"/>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8" name="Rectangle 233"/>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59" name="Rectangle 234"/>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60" name="Rectangle 235"/>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2" name="Group 236"/>
            <p:cNvGrpSpPr>
              <a:grpSpLocks/>
            </p:cNvGrpSpPr>
            <p:nvPr/>
          </p:nvGrpSpPr>
          <p:grpSpPr bwMode="auto">
            <a:xfrm>
              <a:off x="3936" y="1248"/>
              <a:ext cx="1632" cy="96"/>
              <a:chOff x="3936" y="864"/>
              <a:chExt cx="1632" cy="96"/>
            </a:xfrm>
          </p:grpSpPr>
          <p:sp>
            <p:nvSpPr>
              <p:cNvPr id="170727" name="Rectangle 237"/>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8" name="Rectangle 238"/>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9" name="Rectangle 239"/>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0" name="Rectangle 240"/>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1" name="Rectangle 241"/>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2" name="Rectangle 242"/>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3" name="Rectangle 243"/>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4" name="Rectangle 244"/>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5" name="Rectangle 245"/>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6" name="Rectangle 246"/>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7" name="Rectangle 247"/>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8" name="Rectangle 248"/>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39" name="Rectangle 249"/>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0" name="Rectangle 250"/>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1" name="Rectangle 251"/>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2" name="Rectangle 252"/>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43" name="Rectangle 253"/>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3" name="Group 254"/>
            <p:cNvGrpSpPr>
              <a:grpSpLocks/>
            </p:cNvGrpSpPr>
            <p:nvPr/>
          </p:nvGrpSpPr>
          <p:grpSpPr bwMode="auto">
            <a:xfrm>
              <a:off x="3936" y="1632"/>
              <a:ext cx="1632" cy="96"/>
              <a:chOff x="3936" y="864"/>
              <a:chExt cx="1632" cy="96"/>
            </a:xfrm>
          </p:grpSpPr>
          <p:sp>
            <p:nvSpPr>
              <p:cNvPr id="170710" name="Rectangle 255"/>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1" name="Rectangle 256"/>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2" name="Rectangle 257"/>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3" name="Rectangle 258"/>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4" name="Rectangle 259"/>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5" name="Rectangle 260"/>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6" name="Rectangle 261"/>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7" name="Rectangle 262"/>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8" name="Rectangle 263"/>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19" name="Rectangle 264"/>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0" name="Rectangle 265"/>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1" name="Rectangle 266"/>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2" name="Rectangle 267"/>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3" name="Rectangle 268"/>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4" name="Rectangle 269"/>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5" name="Rectangle 270"/>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26" name="Rectangle 271"/>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4" name="Group 272"/>
            <p:cNvGrpSpPr>
              <a:grpSpLocks/>
            </p:cNvGrpSpPr>
            <p:nvPr/>
          </p:nvGrpSpPr>
          <p:grpSpPr bwMode="auto">
            <a:xfrm>
              <a:off x="3936" y="1536"/>
              <a:ext cx="1632" cy="96"/>
              <a:chOff x="3936" y="864"/>
              <a:chExt cx="1632" cy="96"/>
            </a:xfrm>
          </p:grpSpPr>
          <p:sp>
            <p:nvSpPr>
              <p:cNvPr id="170693" name="Rectangle 273"/>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4" name="Rectangle 274"/>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5" name="Rectangle 275"/>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6" name="Rectangle 276"/>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7" name="Rectangle 277"/>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8" name="Rectangle 278"/>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9" name="Rectangle 279"/>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0" name="Rectangle 280"/>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1" name="Rectangle 281"/>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2" name="Rectangle 282"/>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3" name="Rectangle 283"/>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4" name="Rectangle 284"/>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5" name="Rectangle 285"/>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6" name="Rectangle 286"/>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7" name="Rectangle 287"/>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8" name="Rectangle 288"/>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709" name="Rectangle 289"/>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5" name="Group 290"/>
            <p:cNvGrpSpPr>
              <a:grpSpLocks/>
            </p:cNvGrpSpPr>
            <p:nvPr/>
          </p:nvGrpSpPr>
          <p:grpSpPr bwMode="auto">
            <a:xfrm>
              <a:off x="3936" y="1440"/>
              <a:ext cx="1632" cy="96"/>
              <a:chOff x="3936" y="864"/>
              <a:chExt cx="1632" cy="96"/>
            </a:xfrm>
          </p:grpSpPr>
          <p:sp>
            <p:nvSpPr>
              <p:cNvPr id="170676" name="Rectangle 291"/>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7" name="Rectangle 292"/>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8" name="Rectangle 293"/>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9" name="Rectangle 294"/>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0" name="Rectangle 295"/>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1" name="Rectangle 296"/>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2" name="Rectangle 297"/>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3" name="Rectangle 298"/>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4" name="Rectangle 299"/>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5" name="Rectangle 300"/>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6" name="Rectangle 301"/>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7" name="Rectangle 302"/>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8" name="Rectangle 303"/>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89" name="Rectangle 304"/>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0" name="Rectangle 305"/>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1" name="Rectangle 306"/>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92" name="Rectangle 307"/>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6" name="Group 308"/>
            <p:cNvGrpSpPr>
              <a:grpSpLocks/>
            </p:cNvGrpSpPr>
            <p:nvPr/>
          </p:nvGrpSpPr>
          <p:grpSpPr bwMode="auto">
            <a:xfrm>
              <a:off x="3936" y="1344"/>
              <a:ext cx="1632" cy="96"/>
              <a:chOff x="3936" y="864"/>
              <a:chExt cx="1632" cy="96"/>
            </a:xfrm>
          </p:grpSpPr>
          <p:sp>
            <p:nvSpPr>
              <p:cNvPr id="170659" name="Rectangle 309"/>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0" name="Rectangle 310"/>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1" name="Rectangle 311"/>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2" name="Rectangle 312"/>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3" name="Rectangle 313"/>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4" name="Rectangle 314"/>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5" name="Rectangle 315"/>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6" name="Rectangle 316"/>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7" name="Rectangle 317"/>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8" name="Rectangle 318"/>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69" name="Rectangle 319"/>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0" name="Rectangle 320"/>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1" name="Rectangle 321"/>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2" name="Rectangle 322"/>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3" name="Rectangle 323"/>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4" name="Rectangle 324"/>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75" name="Rectangle 325"/>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7" name="Group 326"/>
            <p:cNvGrpSpPr>
              <a:grpSpLocks/>
            </p:cNvGrpSpPr>
            <p:nvPr/>
          </p:nvGrpSpPr>
          <p:grpSpPr bwMode="auto">
            <a:xfrm>
              <a:off x="3936" y="2016"/>
              <a:ext cx="1632" cy="96"/>
              <a:chOff x="3936" y="864"/>
              <a:chExt cx="1632" cy="96"/>
            </a:xfrm>
          </p:grpSpPr>
          <p:sp>
            <p:nvSpPr>
              <p:cNvPr id="170642" name="Rectangle 327"/>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3" name="Rectangle 328"/>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4" name="Rectangle 329"/>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5" name="Rectangle 330"/>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6" name="Rectangle 331"/>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7" name="Rectangle 332"/>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8" name="Rectangle 333"/>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9" name="Rectangle 334"/>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0" name="Rectangle 335"/>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1" name="Rectangle 336"/>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2" name="Rectangle 337"/>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3" name="Rectangle 338"/>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4" name="Rectangle 339"/>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5" name="Rectangle 340"/>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6" name="Rectangle 341"/>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7" name="Rectangle 342"/>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58" name="Rectangle 343"/>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8" name="Group 344"/>
            <p:cNvGrpSpPr>
              <a:grpSpLocks/>
            </p:cNvGrpSpPr>
            <p:nvPr/>
          </p:nvGrpSpPr>
          <p:grpSpPr bwMode="auto">
            <a:xfrm>
              <a:off x="3936" y="1920"/>
              <a:ext cx="1632" cy="96"/>
              <a:chOff x="3936" y="864"/>
              <a:chExt cx="1632" cy="96"/>
            </a:xfrm>
          </p:grpSpPr>
          <p:sp>
            <p:nvSpPr>
              <p:cNvPr id="170625" name="Rectangle 345"/>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6" name="Rectangle 346"/>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7" name="Rectangle 347"/>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8" name="Rectangle 348"/>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9" name="Rectangle 349"/>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0" name="Rectangle 350"/>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1" name="Rectangle 351"/>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2" name="Rectangle 352"/>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3" name="Rectangle 353"/>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4" name="Rectangle 354"/>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5" name="Rectangle 355"/>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6" name="Rectangle 356"/>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7" name="Rectangle 357"/>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8" name="Rectangle 358"/>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39" name="Rectangle 359"/>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0" name="Rectangle 360"/>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41" name="Rectangle 361"/>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89" name="Group 362"/>
            <p:cNvGrpSpPr>
              <a:grpSpLocks/>
            </p:cNvGrpSpPr>
            <p:nvPr/>
          </p:nvGrpSpPr>
          <p:grpSpPr bwMode="auto">
            <a:xfrm>
              <a:off x="3936" y="1824"/>
              <a:ext cx="1632" cy="96"/>
              <a:chOff x="3936" y="864"/>
              <a:chExt cx="1632" cy="96"/>
            </a:xfrm>
          </p:grpSpPr>
          <p:sp>
            <p:nvSpPr>
              <p:cNvPr id="170608" name="Rectangle 363"/>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9" name="Rectangle 364"/>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0" name="Rectangle 365"/>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1" name="Rectangle 366"/>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2" name="Rectangle 367"/>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3" name="Rectangle 368"/>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4" name="Rectangle 369"/>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5" name="Rectangle 370"/>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6" name="Rectangle 371"/>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7" name="Rectangle 372"/>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8" name="Rectangle 373"/>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19" name="Rectangle 374"/>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0" name="Rectangle 375"/>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1" name="Rectangle 376"/>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2" name="Rectangle 377"/>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3" name="Rectangle 378"/>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24" name="Rectangle 379"/>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170590" name="Group 380"/>
            <p:cNvGrpSpPr>
              <a:grpSpLocks/>
            </p:cNvGrpSpPr>
            <p:nvPr/>
          </p:nvGrpSpPr>
          <p:grpSpPr bwMode="auto">
            <a:xfrm>
              <a:off x="3936" y="1728"/>
              <a:ext cx="1632" cy="96"/>
              <a:chOff x="3936" y="864"/>
              <a:chExt cx="1632" cy="96"/>
            </a:xfrm>
          </p:grpSpPr>
          <p:sp>
            <p:nvSpPr>
              <p:cNvPr id="170591" name="Rectangle 381"/>
              <p:cNvSpPr>
                <a:spLocks noChangeArrowheads="1"/>
              </p:cNvSpPr>
              <p:nvPr/>
            </p:nvSpPr>
            <p:spPr bwMode="auto">
              <a:xfrm>
                <a:off x="393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2" name="Rectangle 382"/>
              <p:cNvSpPr>
                <a:spLocks noChangeArrowheads="1"/>
              </p:cNvSpPr>
              <p:nvPr/>
            </p:nvSpPr>
            <p:spPr bwMode="auto">
              <a:xfrm>
                <a:off x="403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3" name="Rectangle 383"/>
              <p:cNvSpPr>
                <a:spLocks noChangeArrowheads="1"/>
              </p:cNvSpPr>
              <p:nvPr/>
            </p:nvSpPr>
            <p:spPr bwMode="auto">
              <a:xfrm>
                <a:off x="412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4" name="Rectangle 384"/>
              <p:cNvSpPr>
                <a:spLocks noChangeArrowheads="1"/>
              </p:cNvSpPr>
              <p:nvPr/>
            </p:nvSpPr>
            <p:spPr bwMode="auto">
              <a:xfrm>
                <a:off x="422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5" name="Rectangle 385"/>
              <p:cNvSpPr>
                <a:spLocks noChangeArrowheads="1"/>
              </p:cNvSpPr>
              <p:nvPr/>
            </p:nvSpPr>
            <p:spPr bwMode="auto">
              <a:xfrm>
                <a:off x="470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6" name="Rectangle 386"/>
              <p:cNvSpPr>
                <a:spLocks noChangeArrowheads="1"/>
              </p:cNvSpPr>
              <p:nvPr/>
            </p:nvSpPr>
            <p:spPr bwMode="auto">
              <a:xfrm>
                <a:off x="460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7" name="Rectangle 387"/>
              <p:cNvSpPr>
                <a:spLocks noChangeArrowheads="1"/>
              </p:cNvSpPr>
              <p:nvPr/>
            </p:nvSpPr>
            <p:spPr bwMode="auto">
              <a:xfrm>
                <a:off x="432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8" name="Rectangle 388"/>
              <p:cNvSpPr>
                <a:spLocks noChangeArrowheads="1"/>
              </p:cNvSpPr>
              <p:nvPr/>
            </p:nvSpPr>
            <p:spPr bwMode="auto">
              <a:xfrm>
                <a:off x="441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99" name="Rectangle 389"/>
              <p:cNvSpPr>
                <a:spLocks noChangeArrowheads="1"/>
              </p:cNvSpPr>
              <p:nvPr/>
            </p:nvSpPr>
            <p:spPr bwMode="auto">
              <a:xfrm>
                <a:off x="451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0" name="Rectangle 390"/>
              <p:cNvSpPr>
                <a:spLocks noChangeArrowheads="1"/>
              </p:cNvSpPr>
              <p:nvPr/>
            </p:nvSpPr>
            <p:spPr bwMode="auto">
              <a:xfrm>
                <a:off x="480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1" name="Rectangle 391"/>
              <p:cNvSpPr>
                <a:spLocks noChangeArrowheads="1"/>
              </p:cNvSpPr>
              <p:nvPr/>
            </p:nvSpPr>
            <p:spPr bwMode="auto">
              <a:xfrm>
                <a:off x="489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2" name="Rectangle 392"/>
              <p:cNvSpPr>
                <a:spLocks noChangeArrowheads="1"/>
              </p:cNvSpPr>
              <p:nvPr/>
            </p:nvSpPr>
            <p:spPr bwMode="auto">
              <a:xfrm>
                <a:off x="499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3" name="Rectangle 393"/>
              <p:cNvSpPr>
                <a:spLocks noChangeArrowheads="1"/>
              </p:cNvSpPr>
              <p:nvPr/>
            </p:nvSpPr>
            <p:spPr bwMode="auto">
              <a:xfrm>
                <a:off x="5088"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4" name="Rectangle 394"/>
              <p:cNvSpPr>
                <a:spLocks noChangeArrowheads="1"/>
              </p:cNvSpPr>
              <p:nvPr/>
            </p:nvSpPr>
            <p:spPr bwMode="auto">
              <a:xfrm>
                <a:off x="5472"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5" name="Rectangle 395"/>
              <p:cNvSpPr>
                <a:spLocks noChangeArrowheads="1"/>
              </p:cNvSpPr>
              <p:nvPr/>
            </p:nvSpPr>
            <p:spPr bwMode="auto">
              <a:xfrm>
                <a:off x="5184"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6" name="Rectangle 396"/>
              <p:cNvSpPr>
                <a:spLocks noChangeArrowheads="1"/>
              </p:cNvSpPr>
              <p:nvPr/>
            </p:nvSpPr>
            <p:spPr bwMode="auto">
              <a:xfrm>
                <a:off x="5280"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607" name="Rectangle 397"/>
              <p:cNvSpPr>
                <a:spLocks noChangeArrowheads="1"/>
              </p:cNvSpPr>
              <p:nvPr/>
            </p:nvSpPr>
            <p:spPr bwMode="auto">
              <a:xfrm>
                <a:off x="5376" y="864"/>
                <a:ext cx="96" cy="96"/>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sp>
        <p:nvSpPr>
          <p:cNvPr id="26736" name="Rectangle 398"/>
          <p:cNvSpPr>
            <a:spLocks noChangeArrowheads="1"/>
          </p:cNvSpPr>
          <p:nvPr/>
        </p:nvSpPr>
        <p:spPr bwMode="auto">
          <a:xfrm>
            <a:off x="67691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7" name="Rectangle 399"/>
          <p:cNvSpPr>
            <a:spLocks noChangeArrowheads="1"/>
          </p:cNvSpPr>
          <p:nvPr/>
        </p:nvSpPr>
        <p:spPr bwMode="auto">
          <a:xfrm>
            <a:off x="68516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8" name="Rectangle 400"/>
          <p:cNvSpPr>
            <a:spLocks noChangeArrowheads="1"/>
          </p:cNvSpPr>
          <p:nvPr/>
        </p:nvSpPr>
        <p:spPr bwMode="auto">
          <a:xfrm>
            <a:off x="69342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39" name="Rectangle 401"/>
          <p:cNvSpPr>
            <a:spLocks noChangeArrowheads="1"/>
          </p:cNvSpPr>
          <p:nvPr/>
        </p:nvSpPr>
        <p:spPr bwMode="auto">
          <a:xfrm>
            <a:off x="70167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0" name="Rectangle 402"/>
          <p:cNvSpPr>
            <a:spLocks noChangeArrowheads="1"/>
          </p:cNvSpPr>
          <p:nvPr/>
        </p:nvSpPr>
        <p:spPr bwMode="auto">
          <a:xfrm>
            <a:off x="70993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1" name="Rectangle 403"/>
          <p:cNvSpPr>
            <a:spLocks noChangeArrowheads="1"/>
          </p:cNvSpPr>
          <p:nvPr/>
        </p:nvSpPr>
        <p:spPr bwMode="auto">
          <a:xfrm>
            <a:off x="71818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2" name="Rectangle 404"/>
          <p:cNvSpPr>
            <a:spLocks noChangeArrowheads="1"/>
          </p:cNvSpPr>
          <p:nvPr/>
        </p:nvSpPr>
        <p:spPr bwMode="auto">
          <a:xfrm>
            <a:off x="67691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3" name="Rectangle 405"/>
          <p:cNvSpPr>
            <a:spLocks noChangeArrowheads="1"/>
          </p:cNvSpPr>
          <p:nvPr/>
        </p:nvSpPr>
        <p:spPr bwMode="auto">
          <a:xfrm>
            <a:off x="685165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4" name="Rectangle 406"/>
          <p:cNvSpPr>
            <a:spLocks noChangeArrowheads="1"/>
          </p:cNvSpPr>
          <p:nvPr/>
        </p:nvSpPr>
        <p:spPr bwMode="auto">
          <a:xfrm>
            <a:off x="69342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5" name="Rectangle 407"/>
          <p:cNvSpPr>
            <a:spLocks noChangeArrowheads="1"/>
          </p:cNvSpPr>
          <p:nvPr/>
        </p:nvSpPr>
        <p:spPr bwMode="auto">
          <a:xfrm>
            <a:off x="70167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6" name="Rectangle 408"/>
          <p:cNvSpPr>
            <a:spLocks noChangeArrowheads="1"/>
          </p:cNvSpPr>
          <p:nvPr/>
        </p:nvSpPr>
        <p:spPr bwMode="auto">
          <a:xfrm>
            <a:off x="70993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7" name="Rectangle 409"/>
          <p:cNvSpPr>
            <a:spLocks noChangeArrowheads="1"/>
          </p:cNvSpPr>
          <p:nvPr/>
        </p:nvSpPr>
        <p:spPr bwMode="auto">
          <a:xfrm>
            <a:off x="71818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8" name="Rectangle 410"/>
          <p:cNvSpPr>
            <a:spLocks noChangeArrowheads="1"/>
          </p:cNvSpPr>
          <p:nvPr/>
        </p:nvSpPr>
        <p:spPr bwMode="auto">
          <a:xfrm>
            <a:off x="72644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49" name="Rectangle 411"/>
          <p:cNvSpPr>
            <a:spLocks noChangeArrowheads="1"/>
          </p:cNvSpPr>
          <p:nvPr/>
        </p:nvSpPr>
        <p:spPr bwMode="auto">
          <a:xfrm>
            <a:off x="73469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0" name="Rectangle 412"/>
          <p:cNvSpPr>
            <a:spLocks noChangeArrowheads="1"/>
          </p:cNvSpPr>
          <p:nvPr/>
        </p:nvSpPr>
        <p:spPr bwMode="auto">
          <a:xfrm>
            <a:off x="74295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1" name="Rectangle 413"/>
          <p:cNvSpPr>
            <a:spLocks noChangeArrowheads="1"/>
          </p:cNvSpPr>
          <p:nvPr/>
        </p:nvSpPr>
        <p:spPr bwMode="auto">
          <a:xfrm>
            <a:off x="75120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2" name="Rectangle 414"/>
          <p:cNvSpPr>
            <a:spLocks noChangeArrowheads="1"/>
          </p:cNvSpPr>
          <p:nvPr/>
        </p:nvSpPr>
        <p:spPr bwMode="auto">
          <a:xfrm>
            <a:off x="75946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3" name="Rectangle 415"/>
          <p:cNvSpPr>
            <a:spLocks noChangeArrowheads="1"/>
          </p:cNvSpPr>
          <p:nvPr/>
        </p:nvSpPr>
        <p:spPr bwMode="auto">
          <a:xfrm>
            <a:off x="76771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4" name="Rectangle 416"/>
          <p:cNvSpPr>
            <a:spLocks noChangeArrowheads="1"/>
          </p:cNvSpPr>
          <p:nvPr/>
        </p:nvSpPr>
        <p:spPr bwMode="auto">
          <a:xfrm>
            <a:off x="72644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5" name="Rectangle 417"/>
          <p:cNvSpPr>
            <a:spLocks noChangeArrowheads="1"/>
          </p:cNvSpPr>
          <p:nvPr/>
        </p:nvSpPr>
        <p:spPr bwMode="auto">
          <a:xfrm>
            <a:off x="73469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6" name="Rectangle 418"/>
          <p:cNvSpPr>
            <a:spLocks noChangeArrowheads="1"/>
          </p:cNvSpPr>
          <p:nvPr/>
        </p:nvSpPr>
        <p:spPr bwMode="auto">
          <a:xfrm>
            <a:off x="74295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7" name="Rectangle 419"/>
          <p:cNvSpPr>
            <a:spLocks noChangeArrowheads="1"/>
          </p:cNvSpPr>
          <p:nvPr/>
        </p:nvSpPr>
        <p:spPr bwMode="auto">
          <a:xfrm>
            <a:off x="75120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8" name="Rectangle 420"/>
          <p:cNvSpPr>
            <a:spLocks noChangeArrowheads="1"/>
          </p:cNvSpPr>
          <p:nvPr/>
        </p:nvSpPr>
        <p:spPr bwMode="auto">
          <a:xfrm>
            <a:off x="75946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59" name="Rectangle 421"/>
          <p:cNvSpPr>
            <a:spLocks noChangeArrowheads="1"/>
          </p:cNvSpPr>
          <p:nvPr/>
        </p:nvSpPr>
        <p:spPr bwMode="auto">
          <a:xfrm>
            <a:off x="76771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0" name="Rectangle 422"/>
          <p:cNvSpPr>
            <a:spLocks noChangeArrowheads="1"/>
          </p:cNvSpPr>
          <p:nvPr/>
        </p:nvSpPr>
        <p:spPr bwMode="auto">
          <a:xfrm>
            <a:off x="77597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1" name="Rectangle 423"/>
          <p:cNvSpPr>
            <a:spLocks noChangeArrowheads="1"/>
          </p:cNvSpPr>
          <p:nvPr/>
        </p:nvSpPr>
        <p:spPr bwMode="auto">
          <a:xfrm>
            <a:off x="78422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2" name="Rectangle 424"/>
          <p:cNvSpPr>
            <a:spLocks noChangeArrowheads="1"/>
          </p:cNvSpPr>
          <p:nvPr/>
        </p:nvSpPr>
        <p:spPr bwMode="auto">
          <a:xfrm>
            <a:off x="79248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3" name="Rectangle 425"/>
          <p:cNvSpPr>
            <a:spLocks noChangeArrowheads="1"/>
          </p:cNvSpPr>
          <p:nvPr/>
        </p:nvSpPr>
        <p:spPr bwMode="auto">
          <a:xfrm>
            <a:off x="80073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4" name="Rectangle 426"/>
          <p:cNvSpPr>
            <a:spLocks noChangeArrowheads="1"/>
          </p:cNvSpPr>
          <p:nvPr/>
        </p:nvSpPr>
        <p:spPr bwMode="auto">
          <a:xfrm>
            <a:off x="80899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5" name="Rectangle 427"/>
          <p:cNvSpPr>
            <a:spLocks noChangeArrowheads="1"/>
          </p:cNvSpPr>
          <p:nvPr/>
        </p:nvSpPr>
        <p:spPr bwMode="auto">
          <a:xfrm>
            <a:off x="81724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6" name="Rectangle 428"/>
          <p:cNvSpPr>
            <a:spLocks noChangeArrowheads="1"/>
          </p:cNvSpPr>
          <p:nvPr/>
        </p:nvSpPr>
        <p:spPr bwMode="auto">
          <a:xfrm>
            <a:off x="77597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7" name="Rectangle 429"/>
          <p:cNvSpPr>
            <a:spLocks noChangeArrowheads="1"/>
          </p:cNvSpPr>
          <p:nvPr/>
        </p:nvSpPr>
        <p:spPr bwMode="auto">
          <a:xfrm>
            <a:off x="78422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8" name="Rectangle 430"/>
          <p:cNvSpPr>
            <a:spLocks noChangeArrowheads="1"/>
          </p:cNvSpPr>
          <p:nvPr/>
        </p:nvSpPr>
        <p:spPr bwMode="auto">
          <a:xfrm>
            <a:off x="79248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69" name="Rectangle 431"/>
          <p:cNvSpPr>
            <a:spLocks noChangeArrowheads="1"/>
          </p:cNvSpPr>
          <p:nvPr/>
        </p:nvSpPr>
        <p:spPr bwMode="auto">
          <a:xfrm>
            <a:off x="80073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0" name="Rectangle 432"/>
          <p:cNvSpPr>
            <a:spLocks noChangeArrowheads="1"/>
          </p:cNvSpPr>
          <p:nvPr/>
        </p:nvSpPr>
        <p:spPr bwMode="auto">
          <a:xfrm>
            <a:off x="80899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1" name="Rectangle 433"/>
          <p:cNvSpPr>
            <a:spLocks noChangeArrowheads="1"/>
          </p:cNvSpPr>
          <p:nvPr/>
        </p:nvSpPr>
        <p:spPr bwMode="auto">
          <a:xfrm>
            <a:off x="81724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2" name="Rectangle 434"/>
          <p:cNvSpPr>
            <a:spLocks noChangeArrowheads="1"/>
          </p:cNvSpPr>
          <p:nvPr/>
        </p:nvSpPr>
        <p:spPr bwMode="auto">
          <a:xfrm>
            <a:off x="82550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3" name="Rectangle 435"/>
          <p:cNvSpPr>
            <a:spLocks noChangeArrowheads="1"/>
          </p:cNvSpPr>
          <p:nvPr/>
        </p:nvSpPr>
        <p:spPr bwMode="auto">
          <a:xfrm>
            <a:off x="83375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4" name="Rectangle 436"/>
          <p:cNvSpPr>
            <a:spLocks noChangeArrowheads="1"/>
          </p:cNvSpPr>
          <p:nvPr/>
        </p:nvSpPr>
        <p:spPr bwMode="auto">
          <a:xfrm>
            <a:off x="84201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5" name="Rectangle 437"/>
          <p:cNvSpPr>
            <a:spLocks noChangeArrowheads="1"/>
          </p:cNvSpPr>
          <p:nvPr/>
        </p:nvSpPr>
        <p:spPr bwMode="auto">
          <a:xfrm>
            <a:off x="85026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6" name="Rectangle 438"/>
          <p:cNvSpPr>
            <a:spLocks noChangeArrowheads="1"/>
          </p:cNvSpPr>
          <p:nvPr/>
        </p:nvSpPr>
        <p:spPr bwMode="auto">
          <a:xfrm>
            <a:off x="8585200" y="4038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7" name="Rectangle 439"/>
          <p:cNvSpPr>
            <a:spLocks noChangeArrowheads="1"/>
          </p:cNvSpPr>
          <p:nvPr/>
        </p:nvSpPr>
        <p:spPr bwMode="auto">
          <a:xfrm>
            <a:off x="8667750" y="4038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8" name="Rectangle 440"/>
          <p:cNvSpPr>
            <a:spLocks noChangeArrowheads="1"/>
          </p:cNvSpPr>
          <p:nvPr/>
        </p:nvSpPr>
        <p:spPr bwMode="auto">
          <a:xfrm>
            <a:off x="82550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79" name="Rectangle 441"/>
          <p:cNvSpPr>
            <a:spLocks noChangeArrowheads="1"/>
          </p:cNvSpPr>
          <p:nvPr/>
        </p:nvSpPr>
        <p:spPr bwMode="auto">
          <a:xfrm>
            <a:off x="83375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0" name="Rectangle 442"/>
          <p:cNvSpPr>
            <a:spLocks noChangeArrowheads="1"/>
          </p:cNvSpPr>
          <p:nvPr/>
        </p:nvSpPr>
        <p:spPr bwMode="auto">
          <a:xfrm>
            <a:off x="84201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1" name="Rectangle 443"/>
          <p:cNvSpPr>
            <a:spLocks noChangeArrowheads="1"/>
          </p:cNvSpPr>
          <p:nvPr/>
        </p:nvSpPr>
        <p:spPr bwMode="auto">
          <a:xfrm>
            <a:off x="85026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2" name="Rectangle 444"/>
          <p:cNvSpPr>
            <a:spLocks noChangeArrowheads="1"/>
          </p:cNvSpPr>
          <p:nvPr/>
        </p:nvSpPr>
        <p:spPr bwMode="auto">
          <a:xfrm>
            <a:off x="85852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3" name="Rectangle 445"/>
          <p:cNvSpPr>
            <a:spLocks noChangeArrowheads="1"/>
          </p:cNvSpPr>
          <p:nvPr/>
        </p:nvSpPr>
        <p:spPr bwMode="auto">
          <a:xfrm>
            <a:off x="86677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4" name="Rectangle 446"/>
          <p:cNvSpPr>
            <a:spLocks noChangeArrowheads="1"/>
          </p:cNvSpPr>
          <p:nvPr/>
        </p:nvSpPr>
        <p:spPr bwMode="auto">
          <a:xfrm>
            <a:off x="8750300" y="4038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5" name="Rectangle 447"/>
          <p:cNvSpPr>
            <a:spLocks noChangeArrowheads="1"/>
          </p:cNvSpPr>
          <p:nvPr/>
        </p:nvSpPr>
        <p:spPr bwMode="auto">
          <a:xfrm>
            <a:off x="8832850" y="4038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6" name="Rectangle 448"/>
          <p:cNvSpPr>
            <a:spLocks noChangeArrowheads="1"/>
          </p:cNvSpPr>
          <p:nvPr/>
        </p:nvSpPr>
        <p:spPr bwMode="auto">
          <a:xfrm>
            <a:off x="89154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7" name="Rectangle 449"/>
          <p:cNvSpPr>
            <a:spLocks noChangeArrowheads="1"/>
          </p:cNvSpPr>
          <p:nvPr/>
        </p:nvSpPr>
        <p:spPr bwMode="auto">
          <a:xfrm>
            <a:off x="89979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8" name="Rectangle 450"/>
          <p:cNvSpPr>
            <a:spLocks noChangeArrowheads="1"/>
          </p:cNvSpPr>
          <p:nvPr/>
        </p:nvSpPr>
        <p:spPr bwMode="auto">
          <a:xfrm>
            <a:off x="90805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89" name="Rectangle 451"/>
          <p:cNvSpPr>
            <a:spLocks noChangeArrowheads="1"/>
          </p:cNvSpPr>
          <p:nvPr/>
        </p:nvSpPr>
        <p:spPr bwMode="auto">
          <a:xfrm>
            <a:off x="91630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0" name="Rectangle 452"/>
          <p:cNvSpPr>
            <a:spLocks noChangeArrowheads="1"/>
          </p:cNvSpPr>
          <p:nvPr/>
        </p:nvSpPr>
        <p:spPr bwMode="auto">
          <a:xfrm>
            <a:off x="875030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1" name="Rectangle 453"/>
          <p:cNvSpPr>
            <a:spLocks noChangeArrowheads="1"/>
          </p:cNvSpPr>
          <p:nvPr/>
        </p:nvSpPr>
        <p:spPr bwMode="auto">
          <a:xfrm>
            <a:off x="8832850" y="4114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2" name="Rectangle 454"/>
          <p:cNvSpPr>
            <a:spLocks noChangeArrowheads="1"/>
          </p:cNvSpPr>
          <p:nvPr/>
        </p:nvSpPr>
        <p:spPr bwMode="auto">
          <a:xfrm>
            <a:off x="89154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3" name="Rectangle 455"/>
          <p:cNvSpPr>
            <a:spLocks noChangeArrowheads="1"/>
          </p:cNvSpPr>
          <p:nvPr/>
        </p:nvSpPr>
        <p:spPr bwMode="auto">
          <a:xfrm>
            <a:off x="899795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4" name="Rectangle 456"/>
          <p:cNvSpPr>
            <a:spLocks noChangeArrowheads="1"/>
          </p:cNvSpPr>
          <p:nvPr/>
        </p:nvSpPr>
        <p:spPr bwMode="auto">
          <a:xfrm>
            <a:off x="90805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5" name="Rectangle 457"/>
          <p:cNvSpPr>
            <a:spLocks noChangeArrowheads="1"/>
          </p:cNvSpPr>
          <p:nvPr/>
        </p:nvSpPr>
        <p:spPr bwMode="auto">
          <a:xfrm>
            <a:off x="916305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6" name="Rectangle 458"/>
          <p:cNvSpPr>
            <a:spLocks noChangeArrowheads="1"/>
          </p:cNvSpPr>
          <p:nvPr/>
        </p:nvSpPr>
        <p:spPr bwMode="auto">
          <a:xfrm>
            <a:off x="92456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7" name="Rectangle 459"/>
          <p:cNvSpPr>
            <a:spLocks noChangeArrowheads="1"/>
          </p:cNvSpPr>
          <p:nvPr/>
        </p:nvSpPr>
        <p:spPr bwMode="auto">
          <a:xfrm>
            <a:off x="93281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8" name="Rectangle 460"/>
          <p:cNvSpPr>
            <a:spLocks noChangeArrowheads="1"/>
          </p:cNvSpPr>
          <p:nvPr/>
        </p:nvSpPr>
        <p:spPr bwMode="auto">
          <a:xfrm>
            <a:off x="941070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799" name="Rectangle 461"/>
          <p:cNvSpPr>
            <a:spLocks noChangeArrowheads="1"/>
          </p:cNvSpPr>
          <p:nvPr/>
        </p:nvSpPr>
        <p:spPr bwMode="auto">
          <a:xfrm>
            <a:off x="9493250" y="4038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0" name="Rectangle 462"/>
          <p:cNvSpPr>
            <a:spLocks noChangeArrowheads="1"/>
          </p:cNvSpPr>
          <p:nvPr/>
        </p:nvSpPr>
        <p:spPr bwMode="auto">
          <a:xfrm>
            <a:off x="92456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1" name="Rectangle 463"/>
          <p:cNvSpPr>
            <a:spLocks noChangeArrowheads="1"/>
          </p:cNvSpPr>
          <p:nvPr/>
        </p:nvSpPr>
        <p:spPr bwMode="auto">
          <a:xfrm>
            <a:off x="932815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2" name="Rectangle 464"/>
          <p:cNvSpPr>
            <a:spLocks noChangeArrowheads="1"/>
          </p:cNvSpPr>
          <p:nvPr/>
        </p:nvSpPr>
        <p:spPr bwMode="auto">
          <a:xfrm>
            <a:off x="941070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3" name="Rectangle 465"/>
          <p:cNvSpPr>
            <a:spLocks noChangeArrowheads="1"/>
          </p:cNvSpPr>
          <p:nvPr/>
        </p:nvSpPr>
        <p:spPr bwMode="auto">
          <a:xfrm>
            <a:off x="9493250" y="4114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4" name="Rectangle 466"/>
          <p:cNvSpPr>
            <a:spLocks noChangeArrowheads="1"/>
          </p:cNvSpPr>
          <p:nvPr/>
        </p:nvSpPr>
        <p:spPr bwMode="auto">
          <a:xfrm>
            <a:off x="67691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5" name="Rectangle 467"/>
          <p:cNvSpPr>
            <a:spLocks noChangeArrowheads="1"/>
          </p:cNvSpPr>
          <p:nvPr/>
        </p:nvSpPr>
        <p:spPr bwMode="auto">
          <a:xfrm>
            <a:off x="68516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6" name="Rectangle 468"/>
          <p:cNvSpPr>
            <a:spLocks noChangeArrowheads="1"/>
          </p:cNvSpPr>
          <p:nvPr/>
        </p:nvSpPr>
        <p:spPr bwMode="auto">
          <a:xfrm>
            <a:off x="69342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7" name="Rectangle 469"/>
          <p:cNvSpPr>
            <a:spLocks noChangeArrowheads="1"/>
          </p:cNvSpPr>
          <p:nvPr/>
        </p:nvSpPr>
        <p:spPr bwMode="auto">
          <a:xfrm>
            <a:off x="70167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8" name="Rectangle 470"/>
          <p:cNvSpPr>
            <a:spLocks noChangeArrowheads="1"/>
          </p:cNvSpPr>
          <p:nvPr/>
        </p:nvSpPr>
        <p:spPr bwMode="auto">
          <a:xfrm>
            <a:off x="70993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09" name="Rectangle 471"/>
          <p:cNvSpPr>
            <a:spLocks noChangeArrowheads="1"/>
          </p:cNvSpPr>
          <p:nvPr/>
        </p:nvSpPr>
        <p:spPr bwMode="auto">
          <a:xfrm>
            <a:off x="71818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0" name="Rectangle 472"/>
          <p:cNvSpPr>
            <a:spLocks noChangeArrowheads="1"/>
          </p:cNvSpPr>
          <p:nvPr/>
        </p:nvSpPr>
        <p:spPr bwMode="auto">
          <a:xfrm>
            <a:off x="67691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1" name="Rectangle 473"/>
          <p:cNvSpPr>
            <a:spLocks noChangeArrowheads="1"/>
          </p:cNvSpPr>
          <p:nvPr/>
        </p:nvSpPr>
        <p:spPr bwMode="auto">
          <a:xfrm>
            <a:off x="68516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2" name="Rectangle 474"/>
          <p:cNvSpPr>
            <a:spLocks noChangeArrowheads="1"/>
          </p:cNvSpPr>
          <p:nvPr/>
        </p:nvSpPr>
        <p:spPr bwMode="auto">
          <a:xfrm>
            <a:off x="69342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3" name="Rectangle 475"/>
          <p:cNvSpPr>
            <a:spLocks noChangeArrowheads="1"/>
          </p:cNvSpPr>
          <p:nvPr/>
        </p:nvSpPr>
        <p:spPr bwMode="auto">
          <a:xfrm>
            <a:off x="70167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4" name="Rectangle 476"/>
          <p:cNvSpPr>
            <a:spLocks noChangeArrowheads="1"/>
          </p:cNvSpPr>
          <p:nvPr/>
        </p:nvSpPr>
        <p:spPr bwMode="auto">
          <a:xfrm>
            <a:off x="70993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5" name="Rectangle 477"/>
          <p:cNvSpPr>
            <a:spLocks noChangeArrowheads="1"/>
          </p:cNvSpPr>
          <p:nvPr/>
        </p:nvSpPr>
        <p:spPr bwMode="auto">
          <a:xfrm>
            <a:off x="71818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6" name="Rectangle 478"/>
          <p:cNvSpPr>
            <a:spLocks noChangeArrowheads="1"/>
          </p:cNvSpPr>
          <p:nvPr/>
        </p:nvSpPr>
        <p:spPr bwMode="auto">
          <a:xfrm>
            <a:off x="72644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7" name="Rectangle 479"/>
          <p:cNvSpPr>
            <a:spLocks noChangeArrowheads="1"/>
          </p:cNvSpPr>
          <p:nvPr/>
        </p:nvSpPr>
        <p:spPr bwMode="auto">
          <a:xfrm>
            <a:off x="73469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8" name="Rectangle 480"/>
          <p:cNvSpPr>
            <a:spLocks noChangeArrowheads="1"/>
          </p:cNvSpPr>
          <p:nvPr/>
        </p:nvSpPr>
        <p:spPr bwMode="auto">
          <a:xfrm>
            <a:off x="74295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19" name="Rectangle 481"/>
          <p:cNvSpPr>
            <a:spLocks noChangeArrowheads="1"/>
          </p:cNvSpPr>
          <p:nvPr/>
        </p:nvSpPr>
        <p:spPr bwMode="auto">
          <a:xfrm>
            <a:off x="75120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0" name="Rectangle 482"/>
          <p:cNvSpPr>
            <a:spLocks noChangeArrowheads="1"/>
          </p:cNvSpPr>
          <p:nvPr/>
        </p:nvSpPr>
        <p:spPr bwMode="auto">
          <a:xfrm>
            <a:off x="75946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1" name="Rectangle 483"/>
          <p:cNvSpPr>
            <a:spLocks noChangeArrowheads="1"/>
          </p:cNvSpPr>
          <p:nvPr/>
        </p:nvSpPr>
        <p:spPr bwMode="auto">
          <a:xfrm>
            <a:off x="76771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2" name="Rectangle 484"/>
          <p:cNvSpPr>
            <a:spLocks noChangeArrowheads="1"/>
          </p:cNvSpPr>
          <p:nvPr/>
        </p:nvSpPr>
        <p:spPr bwMode="auto">
          <a:xfrm>
            <a:off x="72644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3" name="Rectangle 485"/>
          <p:cNvSpPr>
            <a:spLocks noChangeArrowheads="1"/>
          </p:cNvSpPr>
          <p:nvPr/>
        </p:nvSpPr>
        <p:spPr bwMode="auto">
          <a:xfrm>
            <a:off x="73469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4" name="Rectangle 486"/>
          <p:cNvSpPr>
            <a:spLocks noChangeArrowheads="1"/>
          </p:cNvSpPr>
          <p:nvPr/>
        </p:nvSpPr>
        <p:spPr bwMode="auto">
          <a:xfrm>
            <a:off x="74295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5" name="Rectangle 487"/>
          <p:cNvSpPr>
            <a:spLocks noChangeArrowheads="1"/>
          </p:cNvSpPr>
          <p:nvPr/>
        </p:nvSpPr>
        <p:spPr bwMode="auto">
          <a:xfrm>
            <a:off x="75120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6" name="Rectangle 488"/>
          <p:cNvSpPr>
            <a:spLocks noChangeArrowheads="1"/>
          </p:cNvSpPr>
          <p:nvPr/>
        </p:nvSpPr>
        <p:spPr bwMode="auto">
          <a:xfrm>
            <a:off x="75946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7" name="Rectangle 489"/>
          <p:cNvSpPr>
            <a:spLocks noChangeArrowheads="1"/>
          </p:cNvSpPr>
          <p:nvPr/>
        </p:nvSpPr>
        <p:spPr bwMode="auto">
          <a:xfrm>
            <a:off x="76771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8" name="Rectangle 490"/>
          <p:cNvSpPr>
            <a:spLocks noChangeArrowheads="1"/>
          </p:cNvSpPr>
          <p:nvPr/>
        </p:nvSpPr>
        <p:spPr bwMode="auto">
          <a:xfrm>
            <a:off x="77597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29" name="Rectangle 491"/>
          <p:cNvSpPr>
            <a:spLocks noChangeArrowheads="1"/>
          </p:cNvSpPr>
          <p:nvPr/>
        </p:nvSpPr>
        <p:spPr bwMode="auto">
          <a:xfrm>
            <a:off x="78422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0" name="Rectangle 492"/>
          <p:cNvSpPr>
            <a:spLocks noChangeArrowheads="1"/>
          </p:cNvSpPr>
          <p:nvPr/>
        </p:nvSpPr>
        <p:spPr bwMode="auto">
          <a:xfrm>
            <a:off x="79248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1" name="Rectangle 493"/>
          <p:cNvSpPr>
            <a:spLocks noChangeArrowheads="1"/>
          </p:cNvSpPr>
          <p:nvPr/>
        </p:nvSpPr>
        <p:spPr bwMode="auto">
          <a:xfrm>
            <a:off x="80073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2" name="Rectangle 494"/>
          <p:cNvSpPr>
            <a:spLocks noChangeArrowheads="1"/>
          </p:cNvSpPr>
          <p:nvPr/>
        </p:nvSpPr>
        <p:spPr bwMode="auto">
          <a:xfrm>
            <a:off x="80899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3" name="Rectangle 495"/>
          <p:cNvSpPr>
            <a:spLocks noChangeArrowheads="1"/>
          </p:cNvSpPr>
          <p:nvPr/>
        </p:nvSpPr>
        <p:spPr bwMode="auto">
          <a:xfrm>
            <a:off x="81724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4" name="Rectangle 496"/>
          <p:cNvSpPr>
            <a:spLocks noChangeArrowheads="1"/>
          </p:cNvSpPr>
          <p:nvPr/>
        </p:nvSpPr>
        <p:spPr bwMode="auto">
          <a:xfrm>
            <a:off x="77597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5" name="Rectangle 497"/>
          <p:cNvSpPr>
            <a:spLocks noChangeArrowheads="1"/>
          </p:cNvSpPr>
          <p:nvPr/>
        </p:nvSpPr>
        <p:spPr bwMode="auto">
          <a:xfrm>
            <a:off x="78422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6" name="Rectangle 498"/>
          <p:cNvSpPr>
            <a:spLocks noChangeArrowheads="1"/>
          </p:cNvSpPr>
          <p:nvPr/>
        </p:nvSpPr>
        <p:spPr bwMode="auto">
          <a:xfrm>
            <a:off x="79248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7" name="Rectangle 499"/>
          <p:cNvSpPr>
            <a:spLocks noChangeArrowheads="1"/>
          </p:cNvSpPr>
          <p:nvPr/>
        </p:nvSpPr>
        <p:spPr bwMode="auto">
          <a:xfrm>
            <a:off x="80073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8" name="Rectangle 500"/>
          <p:cNvSpPr>
            <a:spLocks noChangeArrowheads="1"/>
          </p:cNvSpPr>
          <p:nvPr/>
        </p:nvSpPr>
        <p:spPr bwMode="auto">
          <a:xfrm>
            <a:off x="80899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39" name="Rectangle 501"/>
          <p:cNvSpPr>
            <a:spLocks noChangeArrowheads="1"/>
          </p:cNvSpPr>
          <p:nvPr/>
        </p:nvSpPr>
        <p:spPr bwMode="auto">
          <a:xfrm>
            <a:off x="81724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0" name="Rectangle 502"/>
          <p:cNvSpPr>
            <a:spLocks noChangeArrowheads="1"/>
          </p:cNvSpPr>
          <p:nvPr/>
        </p:nvSpPr>
        <p:spPr bwMode="auto">
          <a:xfrm>
            <a:off x="82550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1" name="Rectangle 503"/>
          <p:cNvSpPr>
            <a:spLocks noChangeArrowheads="1"/>
          </p:cNvSpPr>
          <p:nvPr/>
        </p:nvSpPr>
        <p:spPr bwMode="auto">
          <a:xfrm>
            <a:off x="83375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2" name="Rectangle 504"/>
          <p:cNvSpPr>
            <a:spLocks noChangeArrowheads="1"/>
          </p:cNvSpPr>
          <p:nvPr/>
        </p:nvSpPr>
        <p:spPr bwMode="auto">
          <a:xfrm>
            <a:off x="84201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3" name="Rectangle 505"/>
          <p:cNvSpPr>
            <a:spLocks noChangeArrowheads="1"/>
          </p:cNvSpPr>
          <p:nvPr/>
        </p:nvSpPr>
        <p:spPr bwMode="auto">
          <a:xfrm>
            <a:off x="85026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4" name="Rectangle 506"/>
          <p:cNvSpPr>
            <a:spLocks noChangeArrowheads="1"/>
          </p:cNvSpPr>
          <p:nvPr/>
        </p:nvSpPr>
        <p:spPr bwMode="auto">
          <a:xfrm>
            <a:off x="85852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5" name="Rectangle 507"/>
          <p:cNvSpPr>
            <a:spLocks noChangeArrowheads="1"/>
          </p:cNvSpPr>
          <p:nvPr/>
        </p:nvSpPr>
        <p:spPr bwMode="auto">
          <a:xfrm>
            <a:off x="86677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6" name="Rectangle 508"/>
          <p:cNvSpPr>
            <a:spLocks noChangeArrowheads="1"/>
          </p:cNvSpPr>
          <p:nvPr/>
        </p:nvSpPr>
        <p:spPr bwMode="auto">
          <a:xfrm>
            <a:off x="82550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7" name="Rectangle 509"/>
          <p:cNvSpPr>
            <a:spLocks noChangeArrowheads="1"/>
          </p:cNvSpPr>
          <p:nvPr/>
        </p:nvSpPr>
        <p:spPr bwMode="auto">
          <a:xfrm>
            <a:off x="83375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8" name="Rectangle 510"/>
          <p:cNvSpPr>
            <a:spLocks noChangeArrowheads="1"/>
          </p:cNvSpPr>
          <p:nvPr/>
        </p:nvSpPr>
        <p:spPr bwMode="auto">
          <a:xfrm>
            <a:off x="84201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49" name="Rectangle 511"/>
          <p:cNvSpPr>
            <a:spLocks noChangeArrowheads="1"/>
          </p:cNvSpPr>
          <p:nvPr/>
        </p:nvSpPr>
        <p:spPr bwMode="auto">
          <a:xfrm>
            <a:off x="85026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0" name="Rectangle 512"/>
          <p:cNvSpPr>
            <a:spLocks noChangeArrowheads="1"/>
          </p:cNvSpPr>
          <p:nvPr/>
        </p:nvSpPr>
        <p:spPr bwMode="auto">
          <a:xfrm>
            <a:off x="85852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1" name="Rectangle 513"/>
          <p:cNvSpPr>
            <a:spLocks noChangeArrowheads="1"/>
          </p:cNvSpPr>
          <p:nvPr/>
        </p:nvSpPr>
        <p:spPr bwMode="auto">
          <a:xfrm>
            <a:off x="86677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2" name="Rectangle 514"/>
          <p:cNvSpPr>
            <a:spLocks noChangeArrowheads="1"/>
          </p:cNvSpPr>
          <p:nvPr/>
        </p:nvSpPr>
        <p:spPr bwMode="auto">
          <a:xfrm>
            <a:off x="87503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3" name="Rectangle 515"/>
          <p:cNvSpPr>
            <a:spLocks noChangeArrowheads="1"/>
          </p:cNvSpPr>
          <p:nvPr/>
        </p:nvSpPr>
        <p:spPr bwMode="auto">
          <a:xfrm>
            <a:off x="88328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4" name="Rectangle 516"/>
          <p:cNvSpPr>
            <a:spLocks noChangeArrowheads="1"/>
          </p:cNvSpPr>
          <p:nvPr/>
        </p:nvSpPr>
        <p:spPr bwMode="auto">
          <a:xfrm>
            <a:off x="89154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5" name="Rectangle 517"/>
          <p:cNvSpPr>
            <a:spLocks noChangeArrowheads="1"/>
          </p:cNvSpPr>
          <p:nvPr/>
        </p:nvSpPr>
        <p:spPr bwMode="auto">
          <a:xfrm>
            <a:off x="89979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6" name="Rectangle 518"/>
          <p:cNvSpPr>
            <a:spLocks noChangeArrowheads="1"/>
          </p:cNvSpPr>
          <p:nvPr/>
        </p:nvSpPr>
        <p:spPr bwMode="auto">
          <a:xfrm>
            <a:off x="90805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7" name="Rectangle 519"/>
          <p:cNvSpPr>
            <a:spLocks noChangeArrowheads="1"/>
          </p:cNvSpPr>
          <p:nvPr/>
        </p:nvSpPr>
        <p:spPr bwMode="auto">
          <a:xfrm>
            <a:off x="91630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8" name="Rectangle 520"/>
          <p:cNvSpPr>
            <a:spLocks noChangeArrowheads="1"/>
          </p:cNvSpPr>
          <p:nvPr/>
        </p:nvSpPr>
        <p:spPr bwMode="auto">
          <a:xfrm>
            <a:off x="8750300" y="3962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59" name="Rectangle 521"/>
          <p:cNvSpPr>
            <a:spLocks noChangeArrowheads="1"/>
          </p:cNvSpPr>
          <p:nvPr/>
        </p:nvSpPr>
        <p:spPr bwMode="auto">
          <a:xfrm>
            <a:off x="8832850" y="3962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0" name="Rectangle 522"/>
          <p:cNvSpPr>
            <a:spLocks noChangeArrowheads="1"/>
          </p:cNvSpPr>
          <p:nvPr/>
        </p:nvSpPr>
        <p:spPr bwMode="auto">
          <a:xfrm>
            <a:off x="89154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1" name="Rectangle 523"/>
          <p:cNvSpPr>
            <a:spLocks noChangeArrowheads="1"/>
          </p:cNvSpPr>
          <p:nvPr/>
        </p:nvSpPr>
        <p:spPr bwMode="auto">
          <a:xfrm>
            <a:off x="89979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2" name="Rectangle 524"/>
          <p:cNvSpPr>
            <a:spLocks noChangeArrowheads="1"/>
          </p:cNvSpPr>
          <p:nvPr/>
        </p:nvSpPr>
        <p:spPr bwMode="auto">
          <a:xfrm>
            <a:off x="90805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3" name="Rectangle 525"/>
          <p:cNvSpPr>
            <a:spLocks noChangeArrowheads="1"/>
          </p:cNvSpPr>
          <p:nvPr/>
        </p:nvSpPr>
        <p:spPr bwMode="auto">
          <a:xfrm>
            <a:off x="91630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4" name="Rectangle 526"/>
          <p:cNvSpPr>
            <a:spLocks noChangeArrowheads="1"/>
          </p:cNvSpPr>
          <p:nvPr/>
        </p:nvSpPr>
        <p:spPr bwMode="auto">
          <a:xfrm>
            <a:off x="92456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5" name="Rectangle 527"/>
          <p:cNvSpPr>
            <a:spLocks noChangeArrowheads="1"/>
          </p:cNvSpPr>
          <p:nvPr/>
        </p:nvSpPr>
        <p:spPr bwMode="auto">
          <a:xfrm>
            <a:off x="93281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6" name="Rectangle 528"/>
          <p:cNvSpPr>
            <a:spLocks noChangeArrowheads="1"/>
          </p:cNvSpPr>
          <p:nvPr/>
        </p:nvSpPr>
        <p:spPr bwMode="auto">
          <a:xfrm>
            <a:off x="941070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7" name="Rectangle 529"/>
          <p:cNvSpPr>
            <a:spLocks noChangeArrowheads="1"/>
          </p:cNvSpPr>
          <p:nvPr/>
        </p:nvSpPr>
        <p:spPr bwMode="auto">
          <a:xfrm>
            <a:off x="9493250" y="3886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8" name="Rectangle 530"/>
          <p:cNvSpPr>
            <a:spLocks noChangeArrowheads="1"/>
          </p:cNvSpPr>
          <p:nvPr/>
        </p:nvSpPr>
        <p:spPr bwMode="auto">
          <a:xfrm>
            <a:off x="92456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69" name="Rectangle 531"/>
          <p:cNvSpPr>
            <a:spLocks noChangeArrowheads="1"/>
          </p:cNvSpPr>
          <p:nvPr/>
        </p:nvSpPr>
        <p:spPr bwMode="auto">
          <a:xfrm>
            <a:off x="93281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0" name="Rectangle 532"/>
          <p:cNvSpPr>
            <a:spLocks noChangeArrowheads="1"/>
          </p:cNvSpPr>
          <p:nvPr/>
        </p:nvSpPr>
        <p:spPr bwMode="auto">
          <a:xfrm>
            <a:off x="941070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1" name="Rectangle 533"/>
          <p:cNvSpPr>
            <a:spLocks noChangeArrowheads="1"/>
          </p:cNvSpPr>
          <p:nvPr/>
        </p:nvSpPr>
        <p:spPr bwMode="auto">
          <a:xfrm>
            <a:off x="9493250" y="3962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2" name="Rectangle 534"/>
          <p:cNvSpPr>
            <a:spLocks noChangeArrowheads="1"/>
          </p:cNvSpPr>
          <p:nvPr/>
        </p:nvSpPr>
        <p:spPr bwMode="auto">
          <a:xfrm>
            <a:off x="676910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3" name="Rectangle 535"/>
          <p:cNvSpPr>
            <a:spLocks noChangeArrowheads="1"/>
          </p:cNvSpPr>
          <p:nvPr/>
        </p:nvSpPr>
        <p:spPr bwMode="auto">
          <a:xfrm>
            <a:off x="685165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4" name="Rectangle 536"/>
          <p:cNvSpPr>
            <a:spLocks noChangeArrowheads="1"/>
          </p:cNvSpPr>
          <p:nvPr/>
        </p:nvSpPr>
        <p:spPr bwMode="auto">
          <a:xfrm>
            <a:off x="693420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5" name="Rectangle 537"/>
          <p:cNvSpPr>
            <a:spLocks noChangeArrowheads="1"/>
          </p:cNvSpPr>
          <p:nvPr/>
        </p:nvSpPr>
        <p:spPr bwMode="auto">
          <a:xfrm>
            <a:off x="70167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6" name="Rectangle 538"/>
          <p:cNvSpPr>
            <a:spLocks noChangeArrowheads="1"/>
          </p:cNvSpPr>
          <p:nvPr/>
        </p:nvSpPr>
        <p:spPr bwMode="auto">
          <a:xfrm>
            <a:off x="70993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7" name="Rectangle 539"/>
          <p:cNvSpPr>
            <a:spLocks noChangeArrowheads="1"/>
          </p:cNvSpPr>
          <p:nvPr/>
        </p:nvSpPr>
        <p:spPr bwMode="auto">
          <a:xfrm>
            <a:off x="71818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8" name="Rectangle 540"/>
          <p:cNvSpPr>
            <a:spLocks noChangeArrowheads="1"/>
          </p:cNvSpPr>
          <p:nvPr/>
        </p:nvSpPr>
        <p:spPr bwMode="auto">
          <a:xfrm>
            <a:off x="676910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79" name="Rectangle 541"/>
          <p:cNvSpPr>
            <a:spLocks noChangeArrowheads="1"/>
          </p:cNvSpPr>
          <p:nvPr/>
        </p:nvSpPr>
        <p:spPr bwMode="auto">
          <a:xfrm>
            <a:off x="685165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0" name="Rectangle 542"/>
          <p:cNvSpPr>
            <a:spLocks noChangeArrowheads="1"/>
          </p:cNvSpPr>
          <p:nvPr/>
        </p:nvSpPr>
        <p:spPr bwMode="auto">
          <a:xfrm>
            <a:off x="69342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1" name="Rectangle 543"/>
          <p:cNvSpPr>
            <a:spLocks noChangeArrowheads="1"/>
          </p:cNvSpPr>
          <p:nvPr/>
        </p:nvSpPr>
        <p:spPr bwMode="auto">
          <a:xfrm>
            <a:off x="70167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2" name="Rectangle 544"/>
          <p:cNvSpPr>
            <a:spLocks noChangeArrowheads="1"/>
          </p:cNvSpPr>
          <p:nvPr/>
        </p:nvSpPr>
        <p:spPr bwMode="auto">
          <a:xfrm>
            <a:off x="70993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3" name="Rectangle 545"/>
          <p:cNvSpPr>
            <a:spLocks noChangeArrowheads="1"/>
          </p:cNvSpPr>
          <p:nvPr/>
        </p:nvSpPr>
        <p:spPr bwMode="auto">
          <a:xfrm>
            <a:off x="71818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4" name="Rectangle 546"/>
          <p:cNvSpPr>
            <a:spLocks noChangeArrowheads="1"/>
          </p:cNvSpPr>
          <p:nvPr/>
        </p:nvSpPr>
        <p:spPr bwMode="auto">
          <a:xfrm>
            <a:off x="72644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5" name="Rectangle 547"/>
          <p:cNvSpPr>
            <a:spLocks noChangeArrowheads="1"/>
          </p:cNvSpPr>
          <p:nvPr/>
        </p:nvSpPr>
        <p:spPr bwMode="auto">
          <a:xfrm>
            <a:off x="73469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6" name="Rectangle 548"/>
          <p:cNvSpPr>
            <a:spLocks noChangeArrowheads="1"/>
          </p:cNvSpPr>
          <p:nvPr/>
        </p:nvSpPr>
        <p:spPr bwMode="auto">
          <a:xfrm>
            <a:off x="74295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7" name="Rectangle 549"/>
          <p:cNvSpPr>
            <a:spLocks noChangeArrowheads="1"/>
          </p:cNvSpPr>
          <p:nvPr/>
        </p:nvSpPr>
        <p:spPr bwMode="auto">
          <a:xfrm>
            <a:off x="75120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8" name="Rectangle 550"/>
          <p:cNvSpPr>
            <a:spLocks noChangeArrowheads="1"/>
          </p:cNvSpPr>
          <p:nvPr/>
        </p:nvSpPr>
        <p:spPr bwMode="auto">
          <a:xfrm>
            <a:off x="75946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89" name="Rectangle 551"/>
          <p:cNvSpPr>
            <a:spLocks noChangeArrowheads="1"/>
          </p:cNvSpPr>
          <p:nvPr/>
        </p:nvSpPr>
        <p:spPr bwMode="auto">
          <a:xfrm>
            <a:off x="76771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0" name="Rectangle 552"/>
          <p:cNvSpPr>
            <a:spLocks noChangeArrowheads="1"/>
          </p:cNvSpPr>
          <p:nvPr/>
        </p:nvSpPr>
        <p:spPr bwMode="auto">
          <a:xfrm>
            <a:off x="72644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1" name="Rectangle 553"/>
          <p:cNvSpPr>
            <a:spLocks noChangeArrowheads="1"/>
          </p:cNvSpPr>
          <p:nvPr/>
        </p:nvSpPr>
        <p:spPr bwMode="auto">
          <a:xfrm>
            <a:off x="73469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2" name="Rectangle 554"/>
          <p:cNvSpPr>
            <a:spLocks noChangeArrowheads="1"/>
          </p:cNvSpPr>
          <p:nvPr/>
        </p:nvSpPr>
        <p:spPr bwMode="auto">
          <a:xfrm>
            <a:off x="74295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3" name="Rectangle 555"/>
          <p:cNvSpPr>
            <a:spLocks noChangeArrowheads="1"/>
          </p:cNvSpPr>
          <p:nvPr/>
        </p:nvSpPr>
        <p:spPr bwMode="auto">
          <a:xfrm>
            <a:off x="75120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4" name="Rectangle 556"/>
          <p:cNvSpPr>
            <a:spLocks noChangeArrowheads="1"/>
          </p:cNvSpPr>
          <p:nvPr/>
        </p:nvSpPr>
        <p:spPr bwMode="auto">
          <a:xfrm>
            <a:off x="75946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5" name="Rectangle 557"/>
          <p:cNvSpPr>
            <a:spLocks noChangeArrowheads="1"/>
          </p:cNvSpPr>
          <p:nvPr/>
        </p:nvSpPr>
        <p:spPr bwMode="auto">
          <a:xfrm>
            <a:off x="76771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6" name="Rectangle 558"/>
          <p:cNvSpPr>
            <a:spLocks noChangeArrowheads="1"/>
          </p:cNvSpPr>
          <p:nvPr/>
        </p:nvSpPr>
        <p:spPr bwMode="auto">
          <a:xfrm>
            <a:off x="77597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7" name="Rectangle 559"/>
          <p:cNvSpPr>
            <a:spLocks noChangeArrowheads="1"/>
          </p:cNvSpPr>
          <p:nvPr/>
        </p:nvSpPr>
        <p:spPr bwMode="auto">
          <a:xfrm>
            <a:off x="78422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8" name="Rectangle 560"/>
          <p:cNvSpPr>
            <a:spLocks noChangeArrowheads="1"/>
          </p:cNvSpPr>
          <p:nvPr/>
        </p:nvSpPr>
        <p:spPr bwMode="auto">
          <a:xfrm>
            <a:off x="79248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899" name="Rectangle 561"/>
          <p:cNvSpPr>
            <a:spLocks noChangeArrowheads="1"/>
          </p:cNvSpPr>
          <p:nvPr/>
        </p:nvSpPr>
        <p:spPr bwMode="auto">
          <a:xfrm>
            <a:off x="80073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0" name="Rectangle 562"/>
          <p:cNvSpPr>
            <a:spLocks noChangeArrowheads="1"/>
          </p:cNvSpPr>
          <p:nvPr/>
        </p:nvSpPr>
        <p:spPr bwMode="auto">
          <a:xfrm>
            <a:off x="80899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1" name="Rectangle 563"/>
          <p:cNvSpPr>
            <a:spLocks noChangeArrowheads="1"/>
          </p:cNvSpPr>
          <p:nvPr/>
        </p:nvSpPr>
        <p:spPr bwMode="auto">
          <a:xfrm>
            <a:off x="81724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2" name="Rectangle 564"/>
          <p:cNvSpPr>
            <a:spLocks noChangeArrowheads="1"/>
          </p:cNvSpPr>
          <p:nvPr/>
        </p:nvSpPr>
        <p:spPr bwMode="auto">
          <a:xfrm>
            <a:off x="77597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3" name="Rectangle 565"/>
          <p:cNvSpPr>
            <a:spLocks noChangeArrowheads="1"/>
          </p:cNvSpPr>
          <p:nvPr/>
        </p:nvSpPr>
        <p:spPr bwMode="auto">
          <a:xfrm>
            <a:off x="78422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4" name="Rectangle 566"/>
          <p:cNvSpPr>
            <a:spLocks noChangeArrowheads="1"/>
          </p:cNvSpPr>
          <p:nvPr/>
        </p:nvSpPr>
        <p:spPr bwMode="auto">
          <a:xfrm>
            <a:off x="79248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5" name="Rectangle 567"/>
          <p:cNvSpPr>
            <a:spLocks noChangeArrowheads="1"/>
          </p:cNvSpPr>
          <p:nvPr/>
        </p:nvSpPr>
        <p:spPr bwMode="auto">
          <a:xfrm>
            <a:off x="80073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6" name="Rectangle 568"/>
          <p:cNvSpPr>
            <a:spLocks noChangeArrowheads="1"/>
          </p:cNvSpPr>
          <p:nvPr/>
        </p:nvSpPr>
        <p:spPr bwMode="auto">
          <a:xfrm>
            <a:off x="80899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7" name="Rectangle 569"/>
          <p:cNvSpPr>
            <a:spLocks noChangeArrowheads="1"/>
          </p:cNvSpPr>
          <p:nvPr/>
        </p:nvSpPr>
        <p:spPr bwMode="auto">
          <a:xfrm>
            <a:off x="81724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8" name="Rectangle 570"/>
          <p:cNvSpPr>
            <a:spLocks noChangeArrowheads="1"/>
          </p:cNvSpPr>
          <p:nvPr/>
        </p:nvSpPr>
        <p:spPr bwMode="auto">
          <a:xfrm>
            <a:off x="82550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09" name="Rectangle 571"/>
          <p:cNvSpPr>
            <a:spLocks noChangeArrowheads="1"/>
          </p:cNvSpPr>
          <p:nvPr/>
        </p:nvSpPr>
        <p:spPr bwMode="auto">
          <a:xfrm>
            <a:off x="83375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0" name="Rectangle 572"/>
          <p:cNvSpPr>
            <a:spLocks noChangeArrowheads="1"/>
          </p:cNvSpPr>
          <p:nvPr/>
        </p:nvSpPr>
        <p:spPr bwMode="auto">
          <a:xfrm>
            <a:off x="84201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1" name="Rectangle 573"/>
          <p:cNvSpPr>
            <a:spLocks noChangeArrowheads="1"/>
          </p:cNvSpPr>
          <p:nvPr/>
        </p:nvSpPr>
        <p:spPr bwMode="auto">
          <a:xfrm>
            <a:off x="85026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2" name="Rectangle 574"/>
          <p:cNvSpPr>
            <a:spLocks noChangeArrowheads="1"/>
          </p:cNvSpPr>
          <p:nvPr/>
        </p:nvSpPr>
        <p:spPr bwMode="auto">
          <a:xfrm>
            <a:off x="85852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3" name="Rectangle 575"/>
          <p:cNvSpPr>
            <a:spLocks noChangeArrowheads="1"/>
          </p:cNvSpPr>
          <p:nvPr/>
        </p:nvSpPr>
        <p:spPr bwMode="auto">
          <a:xfrm>
            <a:off x="86677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4" name="Rectangle 576"/>
          <p:cNvSpPr>
            <a:spLocks noChangeArrowheads="1"/>
          </p:cNvSpPr>
          <p:nvPr/>
        </p:nvSpPr>
        <p:spPr bwMode="auto">
          <a:xfrm>
            <a:off x="82550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5" name="Rectangle 577"/>
          <p:cNvSpPr>
            <a:spLocks noChangeArrowheads="1"/>
          </p:cNvSpPr>
          <p:nvPr/>
        </p:nvSpPr>
        <p:spPr bwMode="auto">
          <a:xfrm>
            <a:off x="83375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6" name="Rectangle 578"/>
          <p:cNvSpPr>
            <a:spLocks noChangeArrowheads="1"/>
          </p:cNvSpPr>
          <p:nvPr/>
        </p:nvSpPr>
        <p:spPr bwMode="auto">
          <a:xfrm>
            <a:off x="84201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7" name="Rectangle 579"/>
          <p:cNvSpPr>
            <a:spLocks noChangeArrowheads="1"/>
          </p:cNvSpPr>
          <p:nvPr/>
        </p:nvSpPr>
        <p:spPr bwMode="auto">
          <a:xfrm>
            <a:off x="85026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8" name="Rectangle 580"/>
          <p:cNvSpPr>
            <a:spLocks noChangeArrowheads="1"/>
          </p:cNvSpPr>
          <p:nvPr/>
        </p:nvSpPr>
        <p:spPr bwMode="auto">
          <a:xfrm>
            <a:off x="85852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19" name="Rectangle 581"/>
          <p:cNvSpPr>
            <a:spLocks noChangeArrowheads="1"/>
          </p:cNvSpPr>
          <p:nvPr/>
        </p:nvSpPr>
        <p:spPr bwMode="auto">
          <a:xfrm>
            <a:off x="86677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0" name="Rectangle 582"/>
          <p:cNvSpPr>
            <a:spLocks noChangeArrowheads="1"/>
          </p:cNvSpPr>
          <p:nvPr/>
        </p:nvSpPr>
        <p:spPr bwMode="auto">
          <a:xfrm>
            <a:off x="87503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1" name="Rectangle 583"/>
          <p:cNvSpPr>
            <a:spLocks noChangeArrowheads="1"/>
          </p:cNvSpPr>
          <p:nvPr/>
        </p:nvSpPr>
        <p:spPr bwMode="auto">
          <a:xfrm>
            <a:off x="88328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2" name="Rectangle 584"/>
          <p:cNvSpPr>
            <a:spLocks noChangeArrowheads="1"/>
          </p:cNvSpPr>
          <p:nvPr/>
        </p:nvSpPr>
        <p:spPr bwMode="auto">
          <a:xfrm>
            <a:off x="891540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3" name="Rectangle 585"/>
          <p:cNvSpPr>
            <a:spLocks noChangeArrowheads="1"/>
          </p:cNvSpPr>
          <p:nvPr/>
        </p:nvSpPr>
        <p:spPr bwMode="auto">
          <a:xfrm>
            <a:off x="8997950" y="4191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4" name="Rectangle 586"/>
          <p:cNvSpPr>
            <a:spLocks noChangeArrowheads="1"/>
          </p:cNvSpPr>
          <p:nvPr/>
        </p:nvSpPr>
        <p:spPr bwMode="auto">
          <a:xfrm>
            <a:off x="908050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5" name="Rectangle 587"/>
          <p:cNvSpPr>
            <a:spLocks noChangeArrowheads="1"/>
          </p:cNvSpPr>
          <p:nvPr/>
        </p:nvSpPr>
        <p:spPr bwMode="auto">
          <a:xfrm>
            <a:off x="916305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6" name="Rectangle 588"/>
          <p:cNvSpPr>
            <a:spLocks noChangeArrowheads="1"/>
          </p:cNvSpPr>
          <p:nvPr/>
        </p:nvSpPr>
        <p:spPr bwMode="auto">
          <a:xfrm>
            <a:off x="875030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7" name="Rectangle 589"/>
          <p:cNvSpPr>
            <a:spLocks noChangeArrowheads="1"/>
          </p:cNvSpPr>
          <p:nvPr/>
        </p:nvSpPr>
        <p:spPr bwMode="auto">
          <a:xfrm>
            <a:off x="8832850" y="4267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8" name="Rectangle 590"/>
          <p:cNvSpPr>
            <a:spLocks noChangeArrowheads="1"/>
          </p:cNvSpPr>
          <p:nvPr/>
        </p:nvSpPr>
        <p:spPr bwMode="auto">
          <a:xfrm>
            <a:off x="891540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29" name="Rectangle 591"/>
          <p:cNvSpPr>
            <a:spLocks noChangeArrowheads="1"/>
          </p:cNvSpPr>
          <p:nvPr/>
        </p:nvSpPr>
        <p:spPr bwMode="auto">
          <a:xfrm>
            <a:off x="899795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0" name="Rectangle 592"/>
          <p:cNvSpPr>
            <a:spLocks noChangeArrowheads="1"/>
          </p:cNvSpPr>
          <p:nvPr/>
        </p:nvSpPr>
        <p:spPr bwMode="auto">
          <a:xfrm>
            <a:off x="908050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1" name="Rectangle 593"/>
          <p:cNvSpPr>
            <a:spLocks noChangeArrowheads="1"/>
          </p:cNvSpPr>
          <p:nvPr/>
        </p:nvSpPr>
        <p:spPr bwMode="auto">
          <a:xfrm>
            <a:off x="916305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2" name="Rectangle 594"/>
          <p:cNvSpPr>
            <a:spLocks noChangeArrowheads="1"/>
          </p:cNvSpPr>
          <p:nvPr/>
        </p:nvSpPr>
        <p:spPr bwMode="auto">
          <a:xfrm>
            <a:off x="924560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3" name="Rectangle 595"/>
          <p:cNvSpPr>
            <a:spLocks noChangeArrowheads="1"/>
          </p:cNvSpPr>
          <p:nvPr/>
        </p:nvSpPr>
        <p:spPr bwMode="auto">
          <a:xfrm>
            <a:off x="932815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4" name="Rectangle 596"/>
          <p:cNvSpPr>
            <a:spLocks noChangeArrowheads="1"/>
          </p:cNvSpPr>
          <p:nvPr/>
        </p:nvSpPr>
        <p:spPr bwMode="auto">
          <a:xfrm>
            <a:off x="941070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5" name="Rectangle 597"/>
          <p:cNvSpPr>
            <a:spLocks noChangeArrowheads="1"/>
          </p:cNvSpPr>
          <p:nvPr/>
        </p:nvSpPr>
        <p:spPr bwMode="auto">
          <a:xfrm>
            <a:off x="9493250" y="4191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6" name="Rectangle 598"/>
          <p:cNvSpPr>
            <a:spLocks noChangeArrowheads="1"/>
          </p:cNvSpPr>
          <p:nvPr/>
        </p:nvSpPr>
        <p:spPr bwMode="auto">
          <a:xfrm>
            <a:off x="924560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7" name="Rectangle 599"/>
          <p:cNvSpPr>
            <a:spLocks noChangeArrowheads="1"/>
          </p:cNvSpPr>
          <p:nvPr/>
        </p:nvSpPr>
        <p:spPr bwMode="auto">
          <a:xfrm>
            <a:off x="932815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8" name="Rectangle 600"/>
          <p:cNvSpPr>
            <a:spLocks noChangeArrowheads="1"/>
          </p:cNvSpPr>
          <p:nvPr/>
        </p:nvSpPr>
        <p:spPr bwMode="auto">
          <a:xfrm>
            <a:off x="941070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39" name="Rectangle 601"/>
          <p:cNvSpPr>
            <a:spLocks noChangeArrowheads="1"/>
          </p:cNvSpPr>
          <p:nvPr/>
        </p:nvSpPr>
        <p:spPr bwMode="auto">
          <a:xfrm>
            <a:off x="9493250" y="4267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0" name="Rectangle 602"/>
          <p:cNvSpPr>
            <a:spLocks noChangeArrowheads="1"/>
          </p:cNvSpPr>
          <p:nvPr/>
        </p:nvSpPr>
        <p:spPr bwMode="auto">
          <a:xfrm>
            <a:off x="676910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1" name="Rectangle 603"/>
          <p:cNvSpPr>
            <a:spLocks noChangeArrowheads="1"/>
          </p:cNvSpPr>
          <p:nvPr/>
        </p:nvSpPr>
        <p:spPr bwMode="auto">
          <a:xfrm>
            <a:off x="68516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2" name="Rectangle 604"/>
          <p:cNvSpPr>
            <a:spLocks noChangeArrowheads="1"/>
          </p:cNvSpPr>
          <p:nvPr/>
        </p:nvSpPr>
        <p:spPr bwMode="auto">
          <a:xfrm>
            <a:off x="69342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3" name="Rectangle 605"/>
          <p:cNvSpPr>
            <a:spLocks noChangeArrowheads="1"/>
          </p:cNvSpPr>
          <p:nvPr/>
        </p:nvSpPr>
        <p:spPr bwMode="auto">
          <a:xfrm>
            <a:off x="70167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4" name="Rectangle 606"/>
          <p:cNvSpPr>
            <a:spLocks noChangeArrowheads="1"/>
          </p:cNvSpPr>
          <p:nvPr/>
        </p:nvSpPr>
        <p:spPr bwMode="auto">
          <a:xfrm>
            <a:off x="70993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5" name="Rectangle 607"/>
          <p:cNvSpPr>
            <a:spLocks noChangeArrowheads="1"/>
          </p:cNvSpPr>
          <p:nvPr/>
        </p:nvSpPr>
        <p:spPr bwMode="auto">
          <a:xfrm>
            <a:off x="71818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6" name="Rectangle 608"/>
          <p:cNvSpPr>
            <a:spLocks noChangeArrowheads="1"/>
          </p:cNvSpPr>
          <p:nvPr/>
        </p:nvSpPr>
        <p:spPr bwMode="auto">
          <a:xfrm>
            <a:off x="67691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7" name="Rectangle 609"/>
          <p:cNvSpPr>
            <a:spLocks noChangeArrowheads="1"/>
          </p:cNvSpPr>
          <p:nvPr/>
        </p:nvSpPr>
        <p:spPr bwMode="auto">
          <a:xfrm>
            <a:off x="68516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8" name="Rectangle 610"/>
          <p:cNvSpPr>
            <a:spLocks noChangeArrowheads="1"/>
          </p:cNvSpPr>
          <p:nvPr/>
        </p:nvSpPr>
        <p:spPr bwMode="auto">
          <a:xfrm>
            <a:off x="69342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49" name="Rectangle 611"/>
          <p:cNvSpPr>
            <a:spLocks noChangeArrowheads="1"/>
          </p:cNvSpPr>
          <p:nvPr/>
        </p:nvSpPr>
        <p:spPr bwMode="auto">
          <a:xfrm>
            <a:off x="70167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0" name="Rectangle 612"/>
          <p:cNvSpPr>
            <a:spLocks noChangeArrowheads="1"/>
          </p:cNvSpPr>
          <p:nvPr/>
        </p:nvSpPr>
        <p:spPr bwMode="auto">
          <a:xfrm>
            <a:off x="70993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1" name="Rectangle 613"/>
          <p:cNvSpPr>
            <a:spLocks noChangeArrowheads="1"/>
          </p:cNvSpPr>
          <p:nvPr/>
        </p:nvSpPr>
        <p:spPr bwMode="auto">
          <a:xfrm>
            <a:off x="71818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2" name="Rectangle 614"/>
          <p:cNvSpPr>
            <a:spLocks noChangeArrowheads="1"/>
          </p:cNvSpPr>
          <p:nvPr/>
        </p:nvSpPr>
        <p:spPr bwMode="auto">
          <a:xfrm>
            <a:off x="72644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3" name="Rectangle 615"/>
          <p:cNvSpPr>
            <a:spLocks noChangeArrowheads="1"/>
          </p:cNvSpPr>
          <p:nvPr/>
        </p:nvSpPr>
        <p:spPr bwMode="auto">
          <a:xfrm>
            <a:off x="73469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4" name="Rectangle 616"/>
          <p:cNvSpPr>
            <a:spLocks noChangeArrowheads="1"/>
          </p:cNvSpPr>
          <p:nvPr/>
        </p:nvSpPr>
        <p:spPr bwMode="auto">
          <a:xfrm>
            <a:off x="74295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5" name="Rectangle 617"/>
          <p:cNvSpPr>
            <a:spLocks noChangeArrowheads="1"/>
          </p:cNvSpPr>
          <p:nvPr/>
        </p:nvSpPr>
        <p:spPr bwMode="auto">
          <a:xfrm>
            <a:off x="75120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6" name="Rectangle 618"/>
          <p:cNvSpPr>
            <a:spLocks noChangeArrowheads="1"/>
          </p:cNvSpPr>
          <p:nvPr/>
        </p:nvSpPr>
        <p:spPr bwMode="auto">
          <a:xfrm>
            <a:off x="75946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7" name="Rectangle 619"/>
          <p:cNvSpPr>
            <a:spLocks noChangeArrowheads="1"/>
          </p:cNvSpPr>
          <p:nvPr/>
        </p:nvSpPr>
        <p:spPr bwMode="auto">
          <a:xfrm>
            <a:off x="76771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8" name="Rectangle 620"/>
          <p:cNvSpPr>
            <a:spLocks noChangeArrowheads="1"/>
          </p:cNvSpPr>
          <p:nvPr/>
        </p:nvSpPr>
        <p:spPr bwMode="auto">
          <a:xfrm>
            <a:off x="72644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59" name="Rectangle 621"/>
          <p:cNvSpPr>
            <a:spLocks noChangeArrowheads="1"/>
          </p:cNvSpPr>
          <p:nvPr/>
        </p:nvSpPr>
        <p:spPr bwMode="auto">
          <a:xfrm>
            <a:off x="73469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0" name="Rectangle 622"/>
          <p:cNvSpPr>
            <a:spLocks noChangeArrowheads="1"/>
          </p:cNvSpPr>
          <p:nvPr/>
        </p:nvSpPr>
        <p:spPr bwMode="auto">
          <a:xfrm>
            <a:off x="74295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1" name="Rectangle 623"/>
          <p:cNvSpPr>
            <a:spLocks noChangeArrowheads="1"/>
          </p:cNvSpPr>
          <p:nvPr/>
        </p:nvSpPr>
        <p:spPr bwMode="auto">
          <a:xfrm>
            <a:off x="75120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2" name="Rectangle 624"/>
          <p:cNvSpPr>
            <a:spLocks noChangeArrowheads="1"/>
          </p:cNvSpPr>
          <p:nvPr/>
        </p:nvSpPr>
        <p:spPr bwMode="auto">
          <a:xfrm>
            <a:off x="75946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3" name="Rectangle 625"/>
          <p:cNvSpPr>
            <a:spLocks noChangeArrowheads="1"/>
          </p:cNvSpPr>
          <p:nvPr/>
        </p:nvSpPr>
        <p:spPr bwMode="auto">
          <a:xfrm>
            <a:off x="76771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4" name="Rectangle 626"/>
          <p:cNvSpPr>
            <a:spLocks noChangeArrowheads="1"/>
          </p:cNvSpPr>
          <p:nvPr/>
        </p:nvSpPr>
        <p:spPr bwMode="auto">
          <a:xfrm>
            <a:off x="77597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5" name="Rectangle 627"/>
          <p:cNvSpPr>
            <a:spLocks noChangeArrowheads="1"/>
          </p:cNvSpPr>
          <p:nvPr/>
        </p:nvSpPr>
        <p:spPr bwMode="auto">
          <a:xfrm>
            <a:off x="78422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6" name="Rectangle 628"/>
          <p:cNvSpPr>
            <a:spLocks noChangeArrowheads="1"/>
          </p:cNvSpPr>
          <p:nvPr/>
        </p:nvSpPr>
        <p:spPr bwMode="auto">
          <a:xfrm>
            <a:off x="79248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7" name="Rectangle 629"/>
          <p:cNvSpPr>
            <a:spLocks noChangeArrowheads="1"/>
          </p:cNvSpPr>
          <p:nvPr/>
        </p:nvSpPr>
        <p:spPr bwMode="auto">
          <a:xfrm>
            <a:off x="80073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8" name="Rectangle 630"/>
          <p:cNvSpPr>
            <a:spLocks noChangeArrowheads="1"/>
          </p:cNvSpPr>
          <p:nvPr/>
        </p:nvSpPr>
        <p:spPr bwMode="auto">
          <a:xfrm>
            <a:off x="80899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69" name="Rectangle 631"/>
          <p:cNvSpPr>
            <a:spLocks noChangeArrowheads="1"/>
          </p:cNvSpPr>
          <p:nvPr/>
        </p:nvSpPr>
        <p:spPr bwMode="auto">
          <a:xfrm>
            <a:off x="81724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0" name="Rectangle 632"/>
          <p:cNvSpPr>
            <a:spLocks noChangeArrowheads="1"/>
          </p:cNvSpPr>
          <p:nvPr/>
        </p:nvSpPr>
        <p:spPr bwMode="auto">
          <a:xfrm>
            <a:off x="77597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1" name="Rectangle 633"/>
          <p:cNvSpPr>
            <a:spLocks noChangeArrowheads="1"/>
          </p:cNvSpPr>
          <p:nvPr/>
        </p:nvSpPr>
        <p:spPr bwMode="auto">
          <a:xfrm>
            <a:off x="78422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2" name="Rectangle 634"/>
          <p:cNvSpPr>
            <a:spLocks noChangeArrowheads="1"/>
          </p:cNvSpPr>
          <p:nvPr/>
        </p:nvSpPr>
        <p:spPr bwMode="auto">
          <a:xfrm>
            <a:off x="79248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3" name="Rectangle 635"/>
          <p:cNvSpPr>
            <a:spLocks noChangeArrowheads="1"/>
          </p:cNvSpPr>
          <p:nvPr/>
        </p:nvSpPr>
        <p:spPr bwMode="auto">
          <a:xfrm>
            <a:off x="80073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4" name="Rectangle 636"/>
          <p:cNvSpPr>
            <a:spLocks noChangeArrowheads="1"/>
          </p:cNvSpPr>
          <p:nvPr/>
        </p:nvSpPr>
        <p:spPr bwMode="auto">
          <a:xfrm>
            <a:off x="80899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5" name="Rectangle 637"/>
          <p:cNvSpPr>
            <a:spLocks noChangeArrowheads="1"/>
          </p:cNvSpPr>
          <p:nvPr/>
        </p:nvSpPr>
        <p:spPr bwMode="auto">
          <a:xfrm>
            <a:off x="81724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6" name="Rectangle 638"/>
          <p:cNvSpPr>
            <a:spLocks noChangeArrowheads="1"/>
          </p:cNvSpPr>
          <p:nvPr/>
        </p:nvSpPr>
        <p:spPr bwMode="auto">
          <a:xfrm>
            <a:off x="82550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7" name="Rectangle 639"/>
          <p:cNvSpPr>
            <a:spLocks noChangeArrowheads="1"/>
          </p:cNvSpPr>
          <p:nvPr/>
        </p:nvSpPr>
        <p:spPr bwMode="auto">
          <a:xfrm>
            <a:off x="83375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8" name="Rectangle 640"/>
          <p:cNvSpPr>
            <a:spLocks noChangeArrowheads="1"/>
          </p:cNvSpPr>
          <p:nvPr/>
        </p:nvSpPr>
        <p:spPr bwMode="auto">
          <a:xfrm>
            <a:off x="84201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79" name="Rectangle 641"/>
          <p:cNvSpPr>
            <a:spLocks noChangeArrowheads="1"/>
          </p:cNvSpPr>
          <p:nvPr/>
        </p:nvSpPr>
        <p:spPr bwMode="auto">
          <a:xfrm>
            <a:off x="85026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0" name="Rectangle 642"/>
          <p:cNvSpPr>
            <a:spLocks noChangeArrowheads="1"/>
          </p:cNvSpPr>
          <p:nvPr/>
        </p:nvSpPr>
        <p:spPr bwMode="auto">
          <a:xfrm>
            <a:off x="85852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1" name="Rectangle 643"/>
          <p:cNvSpPr>
            <a:spLocks noChangeArrowheads="1"/>
          </p:cNvSpPr>
          <p:nvPr/>
        </p:nvSpPr>
        <p:spPr bwMode="auto">
          <a:xfrm>
            <a:off x="866775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2" name="Rectangle 644"/>
          <p:cNvSpPr>
            <a:spLocks noChangeArrowheads="1"/>
          </p:cNvSpPr>
          <p:nvPr/>
        </p:nvSpPr>
        <p:spPr bwMode="auto">
          <a:xfrm>
            <a:off x="82550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3" name="Rectangle 645"/>
          <p:cNvSpPr>
            <a:spLocks noChangeArrowheads="1"/>
          </p:cNvSpPr>
          <p:nvPr/>
        </p:nvSpPr>
        <p:spPr bwMode="auto">
          <a:xfrm>
            <a:off x="83375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4" name="Rectangle 646"/>
          <p:cNvSpPr>
            <a:spLocks noChangeArrowheads="1"/>
          </p:cNvSpPr>
          <p:nvPr/>
        </p:nvSpPr>
        <p:spPr bwMode="auto">
          <a:xfrm>
            <a:off x="84201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5" name="Rectangle 647"/>
          <p:cNvSpPr>
            <a:spLocks noChangeArrowheads="1"/>
          </p:cNvSpPr>
          <p:nvPr/>
        </p:nvSpPr>
        <p:spPr bwMode="auto">
          <a:xfrm>
            <a:off x="85026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6" name="Rectangle 648"/>
          <p:cNvSpPr>
            <a:spLocks noChangeArrowheads="1"/>
          </p:cNvSpPr>
          <p:nvPr/>
        </p:nvSpPr>
        <p:spPr bwMode="auto">
          <a:xfrm>
            <a:off x="858520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7" name="Rectangle 649"/>
          <p:cNvSpPr>
            <a:spLocks noChangeArrowheads="1"/>
          </p:cNvSpPr>
          <p:nvPr/>
        </p:nvSpPr>
        <p:spPr bwMode="auto">
          <a:xfrm>
            <a:off x="8667750" y="4419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8" name="Rectangle 650"/>
          <p:cNvSpPr>
            <a:spLocks noChangeArrowheads="1"/>
          </p:cNvSpPr>
          <p:nvPr/>
        </p:nvSpPr>
        <p:spPr bwMode="auto">
          <a:xfrm>
            <a:off x="8750300" y="4343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89" name="Rectangle 651"/>
          <p:cNvSpPr>
            <a:spLocks noChangeArrowheads="1"/>
          </p:cNvSpPr>
          <p:nvPr/>
        </p:nvSpPr>
        <p:spPr bwMode="auto">
          <a:xfrm>
            <a:off x="88328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0" name="Rectangle 652"/>
          <p:cNvSpPr>
            <a:spLocks noChangeArrowheads="1"/>
          </p:cNvSpPr>
          <p:nvPr/>
        </p:nvSpPr>
        <p:spPr bwMode="auto">
          <a:xfrm>
            <a:off x="891540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1" name="Rectangle 653"/>
          <p:cNvSpPr>
            <a:spLocks noChangeArrowheads="1"/>
          </p:cNvSpPr>
          <p:nvPr/>
        </p:nvSpPr>
        <p:spPr bwMode="auto">
          <a:xfrm>
            <a:off x="89979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2" name="Rectangle 654"/>
          <p:cNvSpPr>
            <a:spLocks noChangeArrowheads="1"/>
          </p:cNvSpPr>
          <p:nvPr/>
        </p:nvSpPr>
        <p:spPr bwMode="auto">
          <a:xfrm>
            <a:off x="908050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3" name="Rectangle 655"/>
          <p:cNvSpPr>
            <a:spLocks noChangeArrowheads="1"/>
          </p:cNvSpPr>
          <p:nvPr/>
        </p:nvSpPr>
        <p:spPr bwMode="auto">
          <a:xfrm>
            <a:off x="91630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4" name="Rectangle 656"/>
          <p:cNvSpPr>
            <a:spLocks noChangeArrowheads="1"/>
          </p:cNvSpPr>
          <p:nvPr/>
        </p:nvSpPr>
        <p:spPr bwMode="auto">
          <a:xfrm>
            <a:off x="87503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5" name="Rectangle 657"/>
          <p:cNvSpPr>
            <a:spLocks noChangeArrowheads="1"/>
          </p:cNvSpPr>
          <p:nvPr/>
        </p:nvSpPr>
        <p:spPr bwMode="auto">
          <a:xfrm>
            <a:off x="88328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6" name="Rectangle 658"/>
          <p:cNvSpPr>
            <a:spLocks noChangeArrowheads="1"/>
          </p:cNvSpPr>
          <p:nvPr/>
        </p:nvSpPr>
        <p:spPr bwMode="auto">
          <a:xfrm>
            <a:off x="89154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7" name="Rectangle 659"/>
          <p:cNvSpPr>
            <a:spLocks noChangeArrowheads="1"/>
          </p:cNvSpPr>
          <p:nvPr/>
        </p:nvSpPr>
        <p:spPr bwMode="auto">
          <a:xfrm>
            <a:off x="89979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8" name="Rectangle 660"/>
          <p:cNvSpPr>
            <a:spLocks noChangeArrowheads="1"/>
          </p:cNvSpPr>
          <p:nvPr/>
        </p:nvSpPr>
        <p:spPr bwMode="auto">
          <a:xfrm>
            <a:off x="90805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6999" name="Rectangle 661"/>
          <p:cNvSpPr>
            <a:spLocks noChangeArrowheads="1"/>
          </p:cNvSpPr>
          <p:nvPr/>
        </p:nvSpPr>
        <p:spPr bwMode="auto">
          <a:xfrm>
            <a:off x="91630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0" name="Rectangle 662"/>
          <p:cNvSpPr>
            <a:spLocks noChangeArrowheads="1"/>
          </p:cNvSpPr>
          <p:nvPr/>
        </p:nvSpPr>
        <p:spPr bwMode="auto">
          <a:xfrm>
            <a:off x="924560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1" name="Rectangle 663"/>
          <p:cNvSpPr>
            <a:spLocks noChangeArrowheads="1"/>
          </p:cNvSpPr>
          <p:nvPr/>
        </p:nvSpPr>
        <p:spPr bwMode="auto">
          <a:xfrm>
            <a:off x="93281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2" name="Rectangle 664"/>
          <p:cNvSpPr>
            <a:spLocks noChangeArrowheads="1"/>
          </p:cNvSpPr>
          <p:nvPr/>
        </p:nvSpPr>
        <p:spPr bwMode="auto">
          <a:xfrm>
            <a:off x="941070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3" name="Rectangle 665"/>
          <p:cNvSpPr>
            <a:spLocks noChangeArrowheads="1"/>
          </p:cNvSpPr>
          <p:nvPr/>
        </p:nvSpPr>
        <p:spPr bwMode="auto">
          <a:xfrm>
            <a:off x="9493250" y="4343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4" name="Rectangle 666"/>
          <p:cNvSpPr>
            <a:spLocks noChangeArrowheads="1"/>
          </p:cNvSpPr>
          <p:nvPr/>
        </p:nvSpPr>
        <p:spPr bwMode="auto">
          <a:xfrm>
            <a:off x="92456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5" name="Rectangle 667"/>
          <p:cNvSpPr>
            <a:spLocks noChangeArrowheads="1"/>
          </p:cNvSpPr>
          <p:nvPr/>
        </p:nvSpPr>
        <p:spPr bwMode="auto">
          <a:xfrm>
            <a:off x="93281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6" name="Rectangle 668"/>
          <p:cNvSpPr>
            <a:spLocks noChangeArrowheads="1"/>
          </p:cNvSpPr>
          <p:nvPr/>
        </p:nvSpPr>
        <p:spPr bwMode="auto">
          <a:xfrm>
            <a:off x="941070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7" name="Rectangle 669"/>
          <p:cNvSpPr>
            <a:spLocks noChangeArrowheads="1"/>
          </p:cNvSpPr>
          <p:nvPr/>
        </p:nvSpPr>
        <p:spPr bwMode="auto">
          <a:xfrm>
            <a:off x="9493250" y="4419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8" name="Rectangle 670"/>
          <p:cNvSpPr>
            <a:spLocks noChangeArrowheads="1"/>
          </p:cNvSpPr>
          <p:nvPr/>
        </p:nvSpPr>
        <p:spPr bwMode="auto">
          <a:xfrm>
            <a:off x="676910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09" name="Rectangle 671"/>
          <p:cNvSpPr>
            <a:spLocks noChangeArrowheads="1"/>
          </p:cNvSpPr>
          <p:nvPr/>
        </p:nvSpPr>
        <p:spPr bwMode="auto">
          <a:xfrm>
            <a:off x="68516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0" name="Rectangle 672"/>
          <p:cNvSpPr>
            <a:spLocks noChangeArrowheads="1"/>
          </p:cNvSpPr>
          <p:nvPr/>
        </p:nvSpPr>
        <p:spPr bwMode="auto">
          <a:xfrm>
            <a:off x="69342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1" name="Rectangle 673"/>
          <p:cNvSpPr>
            <a:spLocks noChangeArrowheads="1"/>
          </p:cNvSpPr>
          <p:nvPr/>
        </p:nvSpPr>
        <p:spPr bwMode="auto">
          <a:xfrm>
            <a:off x="70167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2" name="Rectangle 674"/>
          <p:cNvSpPr>
            <a:spLocks noChangeArrowheads="1"/>
          </p:cNvSpPr>
          <p:nvPr/>
        </p:nvSpPr>
        <p:spPr bwMode="auto">
          <a:xfrm>
            <a:off x="70993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3" name="Rectangle 675"/>
          <p:cNvSpPr>
            <a:spLocks noChangeArrowheads="1"/>
          </p:cNvSpPr>
          <p:nvPr/>
        </p:nvSpPr>
        <p:spPr bwMode="auto">
          <a:xfrm>
            <a:off x="71818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4" name="Rectangle 676"/>
          <p:cNvSpPr>
            <a:spLocks noChangeArrowheads="1"/>
          </p:cNvSpPr>
          <p:nvPr/>
        </p:nvSpPr>
        <p:spPr bwMode="auto">
          <a:xfrm>
            <a:off x="676910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5" name="Rectangle 677"/>
          <p:cNvSpPr>
            <a:spLocks noChangeArrowheads="1"/>
          </p:cNvSpPr>
          <p:nvPr/>
        </p:nvSpPr>
        <p:spPr bwMode="auto">
          <a:xfrm>
            <a:off x="68516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6" name="Rectangle 678"/>
          <p:cNvSpPr>
            <a:spLocks noChangeArrowheads="1"/>
          </p:cNvSpPr>
          <p:nvPr/>
        </p:nvSpPr>
        <p:spPr bwMode="auto">
          <a:xfrm>
            <a:off x="69342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7" name="Rectangle 679"/>
          <p:cNvSpPr>
            <a:spLocks noChangeArrowheads="1"/>
          </p:cNvSpPr>
          <p:nvPr/>
        </p:nvSpPr>
        <p:spPr bwMode="auto">
          <a:xfrm>
            <a:off x="70167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8" name="Rectangle 680"/>
          <p:cNvSpPr>
            <a:spLocks noChangeArrowheads="1"/>
          </p:cNvSpPr>
          <p:nvPr/>
        </p:nvSpPr>
        <p:spPr bwMode="auto">
          <a:xfrm>
            <a:off x="70993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19" name="Rectangle 681"/>
          <p:cNvSpPr>
            <a:spLocks noChangeArrowheads="1"/>
          </p:cNvSpPr>
          <p:nvPr/>
        </p:nvSpPr>
        <p:spPr bwMode="auto">
          <a:xfrm>
            <a:off x="71818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0" name="Rectangle 682"/>
          <p:cNvSpPr>
            <a:spLocks noChangeArrowheads="1"/>
          </p:cNvSpPr>
          <p:nvPr/>
        </p:nvSpPr>
        <p:spPr bwMode="auto">
          <a:xfrm>
            <a:off x="72644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1" name="Rectangle 683"/>
          <p:cNvSpPr>
            <a:spLocks noChangeArrowheads="1"/>
          </p:cNvSpPr>
          <p:nvPr/>
        </p:nvSpPr>
        <p:spPr bwMode="auto">
          <a:xfrm>
            <a:off x="73469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2" name="Rectangle 684"/>
          <p:cNvSpPr>
            <a:spLocks noChangeArrowheads="1"/>
          </p:cNvSpPr>
          <p:nvPr/>
        </p:nvSpPr>
        <p:spPr bwMode="auto">
          <a:xfrm>
            <a:off x="74295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3" name="Rectangle 685"/>
          <p:cNvSpPr>
            <a:spLocks noChangeArrowheads="1"/>
          </p:cNvSpPr>
          <p:nvPr/>
        </p:nvSpPr>
        <p:spPr bwMode="auto">
          <a:xfrm>
            <a:off x="75120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4" name="Rectangle 686"/>
          <p:cNvSpPr>
            <a:spLocks noChangeArrowheads="1"/>
          </p:cNvSpPr>
          <p:nvPr/>
        </p:nvSpPr>
        <p:spPr bwMode="auto">
          <a:xfrm>
            <a:off x="75946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5" name="Rectangle 687"/>
          <p:cNvSpPr>
            <a:spLocks noChangeArrowheads="1"/>
          </p:cNvSpPr>
          <p:nvPr/>
        </p:nvSpPr>
        <p:spPr bwMode="auto">
          <a:xfrm>
            <a:off x="76771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6" name="Rectangle 688"/>
          <p:cNvSpPr>
            <a:spLocks noChangeArrowheads="1"/>
          </p:cNvSpPr>
          <p:nvPr/>
        </p:nvSpPr>
        <p:spPr bwMode="auto">
          <a:xfrm>
            <a:off x="72644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7" name="Rectangle 689"/>
          <p:cNvSpPr>
            <a:spLocks noChangeArrowheads="1"/>
          </p:cNvSpPr>
          <p:nvPr/>
        </p:nvSpPr>
        <p:spPr bwMode="auto">
          <a:xfrm>
            <a:off x="73469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8" name="Rectangle 690"/>
          <p:cNvSpPr>
            <a:spLocks noChangeArrowheads="1"/>
          </p:cNvSpPr>
          <p:nvPr/>
        </p:nvSpPr>
        <p:spPr bwMode="auto">
          <a:xfrm>
            <a:off x="74295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29" name="Rectangle 691"/>
          <p:cNvSpPr>
            <a:spLocks noChangeArrowheads="1"/>
          </p:cNvSpPr>
          <p:nvPr/>
        </p:nvSpPr>
        <p:spPr bwMode="auto">
          <a:xfrm>
            <a:off x="75120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0" name="Rectangle 692"/>
          <p:cNvSpPr>
            <a:spLocks noChangeArrowheads="1"/>
          </p:cNvSpPr>
          <p:nvPr/>
        </p:nvSpPr>
        <p:spPr bwMode="auto">
          <a:xfrm>
            <a:off x="75946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1" name="Rectangle 693"/>
          <p:cNvSpPr>
            <a:spLocks noChangeArrowheads="1"/>
          </p:cNvSpPr>
          <p:nvPr/>
        </p:nvSpPr>
        <p:spPr bwMode="auto">
          <a:xfrm>
            <a:off x="76771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2" name="Rectangle 694"/>
          <p:cNvSpPr>
            <a:spLocks noChangeArrowheads="1"/>
          </p:cNvSpPr>
          <p:nvPr/>
        </p:nvSpPr>
        <p:spPr bwMode="auto">
          <a:xfrm>
            <a:off x="77597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3" name="Rectangle 695"/>
          <p:cNvSpPr>
            <a:spLocks noChangeArrowheads="1"/>
          </p:cNvSpPr>
          <p:nvPr/>
        </p:nvSpPr>
        <p:spPr bwMode="auto">
          <a:xfrm>
            <a:off x="78422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4" name="Rectangle 696"/>
          <p:cNvSpPr>
            <a:spLocks noChangeArrowheads="1"/>
          </p:cNvSpPr>
          <p:nvPr/>
        </p:nvSpPr>
        <p:spPr bwMode="auto">
          <a:xfrm>
            <a:off x="79248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5" name="Rectangle 697"/>
          <p:cNvSpPr>
            <a:spLocks noChangeArrowheads="1"/>
          </p:cNvSpPr>
          <p:nvPr/>
        </p:nvSpPr>
        <p:spPr bwMode="auto">
          <a:xfrm>
            <a:off x="80073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6" name="Rectangle 698"/>
          <p:cNvSpPr>
            <a:spLocks noChangeArrowheads="1"/>
          </p:cNvSpPr>
          <p:nvPr/>
        </p:nvSpPr>
        <p:spPr bwMode="auto">
          <a:xfrm>
            <a:off x="80899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7" name="Rectangle 699"/>
          <p:cNvSpPr>
            <a:spLocks noChangeArrowheads="1"/>
          </p:cNvSpPr>
          <p:nvPr/>
        </p:nvSpPr>
        <p:spPr bwMode="auto">
          <a:xfrm>
            <a:off x="81724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8" name="Rectangle 700"/>
          <p:cNvSpPr>
            <a:spLocks noChangeArrowheads="1"/>
          </p:cNvSpPr>
          <p:nvPr/>
        </p:nvSpPr>
        <p:spPr bwMode="auto">
          <a:xfrm>
            <a:off x="77597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39" name="Rectangle 701"/>
          <p:cNvSpPr>
            <a:spLocks noChangeArrowheads="1"/>
          </p:cNvSpPr>
          <p:nvPr/>
        </p:nvSpPr>
        <p:spPr bwMode="auto">
          <a:xfrm>
            <a:off x="78422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0" name="Rectangle 702"/>
          <p:cNvSpPr>
            <a:spLocks noChangeArrowheads="1"/>
          </p:cNvSpPr>
          <p:nvPr/>
        </p:nvSpPr>
        <p:spPr bwMode="auto">
          <a:xfrm>
            <a:off x="79248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1" name="Rectangle 703"/>
          <p:cNvSpPr>
            <a:spLocks noChangeArrowheads="1"/>
          </p:cNvSpPr>
          <p:nvPr/>
        </p:nvSpPr>
        <p:spPr bwMode="auto">
          <a:xfrm>
            <a:off x="80073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2" name="Rectangle 704"/>
          <p:cNvSpPr>
            <a:spLocks noChangeArrowheads="1"/>
          </p:cNvSpPr>
          <p:nvPr/>
        </p:nvSpPr>
        <p:spPr bwMode="auto">
          <a:xfrm>
            <a:off x="80899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3" name="Rectangle 705"/>
          <p:cNvSpPr>
            <a:spLocks noChangeArrowheads="1"/>
          </p:cNvSpPr>
          <p:nvPr/>
        </p:nvSpPr>
        <p:spPr bwMode="auto">
          <a:xfrm>
            <a:off x="81724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4" name="Rectangle 706"/>
          <p:cNvSpPr>
            <a:spLocks noChangeArrowheads="1"/>
          </p:cNvSpPr>
          <p:nvPr/>
        </p:nvSpPr>
        <p:spPr bwMode="auto">
          <a:xfrm>
            <a:off x="82550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5" name="Rectangle 707"/>
          <p:cNvSpPr>
            <a:spLocks noChangeArrowheads="1"/>
          </p:cNvSpPr>
          <p:nvPr/>
        </p:nvSpPr>
        <p:spPr bwMode="auto">
          <a:xfrm>
            <a:off x="83375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6" name="Rectangle 708"/>
          <p:cNvSpPr>
            <a:spLocks noChangeArrowheads="1"/>
          </p:cNvSpPr>
          <p:nvPr/>
        </p:nvSpPr>
        <p:spPr bwMode="auto">
          <a:xfrm>
            <a:off x="84201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7" name="Rectangle 709"/>
          <p:cNvSpPr>
            <a:spLocks noChangeArrowheads="1"/>
          </p:cNvSpPr>
          <p:nvPr/>
        </p:nvSpPr>
        <p:spPr bwMode="auto">
          <a:xfrm>
            <a:off x="85026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8" name="Rectangle 710"/>
          <p:cNvSpPr>
            <a:spLocks noChangeArrowheads="1"/>
          </p:cNvSpPr>
          <p:nvPr/>
        </p:nvSpPr>
        <p:spPr bwMode="auto">
          <a:xfrm>
            <a:off x="85852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49" name="Rectangle 711"/>
          <p:cNvSpPr>
            <a:spLocks noChangeArrowheads="1"/>
          </p:cNvSpPr>
          <p:nvPr/>
        </p:nvSpPr>
        <p:spPr bwMode="auto">
          <a:xfrm>
            <a:off x="86677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0" name="Rectangle 712"/>
          <p:cNvSpPr>
            <a:spLocks noChangeArrowheads="1"/>
          </p:cNvSpPr>
          <p:nvPr/>
        </p:nvSpPr>
        <p:spPr bwMode="auto">
          <a:xfrm>
            <a:off x="82550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1" name="Rectangle 713"/>
          <p:cNvSpPr>
            <a:spLocks noChangeArrowheads="1"/>
          </p:cNvSpPr>
          <p:nvPr/>
        </p:nvSpPr>
        <p:spPr bwMode="auto">
          <a:xfrm>
            <a:off x="83375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2" name="Rectangle 714"/>
          <p:cNvSpPr>
            <a:spLocks noChangeArrowheads="1"/>
          </p:cNvSpPr>
          <p:nvPr/>
        </p:nvSpPr>
        <p:spPr bwMode="auto">
          <a:xfrm>
            <a:off x="84201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3" name="Rectangle 715"/>
          <p:cNvSpPr>
            <a:spLocks noChangeArrowheads="1"/>
          </p:cNvSpPr>
          <p:nvPr/>
        </p:nvSpPr>
        <p:spPr bwMode="auto">
          <a:xfrm>
            <a:off x="85026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4" name="Rectangle 716"/>
          <p:cNvSpPr>
            <a:spLocks noChangeArrowheads="1"/>
          </p:cNvSpPr>
          <p:nvPr/>
        </p:nvSpPr>
        <p:spPr bwMode="auto">
          <a:xfrm>
            <a:off x="85852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5" name="Rectangle 717"/>
          <p:cNvSpPr>
            <a:spLocks noChangeArrowheads="1"/>
          </p:cNvSpPr>
          <p:nvPr/>
        </p:nvSpPr>
        <p:spPr bwMode="auto">
          <a:xfrm>
            <a:off x="86677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6" name="Rectangle 718"/>
          <p:cNvSpPr>
            <a:spLocks noChangeArrowheads="1"/>
          </p:cNvSpPr>
          <p:nvPr/>
        </p:nvSpPr>
        <p:spPr bwMode="auto">
          <a:xfrm>
            <a:off x="87503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7" name="Rectangle 719"/>
          <p:cNvSpPr>
            <a:spLocks noChangeArrowheads="1"/>
          </p:cNvSpPr>
          <p:nvPr/>
        </p:nvSpPr>
        <p:spPr bwMode="auto">
          <a:xfrm>
            <a:off x="883285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8" name="Rectangle 720"/>
          <p:cNvSpPr>
            <a:spLocks noChangeArrowheads="1"/>
          </p:cNvSpPr>
          <p:nvPr/>
        </p:nvSpPr>
        <p:spPr bwMode="auto">
          <a:xfrm>
            <a:off x="8915400" y="4495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59" name="Rectangle 721"/>
          <p:cNvSpPr>
            <a:spLocks noChangeArrowheads="1"/>
          </p:cNvSpPr>
          <p:nvPr/>
        </p:nvSpPr>
        <p:spPr bwMode="auto">
          <a:xfrm>
            <a:off x="899795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0" name="Rectangle 722"/>
          <p:cNvSpPr>
            <a:spLocks noChangeArrowheads="1"/>
          </p:cNvSpPr>
          <p:nvPr/>
        </p:nvSpPr>
        <p:spPr bwMode="auto">
          <a:xfrm>
            <a:off x="908050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1" name="Rectangle 723"/>
          <p:cNvSpPr>
            <a:spLocks noChangeArrowheads="1"/>
          </p:cNvSpPr>
          <p:nvPr/>
        </p:nvSpPr>
        <p:spPr bwMode="auto">
          <a:xfrm>
            <a:off x="916305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2" name="Rectangle 724"/>
          <p:cNvSpPr>
            <a:spLocks noChangeArrowheads="1"/>
          </p:cNvSpPr>
          <p:nvPr/>
        </p:nvSpPr>
        <p:spPr bwMode="auto">
          <a:xfrm>
            <a:off x="87503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3" name="Rectangle 725"/>
          <p:cNvSpPr>
            <a:spLocks noChangeArrowheads="1"/>
          </p:cNvSpPr>
          <p:nvPr/>
        </p:nvSpPr>
        <p:spPr bwMode="auto">
          <a:xfrm>
            <a:off x="883285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4" name="Rectangle 726"/>
          <p:cNvSpPr>
            <a:spLocks noChangeArrowheads="1"/>
          </p:cNvSpPr>
          <p:nvPr/>
        </p:nvSpPr>
        <p:spPr bwMode="auto">
          <a:xfrm>
            <a:off x="8915400" y="4572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5" name="Rectangle 727"/>
          <p:cNvSpPr>
            <a:spLocks noChangeArrowheads="1"/>
          </p:cNvSpPr>
          <p:nvPr/>
        </p:nvSpPr>
        <p:spPr bwMode="auto">
          <a:xfrm>
            <a:off x="899795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6" name="Rectangle 728"/>
          <p:cNvSpPr>
            <a:spLocks noChangeArrowheads="1"/>
          </p:cNvSpPr>
          <p:nvPr/>
        </p:nvSpPr>
        <p:spPr bwMode="auto">
          <a:xfrm>
            <a:off x="908050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7" name="Rectangle 729"/>
          <p:cNvSpPr>
            <a:spLocks noChangeArrowheads="1"/>
          </p:cNvSpPr>
          <p:nvPr/>
        </p:nvSpPr>
        <p:spPr bwMode="auto">
          <a:xfrm>
            <a:off x="916305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8" name="Rectangle 730"/>
          <p:cNvSpPr>
            <a:spLocks noChangeArrowheads="1"/>
          </p:cNvSpPr>
          <p:nvPr/>
        </p:nvSpPr>
        <p:spPr bwMode="auto">
          <a:xfrm>
            <a:off x="924560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69" name="Rectangle 731"/>
          <p:cNvSpPr>
            <a:spLocks noChangeArrowheads="1"/>
          </p:cNvSpPr>
          <p:nvPr/>
        </p:nvSpPr>
        <p:spPr bwMode="auto">
          <a:xfrm>
            <a:off x="932815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0" name="Rectangle 732"/>
          <p:cNvSpPr>
            <a:spLocks noChangeArrowheads="1"/>
          </p:cNvSpPr>
          <p:nvPr/>
        </p:nvSpPr>
        <p:spPr bwMode="auto">
          <a:xfrm>
            <a:off x="941070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1" name="Rectangle 733"/>
          <p:cNvSpPr>
            <a:spLocks noChangeArrowheads="1"/>
          </p:cNvSpPr>
          <p:nvPr/>
        </p:nvSpPr>
        <p:spPr bwMode="auto">
          <a:xfrm>
            <a:off x="9493250" y="4495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2" name="Rectangle 734"/>
          <p:cNvSpPr>
            <a:spLocks noChangeArrowheads="1"/>
          </p:cNvSpPr>
          <p:nvPr/>
        </p:nvSpPr>
        <p:spPr bwMode="auto">
          <a:xfrm>
            <a:off x="924560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3" name="Rectangle 735"/>
          <p:cNvSpPr>
            <a:spLocks noChangeArrowheads="1"/>
          </p:cNvSpPr>
          <p:nvPr/>
        </p:nvSpPr>
        <p:spPr bwMode="auto">
          <a:xfrm>
            <a:off x="932815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4" name="Rectangle 736"/>
          <p:cNvSpPr>
            <a:spLocks noChangeArrowheads="1"/>
          </p:cNvSpPr>
          <p:nvPr/>
        </p:nvSpPr>
        <p:spPr bwMode="auto">
          <a:xfrm>
            <a:off x="941070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5" name="Rectangle 737"/>
          <p:cNvSpPr>
            <a:spLocks noChangeArrowheads="1"/>
          </p:cNvSpPr>
          <p:nvPr/>
        </p:nvSpPr>
        <p:spPr bwMode="auto">
          <a:xfrm>
            <a:off x="9493250" y="4572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6" name="Rectangle 738"/>
          <p:cNvSpPr>
            <a:spLocks noChangeArrowheads="1"/>
          </p:cNvSpPr>
          <p:nvPr/>
        </p:nvSpPr>
        <p:spPr bwMode="auto">
          <a:xfrm>
            <a:off x="6769100" y="4648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7" name="Rectangle 739"/>
          <p:cNvSpPr>
            <a:spLocks noChangeArrowheads="1"/>
          </p:cNvSpPr>
          <p:nvPr/>
        </p:nvSpPr>
        <p:spPr bwMode="auto">
          <a:xfrm>
            <a:off x="68516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8" name="Rectangle 740"/>
          <p:cNvSpPr>
            <a:spLocks noChangeArrowheads="1"/>
          </p:cNvSpPr>
          <p:nvPr/>
        </p:nvSpPr>
        <p:spPr bwMode="auto">
          <a:xfrm>
            <a:off x="69342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79" name="Rectangle 741"/>
          <p:cNvSpPr>
            <a:spLocks noChangeArrowheads="1"/>
          </p:cNvSpPr>
          <p:nvPr/>
        </p:nvSpPr>
        <p:spPr bwMode="auto">
          <a:xfrm>
            <a:off x="70167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0" name="Rectangle 742"/>
          <p:cNvSpPr>
            <a:spLocks noChangeArrowheads="1"/>
          </p:cNvSpPr>
          <p:nvPr/>
        </p:nvSpPr>
        <p:spPr bwMode="auto">
          <a:xfrm>
            <a:off x="70993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1" name="Rectangle 743"/>
          <p:cNvSpPr>
            <a:spLocks noChangeArrowheads="1"/>
          </p:cNvSpPr>
          <p:nvPr/>
        </p:nvSpPr>
        <p:spPr bwMode="auto">
          <a:xfrm>
            <a:off x="71818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2" name="Rectangle 744"/>
          <p:cNvSpPr>
            <a:spLocks noChangeArrowheads="1"/>
          </p:cNvSpPr>
          <p:nvPr/>
        </p:nvSpPr>
        <p:spPr bwMode="auto">
          <a:xfrm>
            <a:off x="67691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3" name="Rectangle 745"/>
          <p:cNvSpPr>
            <a:spLocks noChangeArrowheads="1"/>
          </p:cNvSpPr>
          <p:nvPr/>
        </p:nvSpPr>
        <p:spPr bwMode="auto">
          <a:xfrm>
            <a:off x="68516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4" name="Rectangle 746"/>
          <p:cNvSpPr>
            <a:spLocks noChangeArrowheads="1"/>
          </p:cNvSpPr>
          <p:nvPr/>
        </p:nvSpPr>
        <p:spPr bwMode="auto">
          <a:xfrm>
            <a:off x="69342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5" name="Rectangle 747"/>
          <p:cNvSpPr>
            <a:spLocks noChangeArrowheads="1"/>
          </p:cNvSpPr>
          <p:nvPr/>
        </p:nvSpPr>
        <p:spPr bwMode="auto">
          <a:xfrm>
            <a:off x="70167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6" name="Rectangle 748"/>
          <p:cNvSpPr>
            <a:spLocks noChangeArrowheads="1"/>
          </p:cNvSpPr>
          <p:nvPr/>
        </p:nvSpPr>
        <p:spPr bwMode="auto">
          <a:xfrm>
            <a:off x="70993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7" name="Rectangle 749"/>
          <p:cNvSpPr>
            <a:spLocks noChangeArrowheads="1"/>
          </p:cNvSpPr>
          <p:nvPr/>
        </p:nvSpPr>
        <p:spPr bwMode="auto">
          <a:xfrm>
            <a:off x="71818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8" name="Rectangle 750"/>
          <p:cNvSpPr>
            <a:spLocks noChangeArrowheads="1"/>
          </p:cNvSpPr>
          <p:nvPr/>
        </p:nvSpPr>
        <p:spPr bwMode="auto">
          <a:xfrm>
            <a:off x="72644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89" name="Rectangle 751"/>
          <p:cNvSpPr>
            <a:spLocks noChangeArrowheads="1"/>
          </p:cNvSpPr>
          <p:nvPr/>
        </p:nvSpPr>
        <p:spPr bwMode="auto">
          <a:xfrm>
            <a:off x="73469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0" name="Rectangle 752"/>
          <p:cNvSpPr>
            <a:spLocks noChangeArrowheads="1"/>
          </p:cNvSpPr>
          <p:nvPr/>
        </p:nvSpPr>
        <p:spPr bwMode="auto">
          <a:xfrm>
            <a:off x="74295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1" name="Rectangle 753"/>
          <p:cNvSpPr>
            <a:spLocks noChangeArrowheads="1"/>
          </p:cNvSpPr>
          <p:nvPr/>
        </p:nvSpPr>
        <p:spPr bwMode="auto">
          <a:xfrm>
            <a:off x="75120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2" name="Rectangle 754"/>
          <p:cNvSpPr>
            <a:spLocks noChangeArrowheads="1"/>
          </p:cNvSpPr>
          <p:nvPr/>
        </p:nvSpPr>
        <p:spPr bwMode="auto">
          <a:xfrm>
            <a:off x="75946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3" name="Rectangle 755"/>
          <p:cNvSpPr>
            <a:spLocks noChangeArrowheads="1"/>
          </p:cNvSpPr>
          <p:nvPr/>
        </p:nvSpPr>
        <p:spPr bwMode="auto">
          <a:xfrm>
            <a:off x="76771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4" name="Rectangle 756"/>
          <p:cNvSpPr>
            <a:spLocks noChangeArrowheads="1"/>
          </p:cNvSpPr>
          <p:nvPr/>
        </p:nvSpPr>
        <p:spPr bwMode="auto">
          <a:xfrm>
            <a:off x="72644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5" name="Rectangle 757"/>
          <p:cNvSpPr>
            <a:spLocks noChangeArrowheads="1"/>
          </p:cNvSpPr>
          <p:nvPr/>
        </p:nvSpPr>
        <p:spPr bwMode="auto">
          <a:xfrm>
            <a:off x="73469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6" name="Rectangle 758"/>
          <p:cNvSpPr>
            <a:spLocks noChangeArrowheads="1"/>
          </p:cNvSpPr>
          <p:nvPr/>
        </p:nvSpPr>
        <p:spPr bwMode="auto">
          <a:xfrm>
            <a:off x="74295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7" name="Rectangle 759"/>
          <p:cNvSpPr>
            <a:spLocks noChangeArrowheads="1"/>
          </p:cNvSpPr>
          <p:nvPr/>
        </p:nvSpPr>
        <p:spPr bwMode="auto">
          <a:xfrm>
            <a:off x="75120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8" name="Rectangle 760"/>
          <p:cNvSpPr>
            <a:spLocks noChangeArrowheads="1"/>
          </p:cNvSpPr>
          <p:nvPr/>
        </p:nvSpPr>
        <p:spPr bwMode="auto">
          <a:xfrm>
            <a:off x="75946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099" name="Rectangle 761"/>
          <p:cNvSpPr>
            <a:spLocks noChangeArrowheads="1"/>
          </p:cNvSpPr>
          <p:nvPr/>
        </p:nvSpPr>
        <p:spPr bwMode="auto">
          <a:xfrm>
            <a:off x="76771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0" name="Rectangle 762"/>
          <p:cNvSpPr>
            <a:spLocks noChangeArrowheads="1"/>
          </p:cNvSpPr>
          <p:nvPr/>
        </p:nvSpPr>
        <p:spPr bwMode="auto">
          <a:xfrm>
            <a:off x="77597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1" name="Rectangle 763"/>
          <p:cNvSpPr>
            <a:spLocks noChangeArrowheads="1"/>
          </p:cNvSpPr>
          <p:nvPr/>
        </p:nvSpPr>
        <p:spPr bwMode="auto">
          <a:xfrm>
            <a:off x="78422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2" name="Rectangle 764"/>
          <p:cNvSpPr>
            <a:spLocks noChangeArrowheads="1"/>
          </p:cNvSpPr>
          <p:nvPr/>
        </p:nvSpPr>
        <p:spPr bwMode="auto">
          <a:xfrm>
            <a:off x="79248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3" name="Rectangle 765"/>
          <p:cNvSpPr>
            <a:spLocks noChangeArrowheads="1"/>
          </p:cNvSpPr>
          <p:nvPr/>
        </p:nvSpPr>
        <p:spPr bwMode="auto">
          <a:xfrm>
            <a:off x="80073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4" name="Rectangle 766"/>
          <p:cNvSpPr>
            <a:spLocks noChangeArrowheads="1"/>
          </p:cNvSpPr>
          <p:nvPr/>
        </p:nvSpPr>
        <p:spPr bwMode="auto">
          <a:xfrm>
            <a:off x="80899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5" name="Rectangle 767"/>
          <p:cNvSpPr>
            <a:spLocks noChangeArrowheads="1"/>
          </p:cNvSpPr>
          <p:nvPr/>
        </p:nvSpPr>
        <p:spPr bwMode="auto">
          <a:xfrm>
            <a:off x="81724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6" name="Rectangle 768"/>
          <p:cNvSpPr>
            <a:spLocks noChangeArrowheads="1"/>
          </p:cNvSpPr>
          <p:nvPr/>
        </p:nvSpPr>
        <p:spPr bwMode="auto">
          <a:xfrm>
            <a:off x="77597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7" name="Rectangle 769"/>
          <p:cNvSpPr>
            <a:spLocks noChangeArrowheads="1"/>
          </p:cNvSpPr>
          <p:nvPr/>
        </p:nvSpPr>
        <p:spPr bwMode="auto">
          <a:xfrm>
            <a:off x="78422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8" name="Rectangle 770"/>
          <p:cNvSpPr>
            <a:spLocks noChangeArrowheads="1"/>
          </p:cNvSpPr>
          <p:nvPr/>
        </p:nvSpPr>
        <p:spPr bwMode="auto">
          <a:xfrm>
            <a:off x="79248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09" name="Rectangle 771"/>
          <p:cNvSpPr>
            <a:spLocks noChangeArrowheads="1"/>
          </p:cNvSpPr>
          <p:nvPr/>
        </p:nvSpPr>
        <p:spPr bwMode="auto">
          <a:xfrm>
            <a:off x="80073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0" name="Rectangle 772"/>
          <p:cNvSpPr>
            <a:spLocks noChangeArrowheads="1"/>
          </p:cNvSpPr>
          <p:nvPr/>
        </p:nvSpPr>
        <p:spPr bwMode="auto">
          <a:xfrm>
            <a:off x="80899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1" name="Rectangle 773"/>
          <p:cNvSpPr>
            <a:spLocks noChangeArrowheads="1"/>
          </p:cNvSpPr>
          <p:nvPr/>
        </p:nvSpPr>
        <p:spPr bwMode="auto">
          <a:xfrm>
            <a:off x="81724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2" name="Rectangle 774"/>
          <p:cNvSpPr>
            <a:spLocks noChangeArrowheads="1"/>
          </p:cNvSpPr>
          <p:nvPr/>
        </p:nvSpPr>
        <p:spPr bwMode="auto">
          <a:xfrm>
            <a:off x="82550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3" name="Rectangle 775"/>
          <p:cNvSpPr>
            <a:spLocks noChangeArrowheads="1"/>
          </p:cNvSpPr>
          <p:nvPr/>
        </p:nvSpPr>
        <p:spPr bwMode="auto">
          <a:xfrm>
            <a:off x="83375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4" name="Rectangle 776"/>
          <p:cNvSpPr>
            <a:spLocks noChangeArrowheads="1"/>
          </p:cNvSpPr>
          <p:nvPr/>
        </p:nvSpPr>
        <p:spPr bwMode="auto">
          <a:xfrm>
            <a:off x="84201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5" name="Rectangle 777"/>
          <p:cNvSpPr>
            <a:spLocks noChangeArrowheads="1"/>
          </p:cNvSpPr>
          <p:nvPr/>
        </p:nvSpPr>
        <p:spPr bwMode="auto">
          <a:xfrm>
            <a:off x="85026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6" name="Rectangle 778"/>
          <p:cNvSpPr>
            <a:spLocks noChangeArrowheads="1"/>
          </p:cNvSpPr>
          <p:nvPr/>
        </p:nvSpPr>
        <p:spPr bwMode="auto">
          <a:xfrm>
            <a:off x="85852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7" name="Rectangle 779"/>
          <p:cNvSpPr>
            <a:spLocks noChangeArrowheads="1"/>
          </p:cNvSpPr>
          <p:nvPr/>
        </p:nvSpPr>
        <p:spPr bwMode="auto">
          <a:xfrm>
            <a:off x="86677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8" name="Rectangle 780"/>
          <p:cNvSpPr>
            <a:spLocks noChangeArrowheads="1"/>
          </p:cNvSpPr>
          <p:nvPr/>
        </p:nvSpPr>
        <p:spPr bwMode="auto">
          <a:xfrm>
            <a:off x="82550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19" name="Rectangle 781"/>
          <p:cNvSpPr>
            <a:spLocks noChangeArrowheads="1"/>
          </p:cNvSpPr>
          <p:nvPr/>
        </p:nvSpPr>
        <p:spPr bwMode="auto">
          <a:xfrm>
            <a:off x="83375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0" name="Rectangle 782"/>
          <p:cNvSpPr>
            <a:spLocks noChangeArrowheads="1"/>
          </p:cNvSpPr>
          <p:nvPr/>
        </p:nvSpPr>
        <p:spPr bwMode="auto">
          <a:xfrm>
            <a:off x="842010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1" name="Rectangle 783"/>
          <p:cNvSpPr>
            <a:spLocks noChangeArrowheads="1"/>
          </p:cNvSpPr>
          <p:nvPr/>
        </p:nvSpPr>
        <p:spPr bwMode="auto">
          <a:xfrm>
            <a:off x="850265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2" name="Rectangle 784"/>
          <p:cNvSpPr>
            <a:spLocks noChangeArrowheads="1"/>
          </p:cNvSpPr>
          <p:nvPr/>
        </p:nvSpPr>
        <p:spPr bwMode="auto">
          <a:xfrm>
            <a:off x="858520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3" name="Rectangle 785"/>
          <p:cNvSpPr>
            <a:spLocks noChangeArrowheads="1"/>
          </p:cNvSpPr>
          <p:nvPr/>
        </p:nvSpPr>
        <p:spPr bwMode="auto">
          <a:xfrm>
            <a:off x="866775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4" name="Rectangle 786"/>
          <p:cNvSpPr>
            <a:spLocks noChangeArrowheads="1"/>
          </p:cNvSpPr>
          <p:nvPr/>
        </p:nvSpPr>
        <p:spPr bwMode="auto">
          <a:xfrm>
            <a:off x="87503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5" name="Rectangle 787"/>
          <p:cNvSpPr>
            <a:spLocks noChangeArrowheads="1"/>
          </p:cNvSpPr>
          <p:nvPr/>
        </p:nvSpPr>
        <p:spPr bwMode="auto">
          <a:xfrm>
            <a:off x="88328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6" name="Rectangle 788"/>
          <p:cNvSpPr>
            <a:spLocks noChangeArrowheads="1"/>
          </p:cNvSpPr>
          <p:nvPr/>
        </p:nvSpPr>
        <p:spPr bwMode="auto">
          <a:xfrm>
            <a:off x="89154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7" name="Rectangle 789"/>
          <p:cNvSpPr>
            <a:spLocks noChangeArrowheads="1"/>
          </p:cNvSpPr>
          <p:nvPr/>
        </p:nvSpPr>
        <p:spPr bwMode="auto">
          <a:xfrm>
            <a:off x="8997950" y="4648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8" name="Rectangle 790"/>
          <p:cNvSpPr>
            <a:spLocks noChangeArrowheads="1"/>
          </p:cNvSpPr>
          <p:nvPr/>
        </p:nvSpPr>
        <p:spPr bwMode="auto">
          <a:xfrm>
            <a:off x="9080500" y="4648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29" name="Rectangle 791"/>
          <p:cNvSpPr>
            <a:spLocks noChangeArrowheads="1"/>
          </p:cNvSpPr>
          <p:nvPr/>
        </p:nvSpPr>
        <p:spPr bwMode="auto">
          <a:xfrm>
            <a:off x="9163050" y="4648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0" name="Rectangle 792"/>
          <p:cNvSpPr>
            <a:spLocks noChangeArrowheads="1"/>
          </p:cNvSpPr>
          <p:nvPr/>
        </p:nvSpPr>
        <p:spPr bwMode="auto">
          <a:xfrm>
            <a:off x="875030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1" name="Rectangle 793"/>
          <p:cNvSpPr>
            <a:spLocks noChangeArrowheads="1"/>
          </p:cNvSpPr>
          <p:nvPr/>
        </p:nvSpPr>
        <p:spPr bwMode="auto">
          <a:xfrm>
            <a:off x="883285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2" name="Rectangle 794"/>
          <p:cNvSpPr>
            <a:spLocks noChangeArrowheads="1"/>
          </p:cNvSpPr>
          <p:nvPr/>
        </p:nvSpPr>
        <p:spPr bwMode="auto">
          <a:xfrm>
            <a:off x="891540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3" name="Rectangle 795"/>
          <p:cNvSpPr>
            <a:spLocks noChangeArrowheads="1"/>
          </p:cNvSpPr>
          <p:nvPr/>
        </p:nvSpPr>
        <p:spPr bwMode="auto">
          <a:xfrm>
            <a:off x="899795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4" name="Rectangle 796"/>
          <p:cNvSpPr>
            <a:spLocks noChangeArrowheads="1"/>
          </p:cNvSpPr>
          <p:nvPr/>
        </p:nvSpPr>
        <p:spPr bwMode="auto">
          <a:xfrm>
            <a:off x="90805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5" name="Rectangle 797"/>
          <p:cNvSpPr>
            <a:spLocks noChangeArrowheads="1"/>
          </p:cNvSpPr>
          <p:nvPr/>
        </p:nvSpPr>
        <p:spPr bwMode="auto">
          <a:xfrm>
            <a:off x="91630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6" name="Rectangle 798"/>
          <p:cNvSpPr>
            <a:spLocks noChangeArrowheads="1"/>
          </p:cNvSpPr>
          <p:nvPr/>
        </p:nvSpPr>
        <p:spPr bwMode="auto">
          <a:xfrm>
            <a:off x="92456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7" name="Rectangle 799"/>
          <p:cNvSpPr>
            <a:spLocks noChangeArrowheads="1"/>
          </p:cNvSpPr>
          <p:nvPr/>
        </p:nvSpPr>
        <p:spPr bwMode="auto">
          <a:xfrm>
            <a:off x="93281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8" name="Rectangle 800"/>
          <p:cNvSpPr>
            <a:spLocks noChangeArrowheads="1"/>
          </p:cNvSpPr>
          <p:nvPr/>
        </p:nvSpPr>
        <p:spPr bwMode="auto">
          <a:xfrm>
            <a:off x="941070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39" name="Rectangle 801"/>
          <p:cNvSpPr>
            <a:spLocks noChangeArrowheads="1"/>
          </p:cNvSpPr>
          <p:nvPr/>
        </p:nvSpPr>
        <p:spPr bwMode="auto">
          <a:xfrm>
            <a:off x="9493250" y="4648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0" name="Rectangle 802"/>
          <p:cNvSpPr>
            <a:spLocks noChangeArrowheads="1"/>
          </p:cNvSpPr>
          <p:nvPr/>
        </p:nvSpPr>
        <p:spPr bwMode="auto">
          <a:xfrm>
            <a:off x="924560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1" name="Rectangle 803"/>
          <p:cNvSpPr>
            <a:spLocks noChangeArrowheads="1"/>
          </p:cNvSpPr>
          <p:nvPr/>
        </p:nvSpPr>
        <p:spPr bwMode="auto">
          <a:xfrm>
            <a:off x="93281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2" name="Rectangle 804"/>
          <p:cNvSpPr>
            <a:spLocks noChangeArrowheads="1"/>
          </p:cNvSpPr>
          <p:nvPr/>
        </p:nvSpPr>
        <p:spPr bwMode="auto">
          <a:xfrm>
            <a:off x="9410700" y="4724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3" name="Rectangle 805"/>
          <p:cNvSpPr>
            <a:spLocks noChangeArrowheads="1"/>
          </p:cNvSpPr>
          <p:nvPr/>
        </p:nvSpPr>
        <p:spPr bwMode="auto">
          <a:xfrm>
            <a:off x="9493250" y="4724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4" name="Rectangle 806"/>
          <p:cNvSpPr>
            <a:spLocks noChangeArrowheads="1"/>
          </p:cNvSpPr>
          <p:nvPr/>
        </p:nvSpPr>
        <p:spPr bwMode="auto">
          <a:xfrm>
            <a:off x="67691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5" name="Rectangle 807"/>
          <p:cNvSpPr>
            <a:spLocks noChangeArrowheads="1"/>
          </p:cNvSpPr>
          <p:nvPr/>
        </p:nvSpPr>
        <p:spPr bwMode="auto">
          <a:xfrm>
            <a:off x="68516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6" name="Rectangle 808"/>
          <p:cNvSpPr>
            <a:spLocks noChangeArrowheads="1"/>
          </p:cNvSpPr>
          <p:nvPr/>
        </p:nvSpPr>
        <p:spPr bwMode="auto">
          <a:xfrm>
            <a:off x="69342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7" name="Rectangle 809"/>
          <p:cNvSpPr>
            <a:spLocks noChangeArrowheads="1"/>
          </p:cNvSpPr>
          <p:nvPr/>
        </p:nvSpPr>
        <p:spPr bwMode="auto">
          <a:xfrm>
            <a:off x="70167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8" name="Rectangle 810"/>
          <p:cNvSpPr>
            <a:spLocks noChangeArrowheads="1"/>
          </p:cNvSpPr>
          <p:nvPr/>
        </p:nvSpPr>
        <p:spPr bwMode="auto">
          <a:xfrm>
            <a:off x="70993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49" name="Rectangle 811"/>
          <p:cNvSpPr>
            <a:spLocks noChangeArrowheads="1"/>
          </p:cNvSpPr>
          <p:nvPr/>
        </p:nvSpPr>
        <p:spPr bwMode="auto">
          <a:xfrm>
            <a:off x="71818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0" name="Rectangle 812"/>
          <p:cNvSpPr>
            <a:spLocks noChangeArrowheads="1"/>
          </p:cNvSpPr>
          <p:nvPr/>
        </p:nvSpPr>
        <p:spPr bwMode="auto">
          <a:xfrm>
            <a:off x="67691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1" name="Rectangle 813"/>
          <p:cNvSpPr>
            <a:spLocks noChangeArrowheads="1"/>
          </p:cNvSpPr>
          <p:nvPr/>
        </p:nvSpPr>
        <p:spPr bwMode="auto">
          <a:xfrm>
            <a:off x="68516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2" name="Rectangle 814"/>
          <p:cNvSpPr>
            <a:spLocks noChangeArrowheads="1"/>
          </p:cNvSpPr>
          <p:nvPr/>
        </p:nvSpPr>
        <p:spPr bwMode="auto">
          <a:xfrm>
            <a:off x="69342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3" name="Rectangle 815"/>
          <p:cNvSpPr>
            <a:spLocks noChangeArrowheads="1"/>
          </p:cNvSpPr>
          <p:nvPr/>
        </p:nvSpPr>
        <p:spPr bwMode="auto">
          <a:xfrm>
            <a:off x="70167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4" name="Rectangle 816"/>
          <p:cNvSpPr>
            <a:spLocks noChangeArrowheads="1"/>
          </p:cNvSpPr>
          <p:nvPr/>
        </p:nvSpPr>
        <p:spPr bwMode="auto">
          <a:xfrm>
            <a:off x="70993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5" name="Rectangle 817"/>
          <p:cNvSpPr>
            <a:spLocks noChangeArrowheads="1"/>
          </p:cNvSpPr>
          <p:nvPr/>
        </p:nvSpPr>
        <p:spPr bwMode="auto">
          <a:xfrm>
            <a:off x="71818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6" name="Rectangle 818"/>
          <p:cNvSpPr>
            <a:spLocks noChangeArrowheads="1"/>
          </p:cNvSpPr>
          <p:nvPr/>
        </p:nvSpPr>
        <p:spPr bwMode="auto">
          <a:xfrm>
            <a:off x="72644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7" name="Rectangle 819"/>
          <p:cNvSpPr>
            <a:spLocks noChangeArrowheads="1"/>
          </p:cNvSpPr>
          <p:nvPr/>
        </p:nvSpPr>
        <p:spPr bwMode="auto">
          <a:xfrm>
            <a:off x="73469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8" name="Rectangle 820"/>
          <p:cNvSpPr>
            <a:spLocks noChangeArrowheads="1"/>
          </p:cNvSpPr>
          <p:nvPr/>
        </p:nvSpPr>
        <p:spPr bwMode="auto">
          <a:xfrm>
            <a:off x="74295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59" name="Rectangle 821"/>
          <p:cNvSpPr>
            <a:spLocks noChangeArrowheads="1"/>
          </p:cNvSpPr>
          <p:nvPr/>
        </p:nvSpPr>
        <p:spPr bwMode="auto">
          <a:xfrm>
            <a:off x="75120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0" name="Rectangle 822"/>
          <p:cNvSpPr>
            <a:spLocks noChangeArrowheads="1"/>
          </p:cNvSpPr>
          <p:nvPr/>
        </p:nvSpPr>
        <p:spPr bwMode="auto">
          <a:xfrm>
            <a:off x="75946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1" name="Rectangle 823"/>
          <p:cNvSpPr>
            <a:spLocks noChangeArrowheads="1"/>
          </p:cNvSpPr>
          <p:nvPr/>
        </p:nvSpPr>
        <p:spPr bwMode="auto">
          <a:xfrm>
            <a:off x="76771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2" name="Rectangle 824"/>
          <p:cNvSpPr>
            <a:spLocks noChangeArrowheads="1"/>
          </p:cNvSpPr>
          <p:nvPr/>
        </p:nvSpPr>
        <p:spPr bwMode="auto">
          <a:xfrm>
            <a:off x="72644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3" name="Rectangle 825"/>
          <p:cNvSpPr>
            <a:spLocks noChangeArrowheads="1"/>
          </p:cNvSpPr>
          <p:nvPr/>
        </p:nvSpPr>
        <p:spPr bwMode="auto">
          <a:xfrm>
            <a:off x="73469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4" name="Rectangle 826"/>
          <p:cNvSpPr>
            <a:spLocks noChangeArrowheads="1"/>
          </p:cNvSpPr>
          <p:nvPr/>
        </p:nvSpPr>
        <p:spPr bwMode="auto">
          <a:xfrm>
            <a:off x="74295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5" name="Rectangle 827"/>
          <p:cNvSpPr>
            <a:spLocks noChangeArrowheads="1"/>
          </p:cNvSpPr>
          <p:nvPr/>
        </p:nvSpPr>
        <p:spPr bwMode="auto">
          <a:xfrm>
            <a:off x="75120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6" name="Rectangle 828"/>
          <p:cNvSpPr>
            <a:spLocks noChangeArrowheads="1"/>
          </p:cNvSpPr>
          <p:nvPr/>
        </p:nvSpPr>
        <p:spPr bwMode="auto">
          <a:xfrm>
            <a:off x="75946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7" name="Rectangle 829"/>
          <p:cNvSpPr>
            <a:spLocks noChangeArrowheads="1"/>
          </p:cNvSpPr>
          <p:nvPr/>
        </p:nvSpPr>
        <p:spPr bwMode="auto">
          <a:xfrm>
            <a:off x="76771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8" name="Rectangle 830"/>
          <p:cNvSpPr>
            <a:spLocks noChangeArrowheads="1"/>
          </p:cNvSpPr>
          <p:nvPr/>
        </p:nvSpPr>
        <p:spPr bwMode="auto">
          <a:xfrm>
            <a:off x="77597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69" name="Rectangle 831"/>
          <p:cNvSpPr>
            <a:spLocks noChangeArrowheads="1"/>
          </p:cNvSpPr>
          <p:nvPr/>
        </p:nvSpPr>
        <p:spPr bwMode="auto">
          <a:xfrm>
            <a:off x="78422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0" name="Rectangle 832"/>
          <p:cNvSpPr>
            <a:spLocks noChangeArrowheads="1"/>
          </p:cNvSpPr>
          <p:nvPr/>
        </p:nvSpPr>
        <p:spPr bwMode="auto">
          <a:xfrm>
            <a:off x="79248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1" name="Rectangle 833"/>
          <p:cNvSpPr>
            <a:spLocks noChangeArrowheads="1"/>
          </p:cNvSpPr>
          <p:nvPr/>
        </p:nvSpPr>
        <p:spPr bwMode="auto">
          <a:xfrm>
            <a:off x="80073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2" name="Rectangle 834"/>
          <p:cNvSpPr>
            <a:spLocks noChangeArrowheads="1"/>
          </p:cNvSpPr>
          <p:nvPr/>
        </p:nvSpPr>
        <p:spPr bwMode="auto">
          <a:xfrm>
            <a:off x="80899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3" name="Rectangle 835"/>
          <p:cNvSpPr>
            <a:spLocks noChangeArrowheads="1"/>
          </p:cNvSpPr>
          <p:nvPr/>
        </p:nvSpPr>
        <p:spPr bwMode="auto">
          <a:xfrm>
            <a:off x="81724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4" name="Rectangle 836"/>
          <p:cNvSpPr>
            <a:spLocks noChangeArrowheads="1"/>
          </p:cNvSpPr>
          <p:nvPr/>
        </p:nvSpPr>
        <p:spPr bwMode="auto">
          <a:xfrm>
            <a:off x="77597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5" name="Rectangle 837"/>
          <p:cNvSpPr>
            <a:spLocks noChangeArrowheads="1"/>
          </p:cNvSpPr>
          <p:nvPr/>
        </p:nvSpPr>
        <p:spPr bwMode="auto">
          <a:xfrm>
            <a:off x="78422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6" name="Rectangle 838"/>
          <p:cNvSpPr>
            <a:spLocks noChangeArrowheads="1"/>
          </p:cNvSpPr>
          <p:nvPr/>
        </p:nvSpPr>
        <p:spPr bwMode="auto">
          <a:xfrm>
            <a:off x="79248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7" name="Rectangle 839"/>
          <p:cNvSpPr>
            <a:spLocks noChangeArrowheads="1"/>
          </p:cNvSpPr>
          <p:nvPr/>
        </p:nvSpPr>
        <p:spPr bwMode="auto">
          <a:xfrm>
            <a:off x="80073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8" name="Rectangle 840"/>
          <p:cNvSpPr>
            <a:spLocks noChangeArrowheads="1"/>
          </p:cNvSpPr>
          <p:nvPr/>
        </p:nvSpPr>
        <p:spPr bwMode="auto">
          <a:xfrm>
            <a:off x="80899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79" name="Rectangle 841"/>
          <p:cNvSpPr>
            <a:spLocks noChangeArrowheads="1"/>
          </p:cNvSpPr>
          <p:nvPr/>
        </p:nvSpPr>
        <p:spPr bwMode="auto">
          <a:xfrm>
            <a:off x="81724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0" name="Rectangle 842"/>
          <p:cNvSpPr>
            <a:spLocks noChangeArrowheads="1"/>
          </p:cNvSpPr>
          <p:nvPr/>
        </p:nvSpPr>
        <p:spPr bwMode="auto">
          <a:xfrm>
            <a:off x="82550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1" name="Rectangle 843"/>
          <p:cNvSpPr>
            <a:spLocks noChangeArrowheads="1"/>
          </p:cNvSpPr>
          <p:nvPr/>
        </p:nvSpPr>
        <p:spPr bwMode="auto">
          <a:xfrm>
            <a:off x="83375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2" name="Rectangle 844"/>
          <p:cNvSpPr>
            <a:spLocks noChangeArrowheads="1"/>
          </p:cNvSpPr>
          <p:nvPr/>
        </p:nvSpPr>
        <p:spPr bwMode="auto">
          <a:xfrm>
            <a:off x="842010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3" name="Rectangle 845"/>
          <p:cNvSpPr>
            <a:spLocks noChangeArrowheads="1"/>
          </p:cNvSpPr>
          <p:nvPr/>
        </p:nvSpPr>
        <p:spPr bwMode="auto">
          <a:xfrm>
            <a:off x="850265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4" name="Rectangle 846"/>
          <p:cNvSpPr>
            <a:spLocks noChangeArrowheads="1"/>
          </p:cNvSpPr>
          <p:nvPr/>
        </p:nvSpPr>
        <p:spPr bwMode="auto">
          <a:xfrm>
            <a:off x="858520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5" name="Rectangle 847"/>
          <p:cNvSpPr>
            <a:spLocks noChangeArrowheads="1"/>
          </p:cNvSpPr>
          <p:nvPr/>
        </p:nvSpPr>
        <p:spPr bwMode="auto">
          <a:xfrm>
            <a:off x="866775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6" name="Rectangle 848"/>
          <p:cNvSpPr>
            <a:spLocks noChangeArrowheads="1"/>
          </p:cNvSpPr>
          <p:nvPr/>
        </p:nvSpPr>
        <p:spPr bwMode="auto">
          <a:xfrm>
            <a:off x="82550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7" name="Rectangle 849"/>
          <p:cNvSpPr>
            <a:spLocks noChangeArrowheads="1"/>
          </p:cNvSpPr>
          <p:nvPr/>
        </p:nvSpPr>
        <p:spPr bwMode="auto">
          <a:xfrm>
            <a:off x="833755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8" name="Rectangle 850"/>
          <p:cNvSpPr>
            <a:spLocks noChangeArrowheads="1"/>
          </p:cNvSpPr>
          <p:nvPr/>
        </p:nvSpPr>
        <p:spPr bwMode="auto">
          <a:xfrm>
            <a:off x="8420100" y="4876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89" name="Rectangle 851"/>
          <p:cNvSpPr>
            <a:spLocks noChangeArrowheads="1"/>
          </p:cNvSpPr>
          <p:nvPr/>
        </p:nvSpPr>
        <p:spPr bwMode="auto">
          <a:xfrm>
            <a:off x="85026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0" name="Rectangle 852"/>
          <p:cNvSpPr>
            <a:spLocks noChangeArrowheads="1"/>
          </p:cNvSpPr>
          <p:nvPr/>
        </p:nvSpPr>
        <p:spPr bwMode="auto">
          <a:xfrm>
            <a:off x="85852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1" name="Rectangle 853"/>
          <p:cNvSpPr>
            <a:spLocks noChangeArrowheads="1"/>
          </p:cNvSpPr>
          <p:nvPr/>
        </p:nvSpPr>
        <p:spPr bwMode="auto">
          <a:xfrm>
            <a:off x="86677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2" name="Rectangle 854"/>
          <p:cNvSpPr>
            <a:spLocks noChangeArrowheads="1"/>
          </p:cNvSpPr>
          <p:nvPr/>
        </p:nvSpPr>
        <p:spPr bwMode="auto">
          <a:xfrm>
            <a:off x="875030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3" name="Rectangle 855"/>
          <p:cNvSpPr>
            <a:spLocks noChangeArrowheads="1"/>
          </p:cNvSpPr>
          <p:nvPr/>
        </p:nvSpPr>
        <p:spPr bwMode="auto">
          <a:xfrm>
            <a:off x="883285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4" name="Rectangle 856"/>
          <p:cNvSpPr>
            <a:spLocks noChangeArrowheads="1"/>
          </p:cNvSpPr>
          <p:nvPr/>
        </p:nvSpPr>
        <p:spPr bwMode="auto">
          <a:xfrm>
            <a:off x="891540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5" name="Rectangle 857"/>
          <p:cNvSpPr>
            <a:spLocks noChangeArrowheads="1"/>
          </p:cNvSpPr>
          <p:nvPr/>
        </p:nvSpPr>
        <p:spPr bwMode="auto">
          <a:xfrm>
            <a:off x="89979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6" name="Rectangle 858"/>
          <p:cNvSpPr>
            <a:spLocks noChangeArrowheads="1"/>
          </p:cNvSpPr>
          <p:nvPr/>
        </p:nvSpPr>
        <p:spPr bwMode="auto">
          <a:xfrm>
            <a:off x="90805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7" name="Rectangle 859"/>
          <p:cNvSpPr>
            <a:spLocks noChangeArrowheads="1"/>
          </p:cNvSpPr>
          <p:nvPr/>
        </p:nvSpPr>
        <p:spPr bwMode="auto">
          <a:xfrm>
            <a:off x="91630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8" name="Rectangle 860"/>
          <p:cNvSpPr>
            <a:spLocks noChangeArrowheads="1"/>
          </p:cNvSpPr>
          <p:nvPr/>
        </p:nvSpPr>
        <p:spPr bwMode="auto">
          <a:xfrm>
            <a:off x="87503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199" name="Rectangle 861"/>
          <p:cNvSpPr>
            <a:spLocks noChangeArrowheads="1"/>
          </p:cNvSpPr>
          <p:nvPr/>
        </p:nvSpPr>
        <p:spPr bwMode="auto">
          <a:xfrm>
            <a:off x="88328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0" name="Rectangle 862"/>
          <p:cNvSpPr>
            <a:spLocks noChangeArrowheads="1"/>
          </p:cNvSpPr>
          <p:nvPr/>
        </p:nvSpPr>
        <p:spPr bwMode="auto">
          <a:xfrm>
            <a:off x="89154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1" name="Rectangle 863"/>
          <p:cNvSpPr>
            <a:spLocks noChangeArrowheads="1"/>
          </p:cNvSpPr>
          <p:nvPr/>
        </p:nvSpPr>
        <p:spPr bwMode="auto">
          <a:xfrm>
            <a:off x="89979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2" name="Rectangle 864"/>
          <p:cNvSpPr>
            <a:spLocks noChangeArrowheads="1"/>
          </p:cNvSpPr>
          <p:nvPr/>
        </p:nvSpPr>
        <p:spPr bwMode="auto">
          <a:xfrm>
            <a:off x="90805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3" name="Rectangle 865"/>
          <p:cNvSpPr>
            <a:spLocks noChangeArrowheads="1"/>
          </p:cNvSpPr>
          <p:nvPr/>
        </p:nvSpPr>
        <p:spPr bwMode="auto">
          <a:xfrm>
            <a:off x="91630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4" name="Rectangle 866"/>
          <p:cNvSpPr>
            <a:spLocks noChangeArrowheads="1"/>
          </p:cNvSpPr>
          <p:nvPr/>
        </p:nvSpPr>
        <p:spPr bwMode="auto">
          <a:xfrm>
            <a:off x="924560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5" name="Rectangle 867"/>
          <p:cNvSpPr>
            <a:spLocks noChangeArrowheads="1"/>
          </p:cNvSpPr>
          <p:nvPr/>
        </p:nvSpPr>
        <p:spPr bwMode="auto">
          <a:xfrm>
            <a:off x="9328150" y="4800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6" name="Rectangle 868"/>
          <p:cNvSpPr>
            <a:spLocks noChangeArrowheads="1"/>
          </p:cNvSpPr>
          <p:nvPr/>
        </p:nvSpPr>
        <p:spPr bwMode="auto">
          <a:xfrm>
            <a:off x="941070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7" name="Rectangle 869"/>
          <p:cNvSpPr>
            <a:spLocks noChangeArrowheads="1"/>
          </p:cNvSpPr>
          <p:nvPr/>
        </p:nvSpPr>
        <p:spPr bwMode="auto">
          <a:xfrm>
            <a:off x="9493250" y="4800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8" name="Rectangle 870"/>
          <p:cNvSpPr>
            <a:spLocks noChangeArrowheads="1"/>
          </p:cNvSpPr>
          <p:nvPr/>
        </p:nvSpPr>
        <p:spPr bwMode="auto">
          <a:xfrm>
            <a:off x="92456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09" name="Rectangle 871"/>
          <p:cNvSpPr>
            <a:spLocks noChangeArrowheads="1"/>
          </p:cNvSpPr>
          <p:nvPr/>
        </p:nvSpPr>
        <p:spPr bwMode="auto">
          <a:xfrm>
            <a:off x="93281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0" name="Rectangle 872"/>
          <p:cNvSpPr>
            <a:spLocks noChangeArrowheads="1"/>
          </p:cNvSpPr>
          <p:nvPr/>
        </p:nvSpPr>
        <p:spPr bwMode="auto">
          <a:xfrm>
            <a:off x="941070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1" name="Rectangle 873"/>
          <p:cNvSpPr>
            <a:spLocks noChangeArrowheads="1"/>
          </p:cNvSpPr>
          <p:nvPr/>
        </p:nvSpPr>
        <p:spPr bwMode="auto">
          <a:xfrm>
            <a:off x="9493250" y="4876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2" name="Rectangle 874"/>
          <p:cNvSpPr>
            <a:spLocks noChangeArrowheads="1"/>
          </p:cNvSpPr>
          <p:nvPr/>
        </p:nvSpPr>
        <p:spPr bwMode="auto">
          <a:xfrm>
            <a:off x="67691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3" name="Rectangle 875"/>
          <p:cNvSpPr>
            <a:spLocks noChangeArrowheads="1"/>
          </p:cNvSpPr>
          <p:nvPr/>
        </p:nvSpPr>
        <p:spPr bwMode="auto">
          <a:xfrm>
            <a:off x="68516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4" name="Rectangle 876"/>
          <p:cNvSpPr>
            <a:spLocks noChangeArrowheads="1"/>
          </p:cNvSpPr>
          <p:nvPr/>
        </p:nvSpPr>
        <p:spPr bwMode="auto">
          <a:xfrm>
            <a:off x="69342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5" name="Rectangle 877"/>
          <p:cNvSpPr>
            <a:spLocks noChangeArrowheads="1"/>
          </p:cNvSpPr>
          <p:nvPr/>
        </p:nvSpPr>
        <p:spPr bwMode="auto">
          <a:xfrm>
            <a:off x="70167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6" name="Rectangle 878"/>
          <p:cNvSpPr>
            <a:spLocks noChangeArrowheads="1"/>
          </p:cNvSpPr>
          <p:nvPr/>
        </p:nvSpPr>
        <p:spPr bwMode="auto">
          <a:xfrm>
            <a:off x="70993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7" name="Rectangle 879"/>
          <p:cNvSpPr>
            <a:spLocks noChangeArrowheads="1"/>
          </p:cNvSpPr>
          <p:nvPr/>
        </p:nvSpPr>
        <p:spPr bwMode="auto">
          <a:xfrm>
            <a:off x="71818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8" name="Rectangle 880"/>
          <p:cNvSpPr>
            <a:spLocks noChangeArrowheads="1"/>
          </p:cNvSpPr>
          <p:nvPr/>
        </p:nvSpPr>
        <p:spPr bwMode="auto">
          <a:xfrm>
            <a:off x="67691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19" name="Rectangle 881"/>
          <p:cNvSpPr>
            <a:spLocks noChangeArrowheads="1"/>
          </p:cNvSpPr>
          <p:nvPr/>
        </p:nvSpPr>
        <p:spPr bwMode="auto">
          <a:xfrm>
            <a:off x="68516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0" name="Rectangle 882"/>
          <p:cNvSpPr>
            <a:spLocks noChangeArrowheads="1"/>
          </p:cNvSpPr>
          <p:nvPr/>
        </p:nvSpPr>
        <p:spPr bwMode="auto">
          <a:xfrm>
            <a:off x="69342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1" name="Rectangle 883"/>
          <p:cNvSpPr>
            <a:spLocks noChangeArrowheads="1"/>
          </p:cNvSpPr>
          <p:nvPr/>
        </p:nvSpPr>
        <p:spPr bwMode="auto">
          <a:xfrm>
            <a:off x="70167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2" name="Rectangle 884"/>
          <p:cNvSpPr>
            <a:spLocks noChangeArrowheads="1"/>
          </p:cNvSpPr>
          <p:nvPr/>
        </p:nvSpPr>
        <p:spPr bwMode="auto">
          <a:xfrm>
            <a:off x="70993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3" name="Rectangle 885"/>
          <p:cNvSpPr>
            <a:spLocks noChangeArrowheads="1"/>
          </p:cNvSpPr>
          <p:nvPr/>
        </p:nvSpPr>
        <p:spPr bwMode="auto">
          <a:xfrm>
            <a:off x="71818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4" name="Rectangle 886"/>
          <p:cNvSpPr>
            <a:spLocks noChangeArrowheads="1"/>
          </p:cNvSpPr>
          <p:nvPr/>
        </p:nvSpPr>
        <p:spPr bwMode="auto">
          <a:xfrm>
            <a:off x="72644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5" name="Rectangle 887"/>
          <p:cNvSpPr>
            <a:spLocks noChangeArrowheads="1"/>
          </p:cNvSpPr>
          <p:nvPr/>
        </p:nvSpPr>
        <p:spPr bwMode="auto">
          <a:xfrm>
            <a:off x="73469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6" name="Rectangle 888"/>
          <p:cNvSpPr>
            <a:spLocks noChangeArrowheads="1"/>
          </p:cNvSpPr>
          <p:nvPr/>
        </p:nvSpPr>
        <p:spPr bwMode="auto">
          <a:xfrm>
            <a:off x="74295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7" name="Rectangle 889"/>
          <p:cNvSpPr>
            <a:spLocks noChangeArrowheads="1"/>
          </p:cNvSpPr>
          <p:nvPr/>
        </p:nvSpPr>
        <p:spPr bwMode="auto">
          <a:xfrm>
            <a:off x="75120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8" name="Rectangle 890"/>
          <p:cNvSpPr>
            <a:spLocks noChangeArrowheads="1"/>
          </p:cNvSpPr>
          <p:nvPr/>
        </p:nvSpPr>
        <p:spPr bwMode="auto">
          <a:xfrm>
            <a:off x="75946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29" name="Rectangle 891"/>
          <p:cNvSpPr>
            <a:spLocks noChangeArrowheads="1"/>
          </p:cNvSpPr>
          <p:nvPr/>
        </p:nvSpPr>
        <p:spPr bwMode="auto">
          <a:xfrm>
            <a:off x="76771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0" name="Rectangle 892"/>
          <p:cNvSpPr>
            <a:spLocks noChangeArrowheads="1"/>
          </p:cNvSpPr>
          <p:nvPr/>
        </p:nvSpPr>
        <p:spPr bwMode="auto">
          <a:xfrm>
            <a:off x="72644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1" name="Rectangle 893"/>
          <p:cNvSpPr>
            <a:spLocks noChangeArrowheads="1"/>
          </p:cNvSpPr>
          <p:nvPr/>
        </p:nvSpPr>
        <p:spPr bwMode="auto">
          <a:xfrm>
            <a:off x="73469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2" name="Rectangle 894"/>
          <p:cNvSpPr>
            <a:spLocks noChangeArrowheads="1"/>
          </p:cNvSpPr>
          <p:nvPr/>
        </p:nvSpPr>
        <p:spPr bwMode="auto">
          <a:xfrm>
            <a:off x="74295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3" name="Rectangle 895"/>
          <p:cNvSpPr>
            <a:spLocks noChangeArrowheads="1"/>
          </p:cNvSpPr>
          <p:nvPr/>
        </p:nvSpPr>
        <p:spPr bwMode="auto">
          <a:xfrm>
            <a:off x="75120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4" name="Rectangle 896"/>
          <p:cNvSpPr>
            <a:spLocks noChangeArrowheads="1"/>
          </p:cNvSpPr>
          <p:nvPr/>
        </p:nvSpPr>
        <p:spPr bwMode="auto">
          <a:xfrm>
            <a:off x="75946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5" name="Rectangle 897"/>
          <p:cNvSpPr>
            <a:spLocks noChangeArrowheads="1"/>
          </p:cNvSpPr>
          <p:nvPr/>
        </p:nvSpPr>
        <p:spPr bwMode="auto">
          <a:xfrm>
            <a:off x="76771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6" name="Rectangle 898"/>
          <p:cNvSpPr>
            <a:spLocks noChangeArrowheads="1"/>
          </p:cNvSpPr>
          <p:nvPr/>
        </p:nvSpPr>
        <p:spPr bwMode="auto">
          <a:xfrm>
            <a:off x="77597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7" name="Rectangle 899"/>
          <p:cNvSpPr>
            <a:spLocks noChangeArrowheads="1"/>
          </p:cNvSpPr>
          <p:nvPr/>
        </p:nvSpPr>
        <p:spPr bwMode="auto">
          <a:xfrm>
            <a:off x="78422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8" name="Rectangle 900"/>
          <p:cNvSpPr>
            <a:spLocks noChangeArrowheads="1"/>
          </p:cNvSpPr>
          <p:nvPr/>
        </p:nvSpPr>
        <p:spPr bwMode="auto">
          <a:xfrm>
            <a:off x="79248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39" name="Rectangle 901"/>
          <p:cNvSpPr>
            <a:spLocks noChangeArrowheads="1"/>
          </p:cNvSpPr>
          <p:nvPr/>
        </p:nvSpPr>
        <p:spPr bwMode="auto">
          <a:xfrm>
            <a:off x="80073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0" name="Rectangle 902"/>
          <p:cNvSpPr>
            <a:spLocks noChangeArrowheads="1"/>
          </p:cNvSpPr>
          <p:nvPr/>
        </p:nvSpPr>
        <p:spPr bwMode="auto">
          <a:xfrm>
            <a:off x="80899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1" name="Rectangle 903"/>
          <p:cNvSpPr>
            <a:spLocks noChangeArrowheads="1"/>
          </p:cNvSpPr>
          <p:nvPr/>
        </p:nvSpPr>
        <p:spPr bwMode="auto">
          <a:xfrm>
            <a:off x="81724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2" name="Rectangle 904"/>
          <p:cNvSpPr>
            <a:spLocks noChangeArrowheads="1"/>
          </p:cNvSpPr>
          <p:nvPr/>
        </p:nvSpPr>
        <p:spPr bwMode="auto">
          <a:xfrm>
            <a:off x="77597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3" name="Rectangle 905"/>
          <p:cNvSpPr>
            <a:spLocks noChangeArrowheads="1"/>
          </p:cNvSpPr>
          <p:nvPr/>
        </p:nvSpPr>
        <p:spPr bwMode="auto">
          <a:xfrm>
            <a:off x="78422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4" name="Rectangle 906"/>
          <p:cNvSpPr>
            <a:spLocks noChangeArrowheads="1"/>
          </p:cNvSpPr>
          <p:nvPr/>
        </p:nvSpPr>
        <p:spPr bwMode="auto">
          <a:xfrm>
            <a:off x="79248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5" name="Rectangle 907"/>
          <p:cNvSpPr>
            <a:spLocks noChangeArrowheads="1"/>
          </p:cNvSpPr>
          <p:nvPr/>
        </p:nvSpPr>
        <p:spPr bwMode="auto">
          <a:xfrm>
            <a:off x="80073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6" name="Rectangle 908"/>
          <p:cNvSpPr>
            <a:spLocks noChangeArrowheads="1"/>
          </p:cNvSpPr>
          <p:nvPr/>
        </p:nvSpPr>
        <p:spPr bwMode="auto">
          <a:xfrm>
            <a:off x="80899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7" name="Rectangle 909"/>
          <p:cNvSpPr>
            <a:spLocks noChangeArrowheads="1"/>
          </p:cNvSpPr>
          <p:nvPr/>
        </p:nvSpPr>
        <p:spPr bwMode="auto">
          <a:xfrm>
            <a:off x="81724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8" name="Rectangle 910"/>
          <p:cNvSpPr>
            <a:spLocks noChangeArrowheads="1"/>
          </p:cNvSpPr>
          <p:nvPr/>
        </p:nvSpPr>
        <p:spPr bwMode="auto">
          <a:xfrm>
            <a:off x="82550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49" name="Rectangle 911"/>
          <p:cNvSpPr>
            <a:spLocks noChangeArrowheads="1"/>
          </p:cNvSpPr>
          <p:nvPr/>
        </p:nvSpPr>
        <p:spPr bwMode="auto">
          <a:xfrm>
            <a:off x="83375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0" name="Rectangle 912"/>
          <p:cNvSpPr>
            <a:spLocks noChangeArrowheads="1"/>
          </p:cNvSpPr>
          <p:nvPr/>
        </p:nvSpPr>
        <p:spPr bwMode="auto">
          <a:xfrm>
            <a:off x="842010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1" name="Rectangle 913"/>
          <p:cNvSpPr>
            <a:spLocks noChangeArrowheads="1"/>
          </p:cNvSpPr>
          <p:nvPr/>
        </p:nvSpPr>
        <p:spPr bwMode="auto">
          <a:xfrm>
            <a:off x="85026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2" name="Rectangle 914"/>
          <p:cNvSpPr>
            <a:spLocks noChangeArrowheads="1"/>
          </p:cNvSpPr>
          <p:nvPr/>
        </p:nvSpPr>
        <p:spPr bwMode="auto">
          <a:xfrm>
            <a:off x="85852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3" name="Rectangle 915"/>
          <p:cNvSpPr>
            <a:spLocks noChangeArrowheads="1"/>
          </p:cNvSpPr>
          <p:nvPr/>
        </p:nvSpPr>
        <p:spPr bwMode="auto">
          <a:xfrm>
            <a:off x="866775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4" name="Rectangle 916"/>
          <p:cNvSpPr>
            <a:spLocks noChangeArrowheads="1"/>
          </p:cNvSpPr>
          <p:nvPr/>
        </p:nvSpPr>
        <p:spPr bwMode="auto">
          <a:xfrm>
            <a:off x="82550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5" name="Rectangle 917"/>
          <p:cNvSpPr>
            <a:spLocks noChangeArrowheads="1"/>
          </p:cNvSpPr>
          <p:nvPr/>
        </p:nvSpPr>
        <p:spPr bwMode="auto">
          <a:xfrm>
            <a:off x="83375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6" name="Rectangle 918"/>
          <p:cNvSpPr>
            <a:spLocks noChangeArrowheads="1"/>
          </p:cNvSpPr>
          <p:nvPr/>
        </p:nvSpPr>
        <p:spPr bwMode="auto">
          <a:xfrm>
            <a:off x="84201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7" name="Rectangle 919"/>
          <p:cNvSpPr>
            <a:spLocks noChangeArrowheads="1"/>
          </p:cNvSpPr>
          <p:nvPr/>
        </p:nvSpPr>
        <p:spPr bwMode="auto">
          <a:xfrm>
            <a:off x="85026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8" name="Rectangle 920"/>
          <p:cNvSpPr>
            <a:spLocks noChangeArrowheads="1"/>
          </p:cNvSpPr>
          <p:nvPr/>
        </p:nvSpPr>
        <p:spPr bwMode="auto">
          <a:xfrm>
            <a:off x="858520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59" name="Rectangle 921"/>
          <p:cNvSpPr>
            <a:spLocks noChangeArrowheads="1"/>
          </p:cNvSpPr>
          <p:nvPr/>
        </p:nvSpPr>
        <p:spPr bwMode="auto">
          <a:xfrm>
            <a:off x="866775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0" name="Rectangle 922"/>
          <p:cNvSpPr>
            <a:spLocks noChangeArrowheads="1"/>
          </p:cNvSpPr>
          <p:nvPr/>
        </p:nvSpPr>
        <p:spPr bwMode="auto">
          <a:xfrm>
            <a:off x="87503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1" name="Rectangle 923"/>
          <p:cNvSpPr>
            <a:spLocks noChangeArrowheads="1"/>
          </p:cNvSpPr>
          <p:nvPr/>
        </p:nvSpPr>
        <p:spPr bwMode="auto">
          <a:xfrm>
            <a:off x="883285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2" name="Rectangle 924"/>
          <p:cNvSpPr>
            <a:spLocks noChangeArrowheads="1"/>
          </p:cNvSpPr>
          <p:nvPr/>
        </p:nvSpPr>
        <p:spPr bwMode="auto">
          <a:xfrm>
            <a:off x="89154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3" name="Rectangle 925"/>
          <p:cNvSpPr>
            <a:spLocks noChangeArrowheads="1"/>
          </p:cNvSpPr>
          <p:nvPr/>
        </p:nvSpPr>
        <p:spPr bwMode="auto">
          <a:xfrm>
            <a:off x="899795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4" name="Rectangle 926"/>
          <p:cNvSpPr>
            <a:spLocks noChangeArrowheads="1"/>
          </p:cNvSpPr>
          <p:nvPr/>
        </p:nvSpPr>
        <p:spPr bwMode="auto">
          <a:xfrm>
            <a:off x="90805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5" name="Rectangle 927"/>
          <p:cNvSpPr>
            <a:spLocks noChangeArrowheads="1"/>
          </p:cNvSpPr>
          <p:nvPr/>
        </p:nvSpPr>
        <p:spPr bwMode="auto">
          <a:xfrm>
            <a:off x="916305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6" name="Rectangle 928"/>
          <p:cNvSpPr>
            <a:spLocks noChangeArrowheads="1"/>
          </p:cNvSpPr>
          <p:nvPr/>
        </p:nvSpPr>
        <p:spPr bwMode="auto">
          <a:xfrm>
            <a:off x="875030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7" name="Rectangle 929"/>
          <p:cNvSpPr>
            <a:spLocks noChangeArrowheads="1"/>
          </p:cNvSpPr>
          <p:nvPr/>
        </p:nvSpPr>
        <p:spPr bwMode="auto">
          <a:xfrm>
            <a:off x="88328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8" name="Rectangle 930"/>
          <p:cNvSpPr>
            <a:spLocks noChangeArrowheads="1"/>
          </p:cNvSpPr>
          <p:nvPr/>
        </p:nvSpPr>
        <p:spPr bwMode="auto">
          <a:xfrm>
            <a:off x="891540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69" name="Rectangle 931"/>
          <p:cNvSpPr>
            <a:spLocks noChangeArrowheads="1"/>
          </p:cNvSpPr>
          <p:nvPr/>
        </p:nvSpPr>
        <p:spPr bwMode="auto">
          <a:xfrm>
            <a:off x="899795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0" name="Rectangle 932"/>
          <p:cNvSpPr>
            <a:spLocks noChangeArrowheads="1"/>
          </p:cNvSpPr>
          <p:nvPr/>
        </p:nvSpPr>
        <p:spPr bwMode="auto">
          <a:xfrm>
            <a:off x="9080500" y="50292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1" name="Rectangle 933"/>
          <p:cNvSpPr>
            <a:spLocks noChangeArrowheads="1"/>
          </p:cNvSpPr>
          <p:nvPr/>
        </p:nvSpPr>
        <p:spPr bwMode="auto">
          <a:xfrm>
            <a:off x="91630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2" name="Rectangle 934"/>
          <p:cNvSpPr>
            <a:spLocks noChangeArrowheads="1"/>
          </p:cNvSpPr>
          <p:nvPr/>
        </p:nvSpPr>
        <p:spPr bwMode="auto">
          <a:xfrm>
            <a:off x="92456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3" name="Rectangle 935"/>
          <p:cNvSpPr>
            <a:spLocks noChangeArrowheads="1"/>
          </p:cNvSpPr>
          <p:nvPr/>
        </p:nvSpPr>
        <p:spPr bwMode="auto">
          <a:xfrm>
            <a:off x="932815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4" name="Rectangle 936"/>
          <p:cNvSpPr>
            <a:spLocks noChangeArrowheads="1"/>
          </p:cNvSpPr>
          <p:nvPr/>
        </p:nvSpPr>
        <p:spPr bwMode="auto">
          <a:xfrm>
            <a:off x="9410700" y="49530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5" name="Rectangle 937"/>
          <p:cNvSpPr>
            <a:spLocks noChangeArrowheads="1"/>
          </p:cNvSpPr>
          <p:nvPr/>
        </p:nvSpPr>
        <p:spPr bwMode="auto">
          <a:xfrm>
            <a:off x="9493250" y="4953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6" name="Rectangle 938"/>
          <p:cNvSpPr>
            <a:spLocks noChangeArrowheads="1"/>
          </p:cNvSpPr>
          <p:nvPr/>
        </p:nvSpPr>
        <p:spPr bwMode="auto">
          <a:xfrm>
            <a:off x="92456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7" name="Rectangle 939"/>
          <p:cNvSpPr>
            <a:spLocks noChangeArrowheads="1"/>
          </p:cNvSpPr>
          <p:nvPr/>
        </p:nvSpPr>
        <p:spPr bwMode="auto">
          <a:xfrm>
            <a:off x="93281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8" name="Rectangle 940"/>
          <p:cNvSpPr>
            <a:spLocks noChangeArrowheads="1"/>
          </p:cNvSpPr>
          <p:nvPr/>
        </p:nvSpPr>
        <p:spPr bwMode="auto">
          <a:xfrm>
            <a:off x="941070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79" name="Rectangle 941"/>
          <p:cNvSpPr>
            <a:spLocks noChangeArrowheads="1"/>
          </p:cNvSpPr>
          <p:nvPr/>
        </p:nvSpPr>
        <p:spPr bwMode="auto">
          <a:xfrm>
            <a:off x="9493250" y="5029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0" name="Rectangle 942"/>
          <p:cNvSpPr>
            <a:spLocks noChangeArrowheads="1"/>
          </p:cNvSpPr>
          <p:nvPr/>
        </p:nvSpPr>
        <p:spPr bwMode="auto">
          <a:xfrm>
            <a:off x="67691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1" name="Rectangle 943"/>
          <p:cNvSpPr>
            <a:spLocks noChangeArrowheads="1"/>
          </p:cNvSpPr>
          <p:nvPr/>
        </p:nvSpPr>
        <p:spPr bwMode="auto">
          <a:xfrm>
            <a:off x="68516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2" name="Rectangle 944"/>
          <p:cNvSpPr>
            <a:spLocks noChangeArrowheads="1"/>
          </p:cNvSpPr>
          <p:nvPr/>
        </p:nvSpPr>
        <p:spPr bwMode="auto">
          <a:xfrm>
            <a:off x="69342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3" name="Rectangle 945"/>
          <p:cNvSpPr>
            <a:spLocks noChangeArrowheads="1"/>
          </p:cNvSpPr>
          <p:nvPr/>
        </p:nvSpPr>
        <p:spPr bwMode="auto">
          <a:xfrm>
            <a:off x="70167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4" name="Rectangle 946"/>
          <p:cNvSpPr>
            <a:spLocks noChangeArrowheads="1"/>
          </p:cNvSpPr>
          <p:nvPr/>
        </p:nvSpPr>
        <p:spPr bwMode="auto">
          <a:xfrm>
            <a:off x="70993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5" name="Rectangle 947"/>
          <p:cNvSpPr>
            <a:spLocks noChangeArrowheads="1"/>
          </p:cNvSpPr>
          <p:nvPr/>
        </p:nvSpPr>
        <p:spPr bwMode="auto">
          <a:xfrm>
            <a:off x="71818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6" name="Rectangle 948"/>
          <p:cNvSpPr>
            <a:spLocks noChangeArrowheads="1"/>
          </p:cNvSpPr>
          <p:nvPr/>
        </p:nvSpPr>
        <p:spPr bwMode="auto">
          <a:xfrm>
            <a:off x="67691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7" name="Rectangle 949"/>
          <p:cNvSpPr>
            <a:spLocks noChangeArrowheads="1"/>
          </p:cNvSpPr>
          <p:nvPr/>
        </p:nvSpPr>
        <p:spPr bwMode="auto">
          <a:xfrm>
            <a:off x="68516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8" name="Rectangle 950"/>
          <p:cNvSpPr>
            <a:spLocks noChangeArrowheads="1"/>
          </p:cNvSpPr>
          <p:nvPr/>
        </p:nvSpPr>
        <p:spPr bwMode="auto">
          <a:xfrm>
            <a:off x="69342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89" name="Rectangle 951"/>
          <p:cNvSpPr>
            <a:spLocks noChangeArrowheads="1"/>
          </p:cNvSpPr>
          <p:nvPr/>
        </p:nvSpPr>
        <p:spPr bwMode="auto">
          <a:xfrm>
            <a:off x="70167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0" name="Rectangle 952"/>
          <p:cNvSpPr>
            <a:spLocks noChangeArrowheads="1"/>
          </p:cNvSpPr>
          <p:nvPr/>
        </p:nvSpPr>
        <p:spPr bwMode="auto">
          <a:xfrm>
            <a:off x="70993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1" name="Rectangle 953"/>
          <p:cNvSpPr>
            <a:spLocks noChangeArrowheads="1"/>
          </p:cNvSpPr>
          <p:nvPr/>
        </p:nvSpPr>
        <p:spPr bwMode="auto">
          <a:xfrm>
            <a:off x="71818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2" name="Rectangle 954"/>
          <p:cNvSpPr>
            <a:spLocks noChangeArrowheads="1"/>
          </p:cNvSpPr>
          <p:nvPr/>
        </p:nvSpPr>
        <p:spPr bwMode="auto">
          <a:xfrm>
            <a:off x="72644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3" name="Rectangle 955"/>
          <p:cNvSpPr>
            <a:spLocks noChangeArrowheads="1"/>
          </p:cNvSpPr>
          <p:nvPr/>
        </p:nvSpPr>
        <p:spPr bwMode="auto">
          <a:xfrm>
            <a:off x="73469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4" name="Rectangle 956"/>
          <p:cNvSpPr>
            <a:spLocks noChangeArrowheads="1"/>
          </p:cNvSpPr>
          <p:nvPr/>
        </p:nvSpPr>
        <p:spPr bwMode="auto">
          <a:xfrm>
            <a:off x="74295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5" name="Rectangle 957"/>
          <p:cNvSpPr>
            <a:spLocks noChangeArrowheads="1"/>
          </p:cNvSpPr>
          <p:nvPr/>
        </p:nvSpPr>
        <p:spPr bwMode="auto">
          <a:xfrm>
            <a:off x="75120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6" name="Rectangle 958"/>
          <p:cNvSpPr>
            <a:spLocks noChangeArrowheads="1"/>
          </p:cNvSpPr>
          <p:nvPr/>
        </p:nvSpPr>
        <p:spPr bwMode="auto">
          <a:xfrm>
            <a:off x="75946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7" name="Rectangle 959"/>
          <p:cNvSpPr>
            <a:spLocks noChangeArrowheads="1"/>
          </p:cNvSpPr>
          <p:nvPr/>
        </p:nvSpPr>
        <p:spPr bwMode="auto">
          <a:xfrm>
            <a:off x="76771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8" name="Rectangle 960"/>
          <p:cNvSpPr>
            <a:spLocks noChangeArrowheads="1"/>
          </p:cNvSpPr>
          <p:nvPr/>
        </p:nvSpPr>
        <p:spPr bwMode="auto">
          <a:xfrm>
            <a:off x="72644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299" name="Rectangle 961"/>
          <p:cNvSpPr>
            <a:spLocks noChangeArrowheads="1"/>
          </p:cNvSpPr>
          <p:nvPr/>
        </p:nvSpPr>
        <p:spPr bwMode="auto">
          <a:xfrm>
            <a:off x="73469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0" name="Rectangle 962"/>
          <p:cNvSpPr>
            <a:spLocks noChangeArrowheads="1"/>
          </p:cNvSpPr>
          <p:nvPr/>
        </p:nvSpPr>
        <p:spPr bwMode="auto">
          <a:xfrm>
            <a:off x="74295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1" name="Rectangle 963"/>
          <p:cNvSpPr>
            <a:spLocks noChangeArrowheads="1"/>
          </p:cNvSpPr>
          <p:nvPr/>
        </p:nvSpPr>
        <p:spPr bwMode="auto">
          <a:xfrm>
            <a:off x="75120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2" name="Rectangle 964"/>
          <p:cNvSpPr>
            <a:spLocks noChangeArrowheads="1"/>
          </p:cNvSpPr>
          <p:nvPr/>
        </p:nvSpPr>
        <p:spPr bwMode="auto">
          <a:xfrm>
            <a:off x="75946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3" name="Rectangle 965"/>
          <p:cNvSpPr>
            <a:spLocks noChangeArrowheads="1"/>
          </p:cNvSpPr>
          <p:nvPr/>
        </p:nvSpPr>
        <p:spPr bwMode="auto">
          <a:xfrm>
            <a:off x="76771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4" name="Rectangle 966"/>
          <p:cNvSpPr>
            <a:spLocks noChangeArrowheads="1"/>
          </p:cNvSpPr>
          <p:nvPr/>
        </p:nvSpPr>
        <p:spPr bwMode="auto">
          <a:xfrm>
            <a:off x="77597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5" name="Rectangle 967"/>
          <p:cNvSpPr>
            <a:spLocks noChangeArrowheads="1"/>
          </p:cNvSpPr>
          <p:nvPr/>
        </p:nvSpPr>
        <p:spPr bwMode="auto">
          <a:xfrm>
            <a:off x="78422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6" name="Rectangle 968"/>
          <p:cNvSpPr>
            <a:spLocks noChangeArrowheads="1"/>
          </p:cNvSpPr>
          <p:nvPr/>
        </p:nvSpPr>
        <p:spPr bwMode="auto">
          <a:xfrm>
            <a:off x="79248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7" name="Rectangle 969"/>
          <p:cNvSpPr>
            <a:spLocks noChangeArrowheads="1"/>
          </p:cNvSpPr>
          <p:nvPr/>
        </p:nvSpPr>
        <p:spPr bwMode="auto">
          <a:xfrm>
            <a:off x="80073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8" name="Rectangle 970"/>
          <p:cNvSpPr>
            <a:spLocks noChangeArrowheads="1"/>
          </p:cNvSpPr>
          <p:nvPr/>
        </p:nvSpPr>
        <p:spPr bwMode="auto">
          <a:xfrm>
            <a:off x="80899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09" name="Rectangle 971"/>
          <p:cNvSpPr>
            <a:spLocks noChangeArrowheads="1"/>
          </p:cNvSpPr>
          <p:nvPr/>
        </p:nvSpPr>
        <p:spPr bwMode="auto">
          <a:xfrm>
            <a:off x="81724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0" name="Rectangle 972"/>
          <p:cNvSpPr>
            <a:spLocks noChangeArrowheads="1"/>
          </p:cNvSpPr>
          <p:nvPr/>
        </p:nvSpPr>
        <p:spPr bwMode="auto">
          <a:xfrm>
            <a:off x="77597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1" name="Rectangle 973"/>
          <p:cNvSpPr>
            <a:spLocks noChangeArrowheads="1"/>
          </p:cNvSpPr>
          <p:nvPr/>
        </p:nvSpPr>
        <p:spPr bwMode="auto">
          <a:xfrm>
            <a:off x="78422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2" name="Rectangle 974"/>
          <p:cNvSpPr>
            <a:spLocks noChangeArrowheads="1"/>
          </p:cNvSpPr>
          <p:nvPr/>
        </p:nvSpPr>
        <p:spPr bwMode="auto">
          <a:xfrm>
            <a:off x="79248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3" name="Rectangle 975"/>
          <p:cNvSpPr>
            <a:spLocks noChangeArrowheads="1"/>
          </p:cNvSpPr>
          <p:nvPr/>
        </p:nvSpPr>
        <p:spPr bwMode="auto">
          <a:xfrm>
            <a:off x="80073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4" name="Rectangle 976"/>
          <p:cNvSpPr>
            <a:spLocks noChangeArrowheads="1"/>
          </p:cNvSpPr>
          <p:nvPr/>
        </p:nvSpPr>
        <p:spPr bwMode="auto">
          <a:xfrm>
            <a:off x="80899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5" name="Rectangle 977"/>
          <p:cNvSpPr>
            <a:spLocks noChangeArrowheads="1"/>
          </p:cNvSpPr>
          <p:nvPr/>
        </p:nvSpPr>
        <p:spPr bwMode="auto">
          <a:xfrm>
            <a:off x="81724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6" name="Rectangle 978"/>
          <p:cNvSpPr>
            <a:spLocks noChangeArrowheads="1"/>
          </p:cNvSpPr>
          <p:nvPr/>
        </p:nvSpPr>
        <p:spPr bwMode="auto">
          <a:xfrm>
            <a:off x="82550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7" name="Rectangle 979"/>
          <p:cNvSpPr>
            <a:spLocks noChangeArrowheads="1"/>
          </p:cNvSpPr>
          <p:nvPr/>
        </p:nvSpPr>
        <p:spPr bwMode="auto">
          <a:xfrm>
            <a:off x="83375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8" name="Rectangle 980"/>
          <p:cNvSpPr>
            <a:spLocks noChangeArrowheads="1"/>
          </p:cNvSpPr>
          <p:nvPr/>
        </p:nvSpPr>
        <p:spPr bwMode="auto">
          <a:xfrm>
            <a:off x="84201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19" name="Rectangle 981"/>
          <p:cNvSpPr>
            <a:spLocks noChangeArrowheads="1"/>
          </p:cNvSpPr>
          <p:nvPr/>
        </p:nvSpPr>
        <p:spPr bwMode="auto">
          <a:xfrm>
            <a:off x="85026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0" name="Rectangle 982"/>
          <p:cNvSpPr>
            <a:spLocks noChangeArrowheads="1"/>
          </p:cNvSpPr>
          <p:nvPr/>
        </p:nvSpPr>
        <p:spPr bwMode="auto">
          <a:xfrm>
            <a:off x="85852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1" name="Rectangle 983"/>
          <p:cNvSpPr>
            <a:spLocks noChangeArrowheads="1"/>
          </p:cNvSpPr>
          <p:nvPr/>
        </p:nvSpPr>
        <p:spPr bwMode="auto">
          <a:xfrm>
            <a:off x="86677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2" name="Rectangle 984"/>
          <p:cNvSpPr>
            <a:spLocks noChangeArrowheads="1"/>
          </p:cNvSpPr>
          <p:nvPr/>
        </p:nvSpPr>
        <p:spPr bwMode="auto">
          <a:xfrm>
            <a:off x="82550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3" name="Rectangle 985"/>
          <p:cNvSpPr>
            <a:spLocks noChangeArrowheads="1"/>
          </p:cNvSpPr>
          <p:nvPr/>
        </p:nvSpPr>
        <p:spPr bwMode="auto">
          <a:xfrm>
            <a:off x="83375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4" name="Rectangle 986"/>
          <p:cNvSpPr>
            <a:spLocks noChangeArrowheads="1"/>
          </p:cNvSpPr>
          <p:nvPr/>
        </p:nvSpPr>
        <p:spPr bwMode="auto">
          <a:xfrm>
            <a:off x="84201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5" name="Rectangle 987"/>
          <p:cNvSpPr>
            <a:spLocks noChangeArrowheads="1"/>
          </p:cNvSpPr>
          <p:nvPr/>
        </p:nvSpPr>
        <p:spPr bwMode="auto">
          <a:xfrm>
            <a:off x="85026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6" name="Rectangle 988"/>
          <p:cNvSpPr>
            <a:spLocks noChangeArrowheads="1"/>
          </p:cNvSpPr>
          <p:nvPr/>
        </p:nvSpPr>
        <p:spPr bwMode="auto">
          <a:xfrm>
            <a:off x="85852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7" name="Rectangle 989"/>
          <p:cNvSpPr>
            <a:spLocks noChangeArrowheads="1"/>
          </p:cNvSpPr>
          <p:nvPr/>
        </p:nvSpPr>
        <p:spPr bwMode="auto">
          <a:xfrm>
            <a:off x="86677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8" name="Rectangle 990"/>
          <p:cNvSpPr>
            <a:spLocks noChangeArrowheads="1"/>
          </p:cNvSpPr>
          <p:nvPr/>
        </p:nvSpPr>
        <p:spPr bwMode="auto">
          <a:xfrm>
            <a:off x="87503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29" name="Rectangle 991"/>
          <p:cNvSpPr>
            <a:spLocks noChangeArrowheads="1"/>
          </p:cNvSpPr>
          <p:nvPr/>
        </p:nvSpPr>
        <p:spPr bwMode="auto">
          <a:xfrm>
            <a:off x="88328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0" name="Rectangle 992"/>
          <p:cNvSpPr>
            <a:spLocks noChangeArrowheads="1"/>
          </p:cNvSpPr>
          <p:nvPr/>
        </p:nvSpPr>
        <p:spPr bwMode="auto">
          <a:xfrm>
            <a:off x="8915400" y="5105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1" name="Rectangle 993"/>
          <p:cNvSpPr>
            <a:spLocks noChangeArrowheads="1"/>
          </p:cNvSpPr>
          <p:nvPr/>
        </p:nvSpPr>
        <p:spPr bwMode="auto">
          <a:xfrm>
            <a:off x="8997950" y="51054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2" name="Rectangle 994"/>
          <p:cNvSpPr>
            <a:spLocks noChangeArrowheads="1"/>
          </p:cNvSpPr>
          <p:nvPr/>
        </p:nvSpPr>
        <p:spPr bwMode="auto">
          <a:xfrm>
            <a:off x="90805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3" name="Rectangle 995"/>
          <p:cNvSpPr>
            <a:spLocks noChangeArrowheads="1"/>
          </p:cNvSpPr>
          <p:nvPr/>
        </p:nvSpPr>
        <p:spPr bwMode="auto">
          <a:xfrm>
            <a:off x="91630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4" name="Rectangle 996"/>
          <p:cNvSpPr>
            <a:spLocks noChangeArrowheads="1"/>
          </p:cNvSpPr>
          <p:nvPr/>
        </p:nvSpPr>
        <p:spPr bwMode="auto">
          <a:xfrm>
            <a:off x="87503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5" name="Rectangle 997"/>
          <p:cNvSpPr>
            <a:spLocks noChangeArrowheads="1"/>
          </p:cNvSpPr>
          <p:nvPr/>
        </p:nvSpPr>
        <p:spPr bwMode="auto">
          <a:xfrm>
            <a:off x="8832850" y="5181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6" name="Rectangle 998"/>
          <p:cNvSpPr>
            <a:spLocks noChangeArrowheads="1"/>
          </p:cNvSpPr>
          <p:nvPr/>
        </p:nvSpPr>
        <p:spPr bwMode="auto">
          <a:xfrm>
            <a:off x="8915400" y="5181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7" name="Rectangle 999"/>
          <p:cNvSpPr>
            <a:spLocks noChangeArrowheads="1"/>
          </p:cNvSpPr>
          <p:nvPr/>
        </p:nvSpPr>
        <p:spPr bwMode="auto">
          <a:xfrm>
            <a:off x="8997950" y="5181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8" name="Rectangle 1000"/>
          <p:cNvSpPr>
            <a:spLocks noChangeArrowheads="1"/>
          </p:cNvSpPr>
          <p:nvPr/>
        </p:nvSpPr>
        <p:spPr bwMode="auto">
          <a:xfrm>
            <a:off x="9080500" y="5181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39" name="Rectangle 1001"/>
          <p:cNvSpPr>
            <a:spLocks noChangeArrowheads="1"/>
          </p:cNvSpPr>
          <p:nvPr/>
        </p:nvSpPr>
        <p:spPr bwMode="auto">
          <a:xfrm>
            <a:off x="91630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0" name="Rectangle 1002"/>
          <p:cNvSpPr>
            <a:spLocks noChangeArrowheads="1"/>
          </p:cNvSpPr>
          <p:nvPr/>
        </p:nvSpPr>
        <p:spPr bwMode="auto">
          <a:xfrm>
            <a:off x="92456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1" name="Rectangle 1003"/>
          <p:cNvSpPr>
            <a:spLocks noChangeArrowheads="1"/>
          </p:cNvSpPr>
          <p:nvPr/>
        </p:nvSpPr>
        <p:spPr bwMode="auto">
          <a:xfrm>
            <a:off x="93281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2" name="Rectangle 1004"/>
          <p:cNvSpPr>
            <a:spLocks noChangeArrowheads="1"/>
          </p:cNvSpPr>
          <p:nvPr/>
        </p:nvSpPr>
        <p:spPr bwMode="auto">
          <a:xfrm>
            <a:off x="941070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3" name="Rectangle 1005"/>
          <p:cNvSpPr>
            <a:spLocks noChangeArrowheads="1"/>
          </p:cNvSpPr>
          <p:nvPr/>
        </p:nvSpPr>
        <p:spPr bwMode="auto">
          <a:xfrm>
            <a:off x="9493250" y="5105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4" name="Rectangle 1006"/>
          <p:cNvSpPr>
            <a:spLocks noChangeArrowheads="1"/>
          </p:cNvSpPr>
          <p:nvPr/>
        </p:nvSpPr>
        <p:spPr bwMode="auto">
          <a:xfrm>
            <a:off x="924560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5" name="Rectangle 1007"/>
          <p:cNvSpPr>
            <a:spLocks noChangeArrowheads="1"/>
          </p:cNvSpPr>
          <p:nvPr/>
        </p:nvSpPr>
        <p:spPr bwMode="auto">
          <a:xfrm>
            <a:off x="93281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6" name="Rectangle 1008"/>
          <p:cNvSpPr>
            <a:spLocks noChangeArrowheads="1"/>
          </p:cNvSpPr>
          <p:nvPr/>
        </p:nvSpPr>
        <p:spPr bwMode="auto">
          <a:xfrm>
            <a:off x="9410700" y="51816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7" name="Rectangle 1009"/>
          <p:cNvSpPr>
            <a:spLocks noChangeArrowheads="1"/>
          </p:cNvSpPr>
          <p:nvPr/>
        </p:nvSpPr>
        <p:spPr bwMode="auto">
          <a:xfrm>
            <a:off x="9493250" y="51816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8" name="Rectangle 1010"/>
          <p:cNvSpPr>
            <a:spLocks noChangeArrowheads="1"/>
          </p:cNvSpPr>
          <p:nvPr/>
        </p:nvSpPr>
        <p:spPr bwMode="auto">
          <a:xfrm>
            <a:off x="67691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49" name="Rectangle 1011"/>
          <p:cNvSpPr>
            <a:spLocks noChangeArrowheads="1"/>
          </p:cNvSpPr>
          <p:nvPr/>
        </p:nvSpPr>
        <p:spPr bwMode="auto">
          <a:xfrm>
            <a:off x="68516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0" name="Rectangle 1012"/>
          <p:cNvSpPr>
            <a:spLocks noChangeArrowheads="1"/>
          </p:cNvSpPr>
          <p:nvPr/>
        </p:nvSpPr>
        <p:spPr bwMode="auto">
          <a:xfrm>
            <a:off x="69342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1" name="Rectangle 1013"/>
          <p:cNvSpPr>
            <a:spLocks noChangeArrowheads="1"/>
          </p:cNvSpPr>
          <p:nvPr/>
        </p:nvSpPr>
        <p:spPr bwMode="auto">
          <a:xfrm>
            <a:off x="70167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2" name="Rectangle 1014"/>
          <p:cNvSpPr>
            <a:spLocks noChangeArrowheads="1"/>
          </p:cNvSpPr>
          <p:nvPr/>
        </p:nvSpPr>
        <p:spPr bwMode="auto">
          <a:xfrm>
            <a:off x="70993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3" name="Rectangle 1015"/>
          <p:cNvSpPr>
            <a:spLocks noChangeArrowheads="1"/>
          </p:cNvSpPr>
          <p:nvPr/>
        </p:nvSpPr>
        <p:spPr bwMode="auto">
          <a:xfrm>
            <a:off x="71818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4" name="Rectangle 1016"/>
          <p:cNvSpPr>
            <a:spLocks noChangeArrowheads="1"/>
          </p:cNvSpPr>
          <p:nvPr/>
        </p:nvSpPr>
        <p:spPr bwMode="auto">
          <a:xfrm>
            <a:off x="67691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5" name="Rectangle 1017"/>
          <p:cNvSpPr>
            <a:spLocks noChangeArrowheads="1"/>
          </p:cNvSpPr>
          <p:nvPr/>
        </p:nvSpPr>
        <p:spPr bwMode="auto">
          <a:xfrm>
            <a:off x="68516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6" name="Rectangle 1018"/>
          <p:cNvSpPr>
            <a:spLocks noChangeArrowheads="1"/>
          </p:cNvSpPr>
          <p:nvPr/>
        </p:nvSpPr>
        <p:spPr bwMode="auto">
          <a:xfrm>
            <a:off x="69342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7" name="Rectangle 1019"/>
          <p:cNvSpPr>
            <a:spLocks noChangeArrowheads="1"/>
          </p:cNvSpPr>
          <p:nvPr/>
        </p:nvSpPr>
        <p:spPr bwMode="auto">
          <a:xfrm>
            <a:off x="70167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8" name="Rectangle 1020"/>
          <p:cNvSpPr>
            <a:spLocks noChangeArrowheads="1"/>
          </p:cNvSpPr>
          <p:nvPr/>
        </p:nvSpPr>
        <p:spPr bwMode="auto">
          <a:xfrm>
            <a:off x="70993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59" name="Rectangle 1021"/>
          <p:cNvSpPr>
            <a:spLocks noChangeArrowheads="1"/>
          </p:cNvSpPr>
          <p:nvPr/>
        </p:nvSpPr>
        <p:spPr bwMode="auto">
          <a:xfrm>
            <a:off x="71818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0" name="Rectangle 1022"/>
          <p:cNvSpPr>
            <a:spLocks noChangeArrowheads="1"/>
          </p:cNvSpPr>
          <p:nvPr/>
        </p:nvSpPr>
        <p:spPr bwMode="auto">
          <a:xfrm>
            <a:off x="72644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1" name="Rectangle 1023"/>
          <p:cNvSpPr>
            <a:spLocks noChangeArrowheads="1"/>
          </p:cNvSpPr>
          <p:nvPr/>
        </p:nvSpPr>
        <p:spPr bwMode="auto">
          <a:xfrm>
            <a:off x="73469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2" name="Rectangle 1024"/>
          <p:cNvSpPr>
            <a:spLocks noChangeArrowheads="1"/>
          </p:cNvSpPr>
          <p:nvPr/>
        </p:nvSpPr>
        <p:spPr bwMode="auto">
          <a:xfrm>
            <a:off x="74295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3" name="Rectangle 1025"/>
          <p:cNvSpPr>
            <a:spLocks noChangeArrowheads="1"/>
          </p:cNvSpPr>
          <p:nvPr/>
        </p:nvSpPr>
        <p:spPr bwMode="auto">
          <a:xfrm>
            <a:off x="75120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4" name="Rectangle 1026"/>
          <p:cNvSpPr>
            <a:spLocks noChangeArrowheads="1"/>
          </p:cNvSpPr>
          <p:nvPr/>
        </p:nvSpPr>
        <p:spPr bwMode="auto">
          <a:xfrm>
            <a:off x="75946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5" name="Rectangle 1027"/>
          <p:cNvSpPr>
            <a:spLocks noChangeArrowheads="1"/>
          </p:cNvSpPr>
          <p:nvPr/>
        </p:nvSpPr>
        <p:spPr bwMode="auto">
          <a:xfrm>
            <a:off x="76771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6" name="Rectangle 1028"/>
          <p:cNvSpPr>
            <a:spLocks noChangeArrowheads="1"/>
          </p:cNvSpPr>
          <p:nvPr/>
        </p:nvSpPr>
        <p:spPr bwMode="auto">
          <a:xfrm>
            <a:off x="72644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7" name="Rectangle 1029"/>
          <p:cNvSpPr>
            <a:spLocks noChangeArrowheads="1"/>
          </p:cNvSpPr>
          <p:nvPr/>
        </p:nvSpPr>
        <p:spPr bwMode="auto">
          <a:xfrm>
            <a:off x="73469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8" name="Rectangle 1030"/>
          <p:cNvSpPr>
            <a:spLocks noChangeArrowheads="1"/>
          </p:cNvSpPr>
          <p:nvPr/>
        </p:nvSpPr>
        <p:spPr bwMode="auto">
          <a:xfrm>
            <a:off x="74295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69" name="Rectangle 1031"/>
          <p:cNvSpPr>
            <a:spLocks noChangeArrowheads="1"/>
          </p:cNvSpPr>
          <p:nvPr/>
        </p:nvSpPr>
        <p:spPr bwMode="auto">
          <a:xfrm>
            <a:off x="75120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0" name="Rectangle 1032"/>
          <p:cNvSpPr>
            <a:spLocks noChangeArrowheads="1"/>
          </p:cNvSpPr>
          <p:nvPr/>
        </p:nvSpPr>
        <p:spPr bwMode="auto">
          <a:xfrm>
            <a:off x="75946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1" name="Rectangle 1033"/>
          <p:cNvSpPr>
            <a:spLocks noChangeArrowheads="1"/>
          </p:cNvSpPr>
          <p:nvPr/>
        </p:nvSpPr>
        <p:spPr bwMode="auto">
          <a:xfrm>
            <a:off x="76771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2" name="Rectangle 1034"/>
          <p:cNvSpPr>
            <a:spLocks noChangeArrowheads="1"/>
          </p:cNvSpPr>
          <p:nvPr/>
        </p:nvSpPr>
        <p:spPr bwMode="auto">
          <a:xfrm>
            <a:off x="77597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3" name="Rectangle 1035"/>
          <p:cNvSpPr>
            <a:spLocks noChangeArrowheads="1"/>
          </p:cNvSpPr>
          <p:nvPr/>
        </p:nvSpPr>
        <p:spPr bwMode="auto">
          <a:xfrm>
            <a:off x="78422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4" name="Rectangle 1036"/>
          <p:cNvSpPr>
            <a:spLocks noChangeArrowheads="1"/>
          </p:cNvSpPr>
          <p:nvPr/>
        </p:nvSpPr>
        <p:spPr bwMode="auto">
          <a:xfrm>
            <a:off x="79248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5" name="Rectangle 1037"/>
          <p:cNvSpPr>
            <a:spLocks noChangeArrowheads="1"/>
          </p:cNvSpPr>
          <p:nvPr/>
        </p:nvSpPr>
        <p:spPr bwMode="auto">
          <a:xfrm>
            <a:off x="80073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6" name="Rectangle 1038"/>
          <p:cNvSpPr>
            <a:spLocks noChangeArrowheads="1"/>
          </p:cNvSpPr>
          <p:nvPr/>
        </p:nvSpPr>
        <p:spPr bwMode="auto">
          <a:xfrm>
            <a:off x="80899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7" name="Rectangle 1039"/>
          <p:cNvSpPr>
            <a:spLocks noChangeArrowheads="1"/>
          </p:cNvSpPr>
          <p:nvPr/>
        </p:nvSpPr>
        <p:spPr bwMode="auto">
          <a:xfrm>
            <a:off x="81724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8" name="Rectangle 1040"/>
          <p:cNvSpPr>
            <a:spLocks noChangeArrowheads="1"/>
          </p:cNvSpPr>
          <p:nvPr/>
        </p:nvSpPr>
        <p:spPr bwMode="auto">
          <a:xfrm>
            <a:off x="77597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79" name="Rectangle 1041"/>
          <p:cNvSpPr>
            <a:spLocks noChangeArrowheads="1"/>
          </p:cNvSpPr>
          <p:nvPr/>
        </p:nvSpPr>
        <p:spPr bwMode="auto">
          <a:xfrm>
            <a:off x="78422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0" name="Rectangle 1042"/>
          <p:cNvSpPr>
            <a:spLocks noChangeArrowheads="1"/>
          </p:cNvSpPr>
          <p:nvPr/>
        </p:nvSpPr>
        <p:spPr bwMode="auto">
          <a:xfrm>
            <a:off x="79248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1" name="Rectangle 1043"/>
          <p:cNvSpPr>
            <a:spLocks noChangeArrowheads="1"/>
          </p:cNvSpPr>
          <p:nvPr/>
        </p:nvSpPr>
        <p:spPr bwMode="auto">
          <a:xfrm>
            <a:off x="80073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2" name="Rectangle 1044"/>
          <p:cNvSpPr>
            <a:spLocks noChangeArrowheads="1"/>
          </p:cNvSpPr>
          <p:nvPr/>
        </p:nvSpPr>
        <p:spPr bwMode="auto">
          <a:xfrm>
            <a:off x="80899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3" name="Rectangle 1045"/>
          <p:cNvSpPr>
            <a:spLocks noChangeArrowheads="1"/>
          </p:cNvSpPr>
          <p:nvPr/>
        </p:nvSpPr>
        <p:spPr bwMode="auto">
          <a:xfrm>
            <a:off x="81724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4" name="Rectangle 1046"/>
          <p:cNvSpPr>
            <a:spLocks noChangeArrowheads="1"/>
          </p:cNvSpPr>
          <p:nvPr/>
        </p:nvSpPr>
        <p:spPr bwMode="auto">
          <a:xfrm>
            <a:off x="82550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5" name="Rectangle 1047"/>
          <p:cNvSpPr>
            <a:spLocks noChangeArrowheads="1"/>
          </p:cNvSpPr>
          <p:nvPr/>
        </p:nvSpPr>
        <p:spPr bwMode="auto">
          <a:xfrm>
            <a:off x="83375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6" name="Rectangle 1048"/>
          <p:cNvSpPr>
            <a:spLocks noChangeArrowheads="1"/>
          </p:cNvSpPr>
          <p:nvPr/>
        </p:nvSpPr>
        <p:spPr bwMode="auto">
          <a:xfrm>
            <a:off x="84201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7" name="Rectangle 1049"/>
          <p:cNvSpPr>
            <a:spLocks noChangeArrowheads="1"/>
          </p:cNvSpPr>
          <p:nvPr/>
        </p:nvSpPr>
        <p:spPr bwMode="auto">
          <a:xfrm>
            <a:off x="85026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8" name="Rectangle 1050"/>
          <p:cNvSpPr>
            <a:spLocks noChangeArrowheads="1"/>
          </p:cNvSpPr>
          <p:nvPr/>
        </p:nvSpPr>
        <p:spPr bwMode="auto">
          <a:xfrm>
            <a:off x="85852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89" name="Rectangle 1051"/>
          <p:cNvSpPr>
            <a:spLocks noChangeArrowheads="1"/>
          </p:cNvSpPr>
          <p:nvPr/>
        </p:nvSpPr>
        <p:spPr bwMode="auto">
          <a:xfrm>
            <a:off x="86677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0" name="Rectangle 1052"/>
          <p:cNvSpPr>
            <a:spLocks noChangeArrowheads="1"/>
          </p:cNvSpPr>
          <p:nvPr/>
        </p:nvSpPr>
        <p:spPr bwMode="auto">
          <a:xfrm>
            <a:off x="82550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1" name="Rectangle 1053"/>
          <p:cNvSpPr>
            <a:spLocks noChangeArrowheads="1"/>
          </p:cNvSpPr>
          <p:nvPr/>
        </p:nvSpPr>
        <p:spPr bwMode="auto">
          <a:xfrm>
            <a:off x="83375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2" name="Rectangle 1054"/>
          <p:cNvSpPr>
            <a:spLocks noChangeArrowheads="1"/>
          </p:cNvSpPr>
          <p:nvPr/>
        </p:nvSpPr>
        <p:spPr bwMode="auto">
          <a:xfrm>
            <a:off x="84201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3" name="Rectangle 1055"/>
          <p:cNvSpPr>
            <a:spLocks noChangeArrowheads="1"/>
          </p:cNvSpPr>
          <p:nvPr/>
        </p:nvSpPr>
        <p:spPr bwMode="auto">
          <a:xfrm>
            <a:off x="85026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4" name="Rectangle 1056"/>
          <p:cNvSpPr>
            <a:spLocks noChangeArrowheads="1"/>
          </p:cNvSpPr>
          <p:nvPr/>
        </p:nvSpPr>
        <p:spPr bwMode="auto">
          <a:xfrm>
            <a:off x="85852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5" name="Rectangle 1057"/>
          <p:cNvSpPr>
            <a:spLocks noChangeArrowheads="1"/>
          </p:cNvSpPr>
          <p:nvPr/>
        </p:nvSpPr>
        <p:spPr bwMode="auto">
          <a:xfrm>
            <a:off x="86677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6" name="Rectangle 1058"/>
          <p:cNvSpPr>
            <a:spLocks noChangeArrowheads="1"/>
          </p:cNvSpPr>
          <p:nvPr/>
        </p:nvSpPr>
        <p:spPr bwMode="auto">
          <a:xfrm>
            <a:off x="87503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7" name="Rectangle 1059"/>
          <p:cNvSpPr>
            <a:spLocks noChangeArrowheads="1"/>
          </p:cNvSpPr>
          <p:nvPr/>
        </p:nvSpPr>
        <p:spPr bwMode="auto">
          <a:xfrm>
            <a:off x="88328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8" name="Rectangle 1060"/>
          <p:cNvSpPr>
            <a:spLocks noChangeArrowheads="1"/>
          </p:cNvSpPr>
          <p:nvPr/>
        </p:nvSpPr>
        <p:spPr bwMode="auto">
          <a:xfrm>
            <a:off x="89154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399" name="Rectangle 1061"/>
          <p:cNvSpPr>
            <a:spLocks noChangeArrowheads="1"/>
          </p:cNvSpPr>
          <p:nvPr/>
        </p:nvSpPr>
        <p:spPr bwMode="auto">
          <a:xfrm>
            <a:off x="89979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0" name="Rectangle 1062"/>
          <p:cNvSpPr>
            <a:spLocks noChangeArrowheads="1"/>
          </p:cNvSpPr>
          <p:nvPr/>
        </p:nvSpPr>
        <p:spPr bwMode="auto">
          <a:xfrm>
            <a:off x="908050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1" name="Rectangle 1063"/>
          <p:cNvSpPr>
            <a:spLocks noChangeArrowheads="1"/>
          </p:cNvSpPr>
          <p:nvPr/>
        </p:nvSpPr>
        <p:spPr bwMode="auto">
          <a:xfrm>
            <a:off x="91630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2" name="Rectangle 1064"/>
          <p:cNvSpPr>
            <a:spLocks noChangeArrowheads="1"/>
          </p:cNvSpPr>
          <p:nvPr/>
        </p:nvSpPr>
        <p:spPr bwMode="auto">
          <a:xfrm>
            <a:off x="87503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3" name="Rectangle 1065"/>
          <p:cNvSpPr>
            <a:spLocks noChangeArrowheads="1"/>
          </p:cNvSpPr>
          <p:nvPr/>
        </p:nvSpPr>
        <p:spPr bwMode="auto">
          <a:xfrm>
            <a:off x="88328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4" name="Rectangle 1066"/>
          <p:cNvSpPr>
            <a:spLocks noChangeArrowheads="1"/>
          </p:cNvSpPr>
          <p:nvPr/>
        </p:nvSpPr>
        <p:spPr bwMode="auto">
          <a:xfrm>
            <a:off x="89154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5" name="Rectangle 1067"/>
          <p:cNvSpPr>
            <a:spLocks noChangeArrowheads="1"/>
          </p:cNvSpPr>
          <p:nvPr/>
        </p:nvSpPr>
        <p:spPr bwMode="auto">
          <a:xfrm>
            <a:off x="89979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6" name="Rectangle 1068"/>
          <p:cNvSpPr>
            <a:spLocks noChangeArrowheads="1"/>
          </p:cNvSpPr>
          <p:nvPr/>
        </p:nvSpPr>
        <p:spPr bwMode="auto">
          <a:xfrm>
            <a:off x="90805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7" name="Rectangle 1069"/>
          <p:cNvSpPr>
            <a:spLocks noChangeArrowheads="1"/>
          </p:cNvSpPr>
          <p:nvPr/>
        </p:nvSpPr>
        <p:spPr bwMode="auto">
          <a:xfrm>
            <a:off x="91630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8" name="Rectangle 1070"/>
          <p:cNvSpPr>
            <a:spLocks noChangeArrowheads="1"/>
          </p:cNvSpPr>
          <p:nvPr/>
        </p:nvSpPr>
        <p:spPr bwMode="auto">
          <a:xfrm>
            <a:off x="9245600" y="5257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09" name="Rectangle 1071"/>
          <p:cNvSpPr>
            <a:spLocks noChangeArrowheads="1"/>
          </p:cNvSpPr>
          <p:nvPr/>
        </p:nvSpPr>
        <p:spPr bwMode="auto">
          <a:xfrm>
            <a:off x="9328150" y="5257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0" name="Rectangle 1072"/>
          <p:cNvSpPr>
            <a:spLocks noChangeArrowheads="1"/>
          </p:cNvSpPr>
          <p:nvPr/>
        </p:nvSpPr>
        <p:spPr bwMode="auto">
          <a:xfrm>
            <a:off x="9410700" y="5257800"/>
            <a:ext cx="82550" cy="76200"/>
          </a:xfrm>
          <a:prstGeom prst="rect">
            <a:avLst/>
          </a:prstGeom>
          <a:solidFill>
            <a:srgbClr val="808080"/>
          </a:solid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1" name="Rectangle 1073"/>
          <p:cNvSpPr>
            <a:spLocks noChangeArrowheads="1"/>
          </p:cNvSpPr>
          <p:nvPr/>
        </p:nvSpPr>
        <p:spPr bwMode="auto">
          <a:xfrm>
            <a:off x="9493250" y="52578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2" name="Rectangle 1074"/>
          <p:cNvSpPr>
            <a:spLocks noChangeArrowheads="1"/>
          </p:cNvSpPr>
          <p:nvPr/>
        </p:nvSpPr>
        <p:spPr bwMode="auto">
          <a:xfrm>
            <a:off x="92456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3" name="Rectangle 1075"/>
          <p:cNvSpPr>
            <a:spLocks noChangeArrowheads="1"/>
          </p:cNvSpPr>
          <p:nvPr/>
        </p:nvSpPr>
        <p:spPr bwMode="auto">
          <a:xfrm>
            <a:off x="93281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4" name="Rectangle 1076"/>
          <p:cNvSpPr>
            <a:spLocks noChangeArrowheads="1"/>
          </p:cNvSpPr>
          <p:nvPr/>
        </p:nvSpPr>
        <p:spPr bwMode="auto">
          <a:xfrm>
            <a:off x="941070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5" name="Rectangle 1077"/>
          <p:cNvSpPr>
            <a:spLocks noChangeArrowheads="1"/>
          </p:cNvSpPr>
          <p:nvPr/>
        </p:nvSpPr>
        <p:spPr bwMode="auto">
          <a:xfrm>
            <a:off x="9493250" y="53340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6" name="Rectangle 1078"/>
          <p:cNvSpPr>
            <a:spLocks noChangeArrowheads="1"/>
          </p:cNvSpPr>
          <p:nvPr/>
        </p:nvSpPr>
        <p:spPr bwMode="auto">
          <a:xfrm>
            <a:off x="67691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7" name="Rectangle 1079"/>
          <p:cNvSpPr>
            <a:spLocks noChangeArrowheads="1"/>
          </p:cNvSpPr>
          <p:nvPr/>
        </p:nvSpPr>
        <p:spPr bwMode="auto">
          <a:xfrm>
            <a:off x="68516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8" name="Rectangle 1080"/>
          <p:cNvSpPr>
            <a:spLocks noChangeArrowheads="1"/>
          </p:cNvSpPr>
          <p:nvPr/>
        </p:nvSpPr>
        <p:spPr bwMode="auto">
          <a:xfrm>
            <a:off x="69342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19" name="Rectangle 1081"/>
          <p:cNvSpPr>
            <a:spLocks noChangeArrowheads="1"/>
          </p:cNvSpPr>
          <p:nvPr/>
        </p:nvSpPr>
        <p:spPr bwMode="auto">
          <a:xfrm>
            <a:off x="70167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0" name="Rectangle 1082"/>
          <p:cNvSpPr>
            <a:spLocks noChangeArrowheads="1"/>
          </p:cNvSpPr>
          <p:nvPr/>
        </p:nvSpPr>
        <p:spPr bwMode="auto">
          <a:xfrm>
            <a:off x="70993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1" name="Rectangle 1083"/>
          <p:cNvSpPr>
            <a:spLocks noChangeArrowheads="1"/>
          </p:cNvSpPr>
          <p:nvPr/>
        </p:nvSpPr>
        <p:spPr bwMode="auto">
          <a:xfrm>
            <a:off x="71818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2" name="Rectangle 1084"/>
          <p:cNvSpPr>
            <a:spLocks noChangeArrowheads="1"/>
          </p:cNvSpPr>
          <p:nvPr/>
        </p:nvSpPr>
        <p:spPr bwMode="auto">
          <a:xfrm>
            <a:off x="67691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3" name="Rectangle 1085"/>
          <p:cNvSpPr>
            <a:spLocks noChangeArrowheads="1"/>
          </p:cNvSpPr>
          <p:nvPr/>
        </p:nvSpPr>
        <p:spPr bwMode="auto">
          <a:xfrm>
            <a:off x="68516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4" name="Rectangle 1086"/>
          <p:cNvSpPr>
            <a:spLocks noChangeArrowheads="1"/>
          </p:cNvSpPr>
          <p:nvPr/>
        </p:nvSpPr>
        <p:spPr bwMode="auto">
          <a:xfrm>
            <a:off x="69342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5" name="Rectangle 1087"/>
          <p:cNvSpPr>
            <a:spLocks noChangeArrowheads="1"/>
          </p:cNvSpPr>
          <p:nvPr/>
        </p:nvSpPr>
        <p:spPr bwMode="auto">
          <a:xfrm>
            <a:off x="70167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6" name="Rectangle 1088"/>
          <p:cNvSpPr>
            <a:spLocks noChangeArrowheads="1"/>
          </p:cNvSpPr>
          <p:nvPr/>
        </p:nvSpPr>
        <p:spPr bwMode="auto">
          <a:xfrm>
            <a:off x="70993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7" name="Rectangle 1089"/>
          <p:cNvSpPr>
            <a:spLocks noChangeArrowheads="1"/>
          </p:cNvSpPr>
          <p:nvPr/>
        </p:nvSpPr>
        <p:spPr bwMode="auto">
          <a:xfrm>
            <a:off x="71818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8" name="Rectangle 1090"/>
          <p:cNvSpPr>
            <a:spLocks noChangeArrowheads="1"/>
          </p:cNvSpPr>
          <p:nvPr/>
        </p:nvSpPr>
        <p:spPr bwMode="auto">
          <a:xfrm>
            <a:off x="72644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29" name="Rectangle 1091"/>
          <p:cNvSpPr>
            <a:spLocks noChangeArrowheads="1"/>
          </p:cNvSpPr>
          <p:nvPr/>
        </p:nvSpPr>
        <p:spPr bwMode="auto">
          <a:xfrm>
            <a:off x="73469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0" name="Rectangle 1092"/>
          <p:cNvSpPr>
            <a:spLocks noChangeArrowheads="1"/>
          </p:cNvSpPr>
          <p:nvPr/>
        </p:nvSpPr>
        <p:spPr bwMode="auto">
          <a:xfrm>
            <a:off x="74295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1" name="Rectangle 1093"/>
          <p:cNvSpPr>
            <a:spLocks noChangeArrowheads="1"/>
          </p:cNvSpPr>
          <p:nvPr/>
        </p:nvSpPr>
        <p:spPr bwMode="auto">
          <a:xfrm>
            <a:off x="75120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2" name="Rectangle 1094"/>
          <p:cNvSpPr>
            <a:spLocks noChangeArrowheads="1"/>
          </p:cNvSpPr>
          <p:nvPr/>
        </p:nvSpPr>
        <p:spPr bwMode="auto">
          <a:xfrm>
            <a:off x="75946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3" name="Rectangle 1095"/>
          <p:cNvSpPr>
            <a:spLocks noChangeArrowheads="1"/>
          </p:cNvSpPr>
          <p:nvPr/>
        </p:nvSpPr>
        <p:spPr bwMode="auto">
          <a:xfrm>
            <a:off x="76771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4" name="Rectangle 1096"/>
          <p:cNvSpPr>
            <a:spLocks noChangeArrowheads="1"/>
          </p:cNvSpPr>
          <p:nvPr/>
        </p:nvSpPr>
        <p:spPr bwMode="auto">
          <a:xfrm>
            <a:off x="72644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5" name="Rectangle 1097"/>
          <p:cNvSpPr>
            <a:spLocks noChangeArrowheads="1"/>
          </p:cNvSpPr>
          <p:nvPr/>
        </p:nvSpPr>
        <p:spPr bwMode="auto">
          <a:xfrm>
            <a:off x="73469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6" name="Rectangle 1098"/>
          <p:cNvSpPr>
            <a:spLocks noChangeArrowheads="1"/>
          </p:cNvSpPr>
          <p:nvPr/>
        </p:nvSpPr>
        <p:spPr bwMode="auto">
          <a:xfrm>
            <a:off x="74295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7" name="Rectangle 1099"/>
          <p:cNvSpPr>
            <a:spLocks noChangeArrowheads="1"/>
          </p:cNvSpPr>
          <p:nvPr/>
        </p:nvSpPr>
        <p:spPr bwMode="auto">
          <a:xfrm>
            <a:off x="75120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8" name="Rectangle 1100"/>
          <p:cNvSpPr>
            <a:spLocks noChangeArrowheads="1"/>
          </p:cNvSpPr>
          <p:nvPr/>
        </p:nvSpPr>
        <p:spPr bwMode="auto">
          <a:xfrm>
            <a:off x="75946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39" name="Rectangle 1101"/>
          <p:cNvSpPr>
            <a:spLocks noChangeArrowheads="1"/>
          </p:cNvSpPr>
          <p:nvPr/>
        </p:nvSpPr>
        <p:spPr bwMode="auto">
          <a:xfrm>
            <a:off x="76771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0" name="Rectangle 1102"/>
          <p:cNvSpPr>
            <a:spLocks noChangeArrowheads="1"/>
          </p:cNvSpPr>
          <p:nvPr/>
        </p:nvSpPr>
        <p:spPr bwMode="auto">
          <a:xfrm>
            <a:off x="77597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1" name="Rectangle 1103"/>
          <p:cNvSpPr>
            <a:spLocks noChangeArrowheads="1"/>
          </p:cNvSpPr>
          <p:nvPr/>
        </p:nvSpPr>
        <p:spPr bwMode="auto">
          <a:xfrm>
            <a:off x="78422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2" name="Rectangle 1104"/>
          <p:cNvSpPr>
            <a:spLocks noChangeArrowheads="1"/>
          </p:cNvSpPr>
          <p:nvPr/>
        </p:nvSpPr>
        <p:spPr bwMode="auto">
          <a:xfrm>
            <a:off x="79248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3" name="Rectangle 1105"/>
          <p:cNvSpPr>
            <a:spLocks noChangeArrowheads="1"/>
          </p:cNvSpPr>
          <p:nvPr/>
        </p:nvSpPr>
        <p:spPr bwMode="auto">
          <a:xfrm>
            <a:off x="80073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4" name="Rectangle 1106"/>
          <p:cNvSpPr>
            <a:spLocks noChangeArrowheads="1"/>
          </p:cNvSpPr>
          <p:nvPr/>
        </p:nvSpPr>
        <p:spPr bwMode="auto">
          <a:xfrm>
            <a:off x="80899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5" name="Rectangle 1107"/>
          <p:cNvSpPr>
            <a:spLocks noChangeArrowheads="1"/>
          </p:cNvSpPr>
          <p:nvPr/>
        </p:nvSpPr>
        <p:spPr bwMode="auto">
          <a:xfrm>
            <a:off x="81724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6" name="Rectangle 1108"/>
          <p:cNvSpPr>
            <a:spLocks noChangeArrowheads="1"/>
          </p:cNvSpPr>
          <p:nvPr/>
        </p:nvSpPr>
        <p:spPr bwMode="auto">
          <a:xfrm>
            <a:off x="77597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7" name="Rectangle 1109"/>
          <p:cNvSpPr>
            <a:spLocks noChangeArrowheads="1"/>
          </p:cNvSpPr>
          <p:nvPr/>
        </p:nvSpPr>
        <p:spPr bwMode="auto">
          <a:xfrm>
            <a:off x="78422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8" name="Rectangle 1110"/>
          <p:cNvSpPr>
            <a:spLocks noChangeArrowheads="1"/>
          </p:cNvSpPr>
          <p:nvPr/>
        </p:nvSpPr>
        <p:spPr bwMode="auto">
          <a:xfrm>
            <a:off x="79248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49" name="Rectangle 1111"/>
          <p:cNvSpPr>
            <a:spLocks noChangeArrowheads="1"/>
          </p:cNvSpPr>
          <p:nvPr/>
        </p:nvSpPr>
        <p:spPr bwMode="auto">
          <a:xfrm>
            <a:off x="80073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0" name="Rectangle 1112"/>
          <p:cNvSpPr>
            <a:spLocks noChangeArrowheads="1"/>
          </p:cNvSpPr>
          <p:nvPr/>
        </p:nvSpPr>
        <p:spPr bwMode="auto">
          <a:xfrm>
            <a:off x="80899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1" name="Rectangle 1113"/>
          <p:cNvSpPr>
            <a:spLocks noChangeArrowheads="1"/>
          </p:cNvSpPr>
          <p:nvPr/>
        </p:nvSpPr>
        <p:spPr bwMode="auto">
          <a:xfrm>
            <a:off x="81724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2" name="Rectangle 1114"/>
          <p:cNvSpPr>
            <a:spLocks noChangeArrowheads="1"/>
          </p:cNvSpPr>
          <p:nvPr/>
        </p:nvSpPr>
        <p:spPr bwMode="auto">
          <a:xfrm>
            <a:off x="82550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3" name="Rectangle 1115"/>
          <p:cNvSpPr>
            <a:spLocks noChangeArrowheads="1"/>
          </p:cNvSpPr>
          <p:nvPr/>
        </p:nvSpPr>
        <p:spPr bwMode="auto">
          <a:xfrm>
            <a:off x="83375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4" name="Rectangle 1116"/>
          <p:cNvSpPr>
            <a:spLocks noChangeArrowheads="1"/>
          </p:cNvSpPr>
          <p:nvPr/>
        </p:nvSpPr>
        <p:spPr bwMode="auto">
          <a:xfrm>
            <a:off x="84201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5" name="Rectangle 1117"/>
          <p:cNvSpPr>
            <a:spLocks noChangeArrowheads="1"/>
          </p:cNvSpPr>
          <p:nvPr/>
        </p:nvSpPr>
        <p:spPr bwMode="auto">
          <a:xfrm>
            <a:off x="85026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6" name="Rectangle 1118"/>
          <p:cNvSpPr>
            <a:spLocks noChangeArrowheads="1"/>
          </p:cNvSpPr>
          <p:nvPr/>
        </p:nvSpPr>
        <p:spPr bwMode="auto">
          <a:xfrm>
            <a:off x="85852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7" name="Rectangle 1119"/>
          <p:cNvSpPr>
            <a:spLocks noChangeArrowheads="1"/>
          </p:cNvSpPr>
          <p:nvPr/>
        </p:nvSpPr>
        <p:spPr bwMode="auto">
          <a:xfrm>
            <a:off x="86677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8" name="Rectangle 1120"/>
          <p:cNvSpPr>
            <a:spLocks noChangeArrowheads="1"/>
          </p:cNvSpPr>
          <p:nvPr/>
        </p:nvSpPr>
        <p:spPr bwMode="auto">
          <a:xfrm>
            <a:off x="82550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59" name="Rectangle 1121"/>
          <p:cNvSpPr>
            <a:spLocks noChangeArrowheads="1"/>
          </p:cNvSpPr>
          <p:nvPr/>
        </p:nvSpPr>
        <p:spPr bwMode="auto">
          <a:xfrm>
            <a:off x="83375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0" name="Rectangle 1122"/>
          <p:cNvSpPr>
            <a:spLocks noChangeArrowheads="1"/>
          </p:cNvSpPr>
          <p:nvPr/>
        </p:nvSpPr>
        <p:spPr bwMode="auto">
          <a:xfrm>
            <a:off x="84201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1" name="Rectangle 1123"/>
          <p:cNvSpPr>
            <a:spLocks noChangeArrowheads="1"/>
          </p:cNvSpPr>
          <p:nvPr/>
        </p:nvSpPr>
        <p:spPr bwMode="auto">
          <a:xfrm>
            <a:off x="85026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2" name="Rectangle 1124"/>
          <p:cNvSpPr>
            <a:spLocks noChangeArrowheads="1"/>
          </p:cNvSpPr>
          <p:nvPr/>
        </p:nvSpPr>
        <p:spPr bwMode="auto">
          <a:xfrm>
            <a:off x="85852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3" name="Rectangle 1125"/>
          <p:cNvSpPr>
            <a:spLocks noChangeArrowheads="1"/>
          </p:cNvSpPr>
          <p:nvPr/>
        </p:nvSpPr>
        <p:spPr bwMode="auto">
          <a:xfrm>
            <a:off x="86677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4" name="Rectangle 1126"/>
          <p:cNvSpPr>
            <a:spLocks noChangeArrowheads="1"/>
          </p:cNvSpPr>
          <p:nvPr/>
        </p:nvSpPr>
        <p:spPr bwMode="auto">
          <a:xfrm>
            <a:off x="87503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5" name="Rectangle 1127"/>
          <p:cNvSpPr>
            <a:spLocks noChangeArrowheads="1"/>
          </p:cNvSpPr>
          <p:nvPr/>
        </p:nvSpPr>
        <p:spPr bwMode="auto">
          <a:xfrm>
            <a:off x="88328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6" name="Rectangle 1128"/>
          <p:cNvSpPr>
            <a:spLocks noChangeArrowheads="1"/>
          </p:cNvSpPr>
          <p:nvPr/>
        </p:nvSpPr>
        <p:spPr bwMode="auto">
          <a:xfrm>
            <a:off x="89154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7" name="Rectangle 1129"/>
          <p:cNvSpPr>
            <a:spLocks noChangeArrowheads="1"/>
          </p:cNvSpPr>
          <p:nvPr/>
        </p:nvSpPr>
        <p:spPr bwMode="auto">
          <a:xfrm>
            <a:off x="89979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8" name="Rectangle 1130"/>
          <p:cNvSpPr>
            <a:spLocks noChangeArrowheads="1"/>
          </p:cNvSpPr>
          <p:nvPr/>
        </p:nvSpPr>
        <p:spPr bwMode="auto">
          <a:xfrm>
            <a:off x="90805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69" name="Rectangle 1131"/>
          <p:cNvSpPr>
            <a:spLocks noChangeArrowheads="1"/>
          </p:cNvSpPr>
          <p:nvPr/>
        </p:nvSpPr>
        <p:spPr bwMode="auto">
          <a:xfrm>
            <a:off x="91630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0" name="Rectangle 1132"/>
          <p:cNvSpPr>
            <a:spLocks noChangeArrowheads="1"/>
          </p:cNvSpPr>
          <p:nvPr/>
        </p:nvSpPr>
        <p:spPr bwMode="auto">
          <a:xfrm>
            <a:off x="87503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1" name="Rectangle 1133"/>
          <p:cNvSpPr>
            <a:spLocks noChangeArrowheads="1"/>
          </p:cNvSpPr>
          <p:nvPr/>
        </p:nvSpPr>
        <p:spPr bwMode="auto">
          <a:xfrm>
            <a:off x="88328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2" name="Rectangle 1134"/>
          <p:cNvSpPr>
            <a:spLocks noChangeArrowheads="1"/>
          </p:cNvSpPr>
          <p:nvPr/>
        </p:nvSpPr>
        <p:spPr bwMode="auto">
          <a:xfrm>
            <a:off x="89154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3" name="Rectangle 1135"/>
          <p:cNvSpPr>
            <a:spLocks noChangeArrowheads="1"/>
          </p:cNvSpPr>
          <p:nvPr/>
        </p:nvSpPr>
        <p:spPr bwMode="auto">
          <a:xfrm>
            <a:off x="89979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4" name="Rectangle 1136"/>
          <p:cNvSpPr>
            <a:spLocks noChangeArrowheads="1"/>
          </p:cNvSpPr>
          <p:nvPr/>
        </p:nvSpPr>
        <p:spPr bwMode="auto">
          <a:xfrm>
            <a:off x="90805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5" name="Rectangle 1137"/>
          <p:cNvSpPr>
            <a:spLocks noChangeArrowheads="1"/>
          </p:cNvSpPr>
          <p:nvPr/>
        </p:nvSpPr>
        <p:spPr bwMode="auto">
          <a:xfrm>
            <a:off x="91630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6" name="Rectangle 1138"/>
          <p:cNvSpPr>
            <a:spLocks noChangeArrowheads="1"/>
          </p:cNvSpPr>
          <p:nvPr/>
        </p:nvSpPr>
        <p:spPr bwMode="auto">
          <a:xfrm>
            <a:off x="92456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7" name="Rectangle 1139"/>
          <p:cNvSpPr>
            <a:spLocks noChangeArrowheads="1"/>
          </p:cNvSpPr>
          <p:nvPr/>
        </p:nvSpPr>
        <p:spPr bwMode="auto">
          <a:xfrm>
            <a:off x="93281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8" name="Rectangle 1140"/>
          <p:cNvSpPr>
            <a:spLocks noChangeArrowheads="1"/>
          </p:cNvSpPr>
          <p:nvPr/>
        </p:nvSpPr>
        <p:spPr bwMode="auto">
          <a:xfrm>
            <a:off x="941070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79" name="Rectangle 1141"/>
          <p:cNvSpPr>
            <a:spLocks noChangeArrowheads="1"/>
          </p:cNvSpPr>
          <p:nvPr/>
        </p:nvSpPr>
        <p:spPr bwMode="auto">
          <a:xfrm>
            <a:off x="9493250" y="54102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80" name="Rectangle 1142"/>
          <p:cNvSpPr>
            <a:spLocks noChangeArrowheads="1"/>
          </p:cNvSpPr>
          <p:nvPr/>
        </p:nvSpPr>
        <p:spPr bwMode="auto">
          <a:xfrm>
            <a:off x="92456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81" name="Rectangle 1143"/>
          <p:cNvSpPr>
            <a:spLocks noChangeArrowheads="1"/>
          </p:cNvSpPr>
          <p:nvPr/>
        </p:nvSpPr>
        <p:spPr bwMode="auto">
          <a:xfrm>
            <a:off x="93281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82" name="Rectangle 1144"/>
          <p:cNvSpPr>
            <a:spLocks noChangeArrowheads="1"/>
          </p:cNvSpPr>
          <p:nvPr/>
        </p:nvSpPr>
        <p:spPr bwMode="auto">
          <a:xfrm>
            <a:off x="941070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83" name="Rectangle 1145"/>
          <p:cNvSpPr>
            <a:spLocks noChangeArrowheads="1"/>
          </p:cNvSpPr>
          <p:nvPr/>
        </p:nvSpPr>
        <p:spPr bwMode="auto">
          <a:xfrm>
            <a:off x="9493250" y="5486400"/>
            <a:ext cx="82550" cy="76200"/>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nvGrpSpPr>
          <p:cNvPr id="27484" name="Group 1146"/>
          <p:cNvGrpSpPr>
            <a:grpSpLocks/>
          </p:cNvGrpSpPr>
          <p:nvPr/>
        </p:nvGrpSpPr>
        <p:grpSpPr bwMode="auto">
          <a:xfrm>
            <a:off x="3467100" y="3886200"/>
            <a:ext cx="2806700" cy="1676400"/>
            <a:chOff x="3936" y="2448"/>
            <a:chExt cx="1632" cy="1056"/>
          </a:xfrm>
        </p:grpSpPr>
        <p:grpSp>
          <p:nvGrpSpPr>
            <p:cNvPr id="27485" name="Group 1147"/>
            <p:cNvGrpSpPr>
              <a:grpSpLocks/>
            </p:cNvGrpSpPr>
            <p:nvPr/>
          </p:nvGrpSpPr>
          <p:grpSpPr bwMode="auto">
            <a:xfrm>
              <a:off x="3936" y="2544"/>
              <a:ext cx="1632" cy="96"/>
              <a:chOff x="3936" y="2304"/>
              <a:chExt cx="1632" cy="96"/>
            </a:xfrm>
          </p:grpSpPr>
          <p:sp>
            <p:nvSpPr>
              <p:cNvPr id="170512" name="Rectangle 1148"/>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3" name="Rectangle 1149"/>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4" name="Rectangle 1150"/>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5" name="Rectangle 1151"/>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6" name="Rectangle 1152"/>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7" name="Rectangle 1153"/>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8" name="Rectangle 1154"/>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9" name="Rectangle 1155"/>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0" name="Rectangle 1156"/>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1" name="Rectangle 1157"/>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2" name="Rectangle 1158"/>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3" name="Rectangle 1159"/>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4" name="Rectangle 1160"/>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5" name="Rectangle 1161"/>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6" name="Rectangle 1162"/>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7" name="Rectangle 1163"/>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8" name="Rectangle 1164"/>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29" name="Rectangle 1165"/>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0" name="Rectangle 1166"/>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1" name="Rectangle 1167"/>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2" name="Rectangle 1168"/>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3" name="Rectangle 1169"/>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4" name="Rectangle 1170"/>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5" name="Rectangle 1171"/>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6" name="Rectangle 1172"/>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7" name="Rectangle 1173"/>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8" name="Rectangle 1174"/>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39" name="Rectangle 1175"/>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0" name="Rectangle 1176"/>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1" name="Rectangle 1177"/>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2" name="Rectangle 1178"/>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3" name="Rectangle 1179"/>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4" name="Rectangle 1180"/>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5" name="Rectangle 1181"/>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6" name="Rectangle 1182"/>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7" name="Rectangle 1183"/>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8" name="Rectangle 1184"/>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49" name="Rectangle 1185"/>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0" name="Rectangle 1186"/>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1" name="Rectangle 1187"/>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2" name="Rectangle 1188"/>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3" name="Rectangle 1189"/>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4" name="Rectangle 1190"/>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5" name="Rectangle 1191"/>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6" name="Rectangle 1192"/>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7" name="Rectangle 1193"/>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8" name="Rectangle 1194"/>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59" name="Rectangle 1195"/>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0" name="Rectangle 1196"/>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1" name="Rectangle 1197"/>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2" name="Rectangle 1198"/>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3" name="Rectangle 1199"/>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4" name="Rectangle 1200"/>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5" name="Rectangle 1201"/>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6" name="Rectangle 1202"/>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7" name="Rectangle 1203"/>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8" name="Rectangle 1204"/>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69" name="Rectangle 1205"/>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0" name="Rectangle 1206"/>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1" name="Rectangle 1207"/>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2" name="Rectangle 1208"/>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3" name="Rectangle 1209"/>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4" name="Rectangle 1210"/>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5" name="Rectangle 1211"/>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6" name="Rectangle 1212"/>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7" name="Rectangle 1213"/>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8" name="Rectangle 1214"/>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79" name="Rectangle 1215"/>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86" name="Group 1216"/>
            <p:cNvGrpSpPr>
              <a:grpSpLocks/>
            </p:cNvGrpSpPr>
            <p:nvPr/>
          </p:nvGrpSpPr>
          <p:grpSpPr bwMode="auto">
            <a:xfrm>
              <a:off x="3936" y="2448"/>
              <a:ext cx="1632" cy="96"/>
              <a:chOff x="3936" y="2304"/>
              <a:chExt cx="1632" cy="96"/>
            </a:xfrm>
          </p:grpSpPr>
          <p:sp>
            <p:nvSpPr>
              <p:cNvPr id="170444" name="Rectangle 1217"/>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5" name="Rectangle 1218"/>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6" name="Rectangle 1219"/>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7" name="Rectangle 1220"/>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8" name="Rectangle 1221"/>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9" name="Rectangle 1222"/>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0" name="Rectangle 1223"/>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1" name="Rectangle 1224"/>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2" name="Rectangle 1225"/>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3" name="Rectangle 1226"/>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4" name="Rectangle 1227"/>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5" name="Rectangle 1228"/>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6" name="Rectangle 1229"/>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7" name="Rectangle 1230"/>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8" name="Rectangle 1231"/>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59" name="Rectangle 1232"/>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0" name="Rectangle 1233"/>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1" name="Rectangle 1234"/>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2" name="Rectangle 1235"/>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3" name="Rectangle 1236"/>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4" name="Rectangle 1237"/>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5" name="Rectangle 1238"/>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6" name="Rectangle 1239"/>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7" name="Rectangle 1240"/>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8" name="Rectangle 1241"/>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69" name="Rectangle 1242"/>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0" name="Rectangle 1243"/>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1" name="Rectangle 1244"/>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2" name="Rectangle 1245"/>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3" name="Rectangle 1246"/>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4" name="Rectangle 1247"/>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5" name="Rectangle 1248"/>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6" name="Rectangle 1249"/>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7" name="Rectangle 1250"/>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8" name="Rectangle 1251"/>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79" name="Rectangle 1252"/>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0" name="Rectangle 1253"/>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1" name="Rectangle 1254"/>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2" name="Rectangle 1255"/>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3" name="Rectangle 1256"/>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4" name="Rectangle 1257"/>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5" name="Rectangle 1258"/>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6" name="Rectangle 1259"/>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7" name="Rectangle 1260"/>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8" name="Rectangle 1261"/>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89" name="Rectangle 1262"/>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0" name="Rectangle 1263"/>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1" name="Rectangle 1264"/>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2" name="Rectangle 1265"/>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3" name="Rectangle 1266"/>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4" name="Rectangle 1267"/>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5" name="Rectangle 1268"/>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6" name="Rectangle 1269"/>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7" name="Rectangle 1270"/>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8" name="Rectangle 1271"/>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99" name="Rectangle 1272"/>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0" name="Rectangle 1273"/>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1" name="Rectangle 1274"/>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2" name="Rectangle 1275"/>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3" name="Rectangle 1276"/>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4" name="Rectangle 1277"/>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5" name="Rectangle 1278"/>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6" name="Rectangle 1279"/>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7" name="Rectangle 1280"/>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8" name="Rectangle 1281"/>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09" name="Rectangle 1282"/>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0" name="Rectangle 1283"/>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511" name="Rectangle 1284"/>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87" name="Group 1285"/>
            <p:cNvGrpSpPr>
              <a:grpSpLocks/>
            </p:cNvGrpSpPr>
            <p:nvPr/>
          </p:nvGrpSpPr>
          <p:grpSpPr bwMode="auto">
            <a:xfrm>
              <a:off x="3936" y="2640"/>
              <a:ext cx="1632" cy="96"/>
              <a:chOff x="3936" y="2304"/>
              <a:chExt cx="1632" cy="96"/>
            </a:xfrm>
          </p:grpSpPr>
          <p:sp>
            <p:nvSpPr>
              <p:cNvPr id="170376" name="Rectangle 1286"/>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7" name="Rectangle 1287"/>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8" name="Rectangle 1288"/>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9" name="Rectangle 1289"/>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0" name="Rectangle 1290"/>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1" name="Rectangle 1291"/>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2" name="Rectangle 1292"/>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3" name="Rectangle 1293"/>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4" name="Rectangle 1294"/>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5" name="Rectangle 1295"/>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6" name="Rectangle 1296"/>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7" name="Rectangle 1297"/>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8" name="Rectangle 1298"/>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89" name="Rectangle 1299"/>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0" name="Rectangle 1300"/>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1" name="Rectangle 1301"/>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2" name="Rectangle 1302"/>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3" name="Rectangle 1303"/>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4" name="Rectangle 1304"/>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5" name="Rectangle 1305"/>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6" name="Rectangle 1306"/>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7" name="Rectangle 1307"/>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8" name="Rectangle 1308"/>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99" name="Rectangle 1309"/>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0" name="Rectangle 1310"/>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1" name="Rectangle 1311"/>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2" name="Rectangle 1312"/>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3" name="Rectangle 1313"/>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4" name="Rectangle 1314"/>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5" name="Rectangle 1315"/>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6" name="Rectangle 1316"/>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7" name="Rectangle 1317"/>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8" name="Rectangle 1318"/>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09" name="Rectangle 1319"/>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0" name="Rectangle 1320"/>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1" name="Rectangle 1321"/>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2" name="Rectangle 1322"/>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3" name="Rectangle 1323"/>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4" name="Rectangle 1324"/>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5" name="Rectangle 1325"/>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6" name="Rectangle 1326"/>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7" name="Rectangle 1327"/>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8" name="Rectangle 1328"/>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19" name="Rectangle 1329"/>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0" name="Rectangle 1330"/>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1" name="Rectangle 1331"/>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2" name="Rectangle 1332"/>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3" name="Rectangle 1333"/>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4" name="Rectangle 1334"/>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5" name="Rectangle 1335"/>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6" name="Rectangle 1336"/>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7" name="Rectangle 1337"/>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8" name="Rectangle 1338"/>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29" name="Rectangle 1339"/>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0" name="Rectangle 1340"/>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1" name="Rectangle 1341"/>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2" name="Rectangle 1342"/>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3" name="Rectangle 1343"/>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4" name="Rectangle 1344"/>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5" name="Rectangle 1345"/>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6" name="Rectangle 1346"/>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7" name="Rectangle 1347"/>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8" name="Rectangle 1348"/>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39" name="Rectangle 1349"/>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0" name="Rectangle 1350"/>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1" name="Rectangle 1351"/>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2" name="Rectangle 1352"/>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443" name="Rectangle 1353"/>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88" name="Group 1354"/>
            <p:cNvGrpSpPr>
              <a:grpSpLocks/>
            </p:cNvGrpSpPr>
            <p:nvPr/>
          </p:nvGrpSpPr>
          <p:grpSpPr bwMode="auto">
            <a:xfrm>
              <a:off x="3936" y="2736"/>
              <a:ext cx="1632" cy="96"/>
              <a:chOff x="3936" y="2304"/>
              <a:chExt cx="1632" cy="96"/>
            </a:xfrm>
          </p:grpSpPr>
          <p:sp>
            <p:nvSpPr>
              <p:cNvPr id="170308" name="Rectangle 1355"/>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9" name="Rectangle 1356"/>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0" name="Rectangle 1357"/>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1" name="Rectangle 1358"/>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2" name="Rectangle 1359"/>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3" name="Rectangle 1360"/>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4" name="Rectangle 1361"/>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5" name="Rectangle 1362"/>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6" name="Rectangle 1363"/>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7" name="Rectangle 1364"/>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8" name="Rectangle 1365"/>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19" name="Rectangle 1366"/>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0" name="Rectangle 1367"/>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1" name="Rectangle 1368"/>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2" name="Rectangle 1369"/>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3" name="Rectangle 1370"/>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4" name="Rectangle 1371"/>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5" name="Rectangle 1372"/>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6" name="Rectangle 1373"/>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7" name="Rectangle 1374"/>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8" name="Rectangle 1375"/>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29" name="Rectangle 1376"/>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0" name="Rectangle 1377"/>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1" name="Rectangle 1378"/>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2" name="Rectangle 1379"/>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3" name="Rectangle 1380"/>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4" name="Rectangle 1381"/>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5" name="Rectangle 1382"/>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6" name="Rectangle 1383"/>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7" name="Rectangle 1384"/>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8" name="Rectangle 1385"/>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39" name="Rectangle 1386"/>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0" name="Rectangle 1387"/>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1" name="Rectangle 1388"/>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2" name="Rectangle 1389"/>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3" name="Rectangle 1390"/>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4" name="Rectangle 1391"/>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5" name="Rectangle 1392"/>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6" name="Rectangle 1393"/>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7" name="Rectangle 1394"/>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8" name="Rectangle 1395"/>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49" name="Rectangle 1396"/>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0" name="Rectangle 1397"/>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1" name="Rectangle 1398"/>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2" name="Rectangle 1399"/>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3" name="Rectangle 1400"/>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4" name="Rectangle 1401"/>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5" name="Rectangle 1402"/>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6" name="Rectangle 1403"/>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7" name="Rectangle 1404"/>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8" name="Rectangle 1405"/>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59" name="Rectangle 1406"/>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0" name="Rectangle 1407"/>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1" name="Rectangle 1408"/>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2" name="Rectangle 1409"/>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3" name="Rectangle 1410"/>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4" name="Rectangle 1411"/>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5" name="Rectangle 1412"/>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6" name="Rectangle 1413"/>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7" name="Rectangle 1414"/>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8" name="Rectangle 1415"/>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69" name="Rectangle 1416"/>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0" name="Rectangle 1417"/>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1" name="Rectangle 1418"/>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2" name="Rectangle 1419"/>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3" name="Rectangle 1420"/>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4" name="Rectangle 1421"/>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75" name="Rectangle 1422"/>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89" name="Group 1423"/>
            <p:cNvGrpSpPr>
              <a:grpSpLocks/>
            </p:cNvGrpSpPr>
            <p:nvPr/>
          </p:nvGrpSpPr>
          <p:grpSpPr bwMode="auto">
            <a:xfrm>
              <a:off x="3936" y="2832"/>
              <a:ext cx="1632" cy="96"/>
              <a:chOff x="3936" y="2304"/>
              <a:chExt cx="1632" cy="96"/>
            </a:xfrm>
          </p:grpSpPr>
          <p:sp>
            <p:nvSpPr>
              <p:cNvPr id="170240" name="Rectangle 1424"/>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1" name="Rectangle 1425"/>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2" name="Rectangle 1426"/>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3" name="Rectangle 1427"/>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4" name="Rectangle 1428"/>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5" name="Rectangle 1429"/>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6" name="Rectangle 1430"/>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7" name="Rectangle 1431"/>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8" name="Rectangle 1432"/>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49" name="Rectangle 1433"/>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0" name="Rectangle 1434"/>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1" name="Rectangle 1435"/>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2" name="Rectangle 1436"/>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3" name="Rectangle 1437"/>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4" name="Rectangle 1438"/>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5" name="Rectangle 1439"/>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6" name="Rectangle 1440"/>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7" name="Rectangle 1441"/>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8" name="Rectangle 1442"/>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59" name="Rectangle 1443"/>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0" name="Rectangle 1444"/>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1" name="Rectangle 1445"/>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2" name="Rectangle 1446"/>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3" name="Rectangle 1447"/>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4" name="Rectangle 1448"/>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5" name="Rectangle 1449"/>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6" name="Rectangle 1450"/>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7" name="Rectangle 1451"/>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8" name="Rectangle 1452"/>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69" name="Rectangle 1453"/>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0" name="Rectangle 1454"/>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1" name="Rectangle 1455"/>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2" name="Rectangle 1456"/>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3" name="Rectangle 1457"/>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4" name="Rectangle 1458"/>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5" name="Rectangle 1459"/>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6" name="Rectangle 1460"/>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7" name="Rectangle 1461"/>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8" name="Rectangle 1462"/>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79" name="Rectangle 1463"/>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0" name="Rectangle 1464"/>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1" name="Rectangle 1465"/>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2" name="Rectangle 1466"/>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3" name="Rectangle 1467"/>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4" name="Rectangle 1468"/>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5" name="Rectangle 1469"/>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6" name="Rectangle 1470"/>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7" name="Rectangle 1471"/>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8" name="Rectangle 1472"/>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89" name="Rectangle 1473"/>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0" name="Rectangle 1474"/>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1" name="Rectangle 1475"/>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2" name="Rectangle 1476"/>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3" name="Rectangle 1477"/>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4" name="Rectangle 1478"/>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5" name="Rectangle 1479"/>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6" name="Rectangle 1480"/>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7" name="Rectangle 1481"/>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8" name="Rectangle 1482"/>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99" name="Rectangle 1483"/>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0" name="Rectangle 1484"/>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1" name="Rectangle 1485"/>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2" name="Rectangle 1486"/>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3" name="Rectangle 1487"/>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4" name="Rectangle 1488"/>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5" name="Rectangle 1489"/>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6" name="Rectangle 1490"/>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307" name="Rectangle 1491"/>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0" name="Group 1492"/>
            <p:cNvGrpSpPr>
              <a:grpSpLocks/>
            </p:cNvGrpSpPr>
            <p:nvPr/>
          </p:nvGrpSpPr>
          <p:grpSpPr bwMode="auto">
            <a:xfrm>
              <a:off x="3936" y="2928"/>
              <a:ext cx="1632" cy="96"/>
              <a:chOff x="3936" y="2304"/>
              <a:chExt cx="1632" cy="96"/>
            </a:xfrm>
          </p:grpSpPr>
          <p:sp>
            <p:nvSpPr>
              <p:cNvPr id="170172" name="Rectangle 1493"/>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3" name="Rectangle 1494"/>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4" name="Rectangle 1495"/>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5" name="Rectangle 1496"/>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6" name="Rectangle 1497"/>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7" name="Rectangle 1498"/>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8" name="Rectangle 1499"/>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9" name="Rectangle 1500"/>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0" name="Rectangle 1501"/>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1" name="Rectangle 1502"/>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2" name="Rectangle 1503"/>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3" name="Rectangle 1504"/>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4" name="Rectangle 1505"/>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5" name="Rectangle 1506"/>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6" name="Rectangle 1507"/>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7" name="Rectangle 1508"/>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8" name="Rectangle 1509"/>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89" name="Rectangle 1510"/>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0" name="Rectangle 1511"/>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1" name="Rectangle 1512"/>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2" name="Rectangle 1513"/>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3" name="Rectangle 1514"/>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4" name="Rectangle 1515"/>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5" name="Rectangle 1516"/>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6" name="Rectangle 1517"/>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7" name="Rectangle 1518"/>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8" name="Rectangle 1519"/>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99" name="Rectangle 1520"/>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0" name="Rectangle 1521"/>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1" name="Rectangle 1522"/>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2" name="Rectangle 1523"/>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3" name="Rectangle 1524"/>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4" name="Rectangle 1525"/>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5" name="Rectangle 1526"/>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6" name="Rectangle 1527"/>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7" name="Rectangle 1528"/>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8" name="Rectangle 1529"/>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09" name="Rectangle 1530"/>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0" name="Rectangle 1531"/>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1" name="Rectangle 1532"/>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2" name="Rectangle 1533"/>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3" name="Rectangle 1534"/>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4" name="Rectangle 1535"/>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5" name="Rectangle 1536"/>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6" name="Rectangle 1537"/>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7" name="Rectangle 1538"/>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8" name="Rectangle 1539"/>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19" name="Rectangle 1540"/>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0" name="Rectangle 1541"/>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1" name="Rectangle 1542"/>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2" name="Rectangle 1543"/>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3" name="Rectangle 1544"/>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4" name="Rectangle 1545"/>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5" name="Rectangle 1546"/>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6" name="Rectangle 1547"/>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7" name="Rectangle 1548"/>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8" name="Rectangle 1549"/>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29" name="Rectangle 1550"/>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0" name="Rectangle 1551"/>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1" name="Rectangle 1552"/>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2" name="Rectangle 1553"/>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3" name="Rectangle 1554"/>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4" name="Rectangle 1555"/>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5" name="Rectangle 1556"/>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6" name="Rectangle 1557"/>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7" name="Rectangle 1558"/>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8" name="Rectangle 1559"/>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239" name="Rectangle 1560"/>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1" name="Group 1561"/>
            <p:cNvGrpSpPr>
              <a:grpSpLocks/>
            </p:cNvGrpSpPr>
            <p:nvPr/>
          </p:nvGrpSpPr>
          <p:grpSpPr bwMode="auto">
            <a:xfrm>
              <a:off x="3936" y="3024"/>
              <a:ext cx="1632" cy="96"/>
              <a:chOff x="3936" y="2304"/>
              <a:chExt cx="1632" cy="96"/>
            </a:xfrm>
          </p:grpSpPr>
          <p:sp>
            <p:nvSpPr>
              <p:cNvPr id="170104" name="Rectangle 1562"/>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5" name="Rectangle 1563"/>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6" name="Rectangle 1564"/>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7" name="Rectangle 1565"/>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8" name="Rectangle 1566"/>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9" name="Rectangle 1567"/>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0" name="Rectangle 1568"/>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1" name="Rectangle 1569"/>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2" name="Rectangle 1570"/>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3" name="Rectangle 1571"/>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4" name="Rectangle 1572"/>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5" name="Rectangle 1573"/>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6" name="Rectangle 1574"/>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7" name="Rectangle 1575"/>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8" name="Rectangle 1576"/>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19" name="Rectangle 1577"/>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0" name="Rectangle 1578"/>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1" name="Rectangle 1579"/>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2" name="Rectangle 1580"/>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3" name="Rectangle 1581"/>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4" name="Rectangle 1582"/>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5" name="Rectangle 1583"/>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6" name="Rectangle 1584"/>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7" name="Rectangle 1585"/>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8" name="Rectangle 1586"/>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29" name="Rectangle 1587"/>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0" name="Rectangle 1588"/>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1" name="Rectangle 1589"/>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2" name="Rectangle 1590"/>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3" name="Rectangle 1591"/>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4" name="Rectangle 1592"/>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5" name="Rectangle 1593"/>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6" name="Rectangle 1594"/>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7" name="Rectangle 1595"/>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8" name="Rectangle 1596"/>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39" name="Rectangle 1597"/>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0" name="Rectangle 1598"/>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1" name="Rectangle 1599"/>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2" name="Rectangle 1600"/>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3" name="Rectangle 1601"/>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4" name="Rectangle 1602"/>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5" name="Rectangle 1603"/>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6" name="Rectangle 1604"/>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7" name="Rectangle 1605"/>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8" name="Rectangle 1606"/>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49" name="Rectangle 1607"/>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0" name="Rectangle 1608"/>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1" name="Rectangle 1609"/>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2" name="Rectangle 1610"/>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3" name="Rectangle 1611"/>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4" name="Rectangle 1612"/>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5" name="Rectangle 1613"/>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6" name="Rectangle 1614"/>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7" name="Rectangle 1615"/>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8" name="Rectangle 1616"/>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59" name="Rectangle 1617"/>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0" name="Rectangle 1618"/>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1" name="Rectangle 1619"/>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2" name="Rectangle 1620"/>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3" name="Rectangle 1621"/>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4" name="Rectangle 1622"/>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5" name="Rectangle 1623"/>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6" name="Rectangle 1624"/>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7" name="Rectangle 1625"/>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8" name="Rectangle 1626"/>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69" name="Rectangle 1627"/>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0" name="Rectangle 1628"/>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71" name="Rectangle 1629"/>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2" name="Group 1630"/>
            <p:cNvGrpSpPr>
              <a:grpSpLocks/>
            </p:cNvGrpSpPr>
            <p:nvPr/>
          </p:nvGrpSpPr>
          <p:grpSpPr bwMode="auto">
            <a:xfrm>
              <a:off x="3936" y="3120"/>
              <a:ext cx="1632" cy="96"/>
              <a:chOff x="3936" y="2304"/>
              <a:chExt cx="1632" cy="96"/>
            </a:xfrm>
          </p:grpSpPr>
          <p:sp>
            <p:nvSpPr>
              <p:cNvPr id="170036" name="Rectangle 1631"/>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7" name="Rectangle 1632"/>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8" name="Rectangle 1633"/>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9" name="Rectangle 1634"/>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0" name="Rectangle 1635"/>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1" name="Rectangle 1636"/>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2" name="Rectangle 1637"/>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3" name="Rectangle 1638"/>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4" name="Rectangle 1639"/>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5" name="Rectangle 1640"/>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6" name="Rectangle 1641"/>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7" name="Rectangle 1642"/>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8" name="Rectangle 1643"/>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49" name="Rectangle 1644"/>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0" name="Rectangle 1645"/>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1" name="Rectangle 1646"/>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2" name="Rectangle 1647"/>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3" name="Rectangle 1648"/>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4" name="Rectangle 1649"/>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5" name="Rectangle 1650"/>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6" name="Rectangle 1651"/>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7" name="Rectangle 1652"/>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8" name="Rectangle 1653"/>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59" name="Rectangle 1654"/>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0" name="Rectangle 1655"/>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1" name="Rectangle 1656"/>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2" name="Rectangle 1657"/>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3" name="Rectangle 1658"/>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4" name="Rectangle 1659"/>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5" name="Rectangle 1660"/>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6" name="Rectangle 1661"/>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7" name="Rectangle 1662"/>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8" name="Rectangle 1663"/>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69" name="Rectangle 1664"/>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0" name="Rectangle 1665"/>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1" name="Rectangle 1666"/>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2" name="Rectangle 1667"/>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3" name="Rectangle 1668"/>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4" name="Rectangle 1669"/>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5" name="Rectangle 1670"/>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6" name="Rectangle 1671"/>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7" name="Rectangle 1672"/>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8" name="Rectangle 1673"/>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79" name="Rectangle 1674"/>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0" name="Rectangle 1675"/>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1" name="Rectangle 1676"/>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2" name="Rectangle 1677"/>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3" name="Rectangle 1678"/>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4" name="Rectangle 1679"/>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5" name="Rectangle 1680"/>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6" name="Rectangle 1681"/>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7" name="Rectangle 1682"/>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8" name="Rectangle 1683"/>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89" name="Rectangle 1684"/>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0" name="Rectangle 1685"/>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1" name="Rectangle 1686"/>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2" name="Rectangle 1687"/>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3" name="Rectangle 1688"/>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4" name="Rectangle 1689"/>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5" name="Rectangle 1690"/>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6" name="Rectangle 1691"/>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7" name="Rectangle 1692"/>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8" name="Rectangle 1693"/>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99" name="Rectangle 1694"/>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0" name="Rectangle 1695"/>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1" name="Rectangle 1696"/>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2" name="Rectangle 1697"/>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103" name="Rectangle 1698"/>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3" name="Group 1699"/>
            <p:cNvGrpSpPr>
              <a:grpSpLocks/>
            </p:cNvGrpSpPr>
            <p:nvPr/>
          </p:nvGrpSpPr>
          <p:grpSpPr bwMode="auto">
            <a:xfrm>
              <a:off x="3936" y="3216"/>
              <a:ext cx="1632" cy="96"/>
              <a:chOff x="3936" y="2304"/>
              <a:chExt cx="1632" cy="96"/>
            </a:xfrm>
          </p:grpSpPr>
          <p:sp>
            <p:nvSpPr>
              <p:cNvPr id="27632" name="Rectangle 1700"/>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3" name="Rectangle 1701"/>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4" name="Rectangle 1702"/>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5" name="Rectangle 1703"/>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6" name="Rectangle 1704"/>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7" name="Rectangle 1705"/>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8" name="Rectangle 1706"/>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9" name="Rectangle 1707"/>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0" name="Rectangle 1708"/>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1" name="Rectangle 1709"/>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2" name="Rectangle 1710"/>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3" name="Rectangle 1711"/>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4" name="Rectangle 1712"/>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5" name="Rectangle 1713"/>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6" name="Rectangle 1714"/>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47" name="Rectangle 1715"/>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4" name="Rectangle 1716"/>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5" name="Rectangle 1717"/>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6" name="Rectangle 1718"/>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7" name="Rectangle 1719"/>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8" name="Rectangle 1720"/>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89" name="Rectangle 1721"/>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0" name="Rectangle 1722"/>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1" name="Rectangle 1723"/>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2" name="Rectangle 1724"/>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3" name="Rectangle 1725"/>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4" name="Rectangle 1726"/>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5" name="Rectangle 1727"/>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6" name="Rectangle 1728"/>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7" name="Rectangle 1729"/>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8" name="Rectangle 1730"/>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69999" name="Rectangle 1731"/>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0" name="Rectangle 1732"/>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1" name="Rectangle 1733"/>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2" name="Rectangle 1734"/>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3" name="Rectangle 1735"/>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4" name="Rectangle 1736"/>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5" name="Rectangle 1737"/>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6" name="Rectangle 1738"/>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7" name="Rectangle 1739"/>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8" name="Rectangle 1740"/>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09" name="Rectangle 1741"/>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0" name="Rectangle 1742"/>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1" name="Rectangle 1743"/>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2" name="Rectangle 1744"/>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3" name="Rectangle 1745"/>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4" name="Rectangle 1746"/>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5" name="Rectangle 1747"/>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6" name="Rectangle 1748"/>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7" name="Rectangle 1749"/>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8" name="Rectangle 1750"/>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19" name="Rectangle 1751"/>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0" name="Rectangle 1752"/>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1" name="Rectangle 1753"/>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2" name="Rectangle 1754"/>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3" name="Rectangle 1755"/>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4" name="Rectangle 1756"/>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5" name="Rectangle 1757"/>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6" name="Rectangle 1758"/>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7" name="Rectangle 1759"/>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8" name="Rectangle 1760"/>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29" name="Rectangle 1761"/>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0" name="Rectangle 1762"/>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1" name="Rectangle 1763"/>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2" name="Rectangle 1764"/>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3" name="Rectangle 1765"/>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4" name="Rectangle 1766"/>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170035" name="Rectangle 1767"/>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4" name="Group 1768"/>
            <p:cNvGrpSpPr>
              <a:grpSpLocks/>
            </p:cNvGrpSpPr>
            <p:nvPr/>
          </p:nvGrpSpPr>
          <p:grpSpPr bwMode="auto">
            <a:xfrm>
              <a:off x="3936" y="3312"/>
              <a:ext cx="1632" cy="96"/>
              <a:chOff x="3936" y="2304"/>
              <a:chExt cx="1632" cy="96"/>
            </a:xfrm>
          </p:grpSpPr>
          <p:sp>
            <p:nvSpPr>
              <p:cNvPr id="27564" name="Rectangle 1769"/>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5" name="Rectangle 1770"/>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6" name="Rectangle 1771"/>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7" name="Rectangle 1772"/>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8" name="Rectangle 1773"/>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9" name="Rectangle 1774"/>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0" name="Rectangle 1775"/>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1" name="Rectangle 1776"/>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2" name="Rectangle 1777"/>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3" name="Rectangle 1778"/>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4" name="Rectangle 1779"/>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5" name="Rectangle 1780"/>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6" name="Rectangle 1781"/>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7" name="Rectangle 1782"/>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8" name="Rectangle 1783"/>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79" name="Rectangle 1784"/>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0" name="Rectangle 1785"/>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1" name="Rectangle 1786"/>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2" name="Rectangle 1787"/>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3" name="Rectangle 1788"/>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4" name="Rectangle 1789"/>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5" name="Rectangle 1790"/>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6" name="Rectangle 1791"/>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7" name="Rectangle 1792"/>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8" name="Rectangle 1793"/>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89" name="Rectangle 1794"/>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0" name="Rectangle 1795"/>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1" name="Rectangle 1796"/>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2" name="Rectangle 1797"/>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3" name="Rectangle 1798"/>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4" name="Rectangle 1799"/>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5" name="Rectangle 1800"/>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6" name="Rectangle 1801"/>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7" name="Rectangle 1802"/>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8" name="Rectangle 1803"/>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99" name="Rectangle 1804"/>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0" name="Rectangle 1805"/>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1" name="Rectangle 1806"/>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2" name="Rectangle 1807"/>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3" name="Rectangle 1808"/>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4" name="Rectangle 1809"/>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5" name="Rectangle 1810"/>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6" name="Rectangle 1811"/>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7" name="Rectangle 1812"/>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8" name="Rectangle 1813"/>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09" name="Rectangle 1814"/>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0" name="Rectangle 1815"/>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1" name="Rectangle 1816"/>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2" name="Rectangle 1817"/>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3" name="Rectangle 1818"/>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4" name="Rectangle 1819"/>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5" name="Rectangle 1820"/>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6" name="Rectangle 1821"/>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7" name="Rectangle 1822"/>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8" name="Rectangle 1823"/>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19" name="Rectangle 1824"/>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0" name="Rectangle 1825"/>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1" name="Rectangle 1826"/>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2" name="Rectangle 1827"/>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3" name="Rectangle 1828"/>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4" name="Rectangle 1829"/>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5" name="Rectangle 1830"/>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6" name="Rectangle 1831"/>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7" name="Rectangle 1832"/>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8" name="Rectangle 1833"/>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29" name="Rectangle 1834"/>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0" name="Rectangle 1835"/>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631" name="Rectangle 1836"/>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nvGrpSpPr>
            <p:cNvPr id="27495" name="Group 1837"/>
            <p:cNvGrpSpPr>
              <a:grpSpLocks/>
            </p:cNvGrpSpPr>
            <p:nvPr/>
          </p:nvGrpSpPr>
          <p:grpSpPr bwMode="auto">
            <a:xfrm>
              <a:off x="3936" y="3408"/>
              <a:ext cx="1632" cy="96"/>
              <a:chOff x="3936" y="2304"/>
              <a:chExt cx="1632" cy="96"/>
            </a:xfrm>
          </p:grpSpPr>
          <p:sp>
            <p:nvSpPr>
              <p:cNvPr id="27496" name="Rectangle 1838"/>
              <p:cNvSpPr>
                <a:spLocks noChangeArrowheads="1"/>
              </p:cNvSpPr>
              <p:nvPr/>
            </p:nvSpPr>
            <p:spPr bwMode="auto">
              <a:xfrm>
                <a:off x="39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97" name="Rectangle 1839"/>
              <p:cNvSpPr>
                <a:spLocks noChangeArrowheads="1"/>
              </p:cNvSpPr>
              <p:nvPr/>
            </p:nvSpPr>
            <p:spPr bwMode="auto">
              <a:xfrm>
                <a:off x="39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98" name="Rectangle 1840"/>
              <p:cNvSpPr>
                <a:spLocks noChangeArrowheads="1"/>
              </p:cNvSpPr>
              <p:nvPr/>
            </p:nvSpPr>
            <p:spPr bwMode="auto">
              <a:xfrm>
                <a:off x="40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499" name="Rectangle 1841"/>
              <p:cNvSpPr>
                <a:spLocks noChangeArrowheads="1"/>
              </p:cNvSpPr>
              <p:nvPr/>
            </p:nvSpPr>
            <p:spPr bwMode="auto">
              <a:xfrm>
                <a:off x="40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0" name="Rectangle 1842"/>
              <p:cNvSpPr>
                <a:spLocks noChangeArrowheads="1"/>
              </p:cNvSpPr>
              <p:nvPr/>
            </p:nvSpPr>
            <p:spPr bwMode="auto">
              <a:xfrm>
                <a:off x="41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1" name="Rectangle 1843"/>
              <p:cNvSpPr>
                <a:spLocks noChangeArrowheads="1"/>
              </p:cNvSpPr>
              <p:nvPr/>
            </p:nvSpPr>
            <p:spPr bwMode="auto">
              <a:xfrm>
                <a:off x="41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2" name="Rectangle 1844"/>
              <p:cNvSpPr>
                <a:spLocks noChangeArrowheads="1"/>
              </p:cNvSpPr>
              <p:nvPr/>
            </p:nvSpPr>
            <p:spPr bwMode="auto">
              <a:xfrm>
                <a:off x="39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3" name="Rectangle 1845"/>
              <p:cNvSpPr>
                <a:spLocks noChangeArrowheads="1"/>
              </p:cNvSpPr>
              <p:nvPr/>
            </p:nvSpPr>
            <p:spPr bwMode="auto">
              <a:xfrm>
                <a:off x="39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4" name="Rectangle 1846"/>
              <p:cNvSpPr>
                <a:spLocks noChangeArrowheads="1"/>
              </p:cNvSpPr>
              <p:nvPr/>
            </p:nvSpPr>
            <p:spPr bwMode="auto">
              <a:xfrm>
                <a:off x="40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5" name="Rectangle 1847"/>
              <p:cNvSpPr>
                <a:spLocks noChangeArrowheads="1"/>
              </p:cNvSpPr>
              <p:nvPr/>
            </p:nvSpPr>
            <p:spPr bwMode="auto">
              <a:xfrm>
                <a:off x="40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6" name="Rectangle 1848"/>
              <p:cNvSpPr>
                <a:spLocks noChangeArrowheads="1"/>
              </p:cNvSpPr>
              <p:nvPr/>
            </p:nvSpPr>
            <p:spPr bwMode="auto">
              <a:xfrm>
                <a:off x="41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7" name="Rectangle 1849"/>
              <p:cNvSpPr>
                <a:spLocks noChangeArrowheads="1"/>
              </p:cNvSpPr>
              <p:nvPr/>
            </p:nvSpPr>
            <p:spPr bwMode="auto">
              <a:xfrm>
                <a:off x="41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8" name="Rectangle 1850"/>
              <p:cNvSpPr>
                <a:spLocks noChangeArrowheads="1"/>
              </p:cNvSpPr>
              <p:nvPr/>
            </p:nvSpPr>
            <p:spPr bwMode="auto">
              <a:xfrm>
                <a:off x="42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09" name="Rectangle 1851"/>
              <p:cNvSpPr>
                <a:spLocks noChangeArrowheads="1"/>
              </p:cNvSpPr>
              <p:nvPr/>
            </p:nvSpPr>
            <p:spPr bwMode="auto">
              <a:xfrm>
                <a:off x="42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0" name="Rectangle 1852"/>
              <p:cNvSpPr>
                <a:spLocks noChangeArrowheads="1"/>
              </p:cNvSpPr>
              <p:nvPr/>
            </p:nvSpPr>
            <p:spPr bwMode="auto">
              <a:xfrm>
                <a:off x="43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1" name="Rectangle 1853"/>
              <p:cNvSpPr>
                <a:spLocks noChangeArrowheads="1"/>
              </p:cNvSpPr>
              <p:nvPr/>
            </p:nvSpPr>
            <p:spPr bwMode="auto">
              <a:xfrm>
                <a:off x="436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2" name="Rectangle 1854"/>
              <p:cNvSpPr>
                <a:spLocks noChangeArrowheads="1"/>
              </p:cNvSpPr>
              <p:nvPr/>
            </p:nvSpPr>
            <p:spPr bwMode="auto">
              <a:xfrm>
                <a:off x="441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3" name="Rectangle 1855"/>
              <p:cNvSpPr>
                <a:spLocks noChangeArrowheads="1"/>
              </p:cNvSpPr>
              <p:nvPr/>
            </p:nvSpPr>
            <p:spPr bwMode="auto">
              <a:xfrm>
                <a:off x="446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4" name="Rectangle 1856"/>
              <p:cNvSpPr>
                <a:spLocks noChangeArrowheads="1"/>
              </p:cNvSpPr>
              <p:nvPr/>
            </p:nvSpPr>
            <p:spPr bwMode="auto">
              <a:xfrm>
                <a:off x="42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5" name="Rectangle 1857"/>
              <p:cNvSpPr>
                <a:spLocks noChangeArrowheads="1"/>
              </p:cNvSpPr>
              <p:nvPr/>
            </p:nvSpPr>
            <p:spPr bwMode="auto">
              <a:xfrm>
                <a:off x="42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6" name="Rectangle 1858"/>
              <p:cNvSpPr>
                <a:spLocks noChangeArrowheads="1"/>
              </p:cNvSpPr>
              <p:nvPr/>
            </p:nvSpPr>
            <p:spPr bwMode="auto">
              <a:xfrm>
                <a:off x="43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7" name="Rectangle 1859"/>
              <p:cNvSpPr>
                <a:spLocks noChangeArrowheads="1"/>
              </p:cNvSpPr>
              <p:nvPr/>
            </p:nvSpPr>
            <p:spPr bwMode="auto">
              <a:xfrm>
                <a:off x="436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8" name="Rectangle 1860"/>
              <p:cNvSpPr>
                <a:spLocks noChangeArrowheads="1"/>
              </p:cNvSpPr>
              <p:nvPr/>
            </p:nvSpPr>
            <p:spPr bwMode="auto">
              <a:xfrm>
                <a:off x="441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19" name="Rectangle 1861"/>
              <p:cNvSpPr>
                <a:spLocks noChangeArrowheads="1"/>
              </p:cNvSpPr>
              <p:nvPr/>
            </p:nvSpPr>
            <p:spPr bwMode="auto">
              <a:xfrm>
                <a:off x="446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0" name="Rectangle 1862"/>
              <p:cNvSpPr>
                <a:spLocks noChangeArrowheads="1"/>
              </p:cNvSpPr>
              <p:nvPr/>
            </p:nvSpPr>
            <p:spPr bwMode="auto">
              <a:xfrm>
                <a:off x="451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1" name="Rectangle 1863"/>
              <p:cNvSpPr>
                <a:spLocks noChangeArrowheads="1"/>
              </p:cNvSpPr>
              <p:nvPr/>
            </p:nvSpPr>
            <p:spPr bwMode="auto">
              <a:xfrm>
                <a:off x="456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2" name="Rectangle 1864"/>
              <p:cNvSpPr>
                <a:spLocks noChangeArrowheads="1"/>
              </p:cNvSpPr>
              <p:nvPr/>
            </p:nvSpPr>
            <p:spPr bwMode="auto">
              <a:xfrm>
                <a:off x="460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3" name="Rectangle 1865"/>
              <p:cNvSpPr>
                <a:spLocks noChangeArrowheads="1"/>
              </p:cNvSpPr>
              <p:nvPr/>
            </p:nvSpPr>
            <p:spPr bwMode="auto">
              <a:xfrm>
                <a:off x="465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4" name="Rectangle 1866"/>
              <p:cNvSpPr>
                <a:spLocks noChangeArrowheads="1"/>
              </p:cNvSpPr>
              <p:nvPr/>
            </p:nvSpPr>
            <p:spPr bwMode="auto">
              <a:xfrm>
                <a:off x="470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5" name="Rectangle 1867"/>
              <p:cNvSpPr>
                <a:spLocks noChangeArrowheads="1"/>
              </p:cNvSpPr>
              <p:nvPr/>
            </p:nvSpPr>
            <p:spPr bwMode="auto">
              <a:xfrm>
                <a:off x="475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6" name="Rectangle 1868"/>
              <p:cNvSpPr>
                <a:spLocks noChangeArrowheads="1"/>
              </p:cNvSpPr>
              <p:nvPr/>
            </p:nvSpPr>
            <p:spPr bwMode="auto">
              <a:xfrm>
                <a:off x="451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7" name="Rectangle 1869"/>
              <p:cNvSpPr>
                <a:spLocks noChangeArrowheads="1"/>
              </p:cNvSpPr>
              <p:nvPr/>
            </p:nvSpPr>
            <p:spPr bwMode="auto">
              <a:xfrm>
                <a:off x="456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8" name="Rectangle 1870"/>
              <p:cNvSpPr>
                <a:spLocks noChangeArrowheads="1"/>
              </p:cNvSpPr>
              <p:nvPr/>
            </p:nvSpPr>
            <p:spPr bwMode="auto">
              <a:xfrm>
                <a:off x="460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29" name="Rectangle 1871"/>
              <p:cNvSpPr>
                <a:spLocks noChangeArrowheads="1"/>
              </p:cNvSpPr>
              <p:nvPr/>
            </p:nvSpPr>
            <p:spPr bwMode="auto">
              <a:xfrm>
                <a:off x="465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0" name="Rectangle 1872"/>
              <p:cNvSpPr>
                <a:spLocks noChangeArrowheads="1"/>
              </p:cNvSpPr>
              <p:nvPr/>
            </p:nvSpPr>
            <p:spPr bwMode="auto">
              <a:xfrm>
                <a:off x="470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1" name="Rectangle 1873"/>
              <p:cNvSpPr>
                <a:spLocks noChangeArrowheads="1"/>
              </p:cNvSpPr>
              <p:nvPr/>
            </p:nvSpPr>
            <p:spPr bwMode="auto">
              <a:xfrm>
                <a:off x="475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2" name="Rectangle 1874"/>
              <p:cNvSpPr>
                <a:spLocks noChangeArrowheads="1"/>
              </p:cNvSpPr>
              <p:nvPr/>
            </p:nvSpPr>
            <p:spPr bwMode="auto">
              <a:xfrm>
                <a:off x="480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3" name="Rectangle 1875"/>
              <p:cNvSpPr>
                <a:spLocks noChangeArrowheads="1"/>
              </p:cNvSpPr>
              <p:nvPr/>
            </p:nvSpPr>
            <p:spPr bwMode="auto">
              <a:xfrm>
                <a:off x="484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4" name="Rectangle 1876"/>
              <p:cNvSpPr>
                <a:spLocks noChangeArrowheads="1"/>
              </p:cNvSpPr>
              <p:nvPr/>
            </p:nvSpPr>
            <p:spPr bwMode="auto">
              <a:xfrm>
                <a:off x="489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5" name="Rectangle 1877"/>
              <p:cNvSpPr>
                <a:spLocks noChangeArrowheads="1"/>
              </p:cNvSpPr>
              <p:nvPr/>
            </p:nvSpPr>
            <p:spPr bwMode="auto">
              <a:xfrm>
                <a:off x="494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6" name="Rectangle 1878"/>
              <p:cNvSpPr>
                <a:spLocks noChangeArrowheads="1"/>
              </p:cNvSpPr>
              <p:nvPr/>
            </p:nvSpPr>
            <p:spPr bwMode="auto">
              <a:xfrm>
                <a:off x="499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7" name="Rectangle 1879"/>
              <p:cNvSpPr>
                <a:spLocks noChangeArrowheads="1"/>
              </p:cNvSpPr>
              <p:nvPr/>
            </p:nvSpPr>
            <p:spPr bwMode="auto">
              <a:xfrm>
                <a:off x="504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8" name="Rectangle 1880"/>
              <p:cNvSpPr>
                <a:spLocks noChangeArrowheads="1"/>
              </p:cNvSpPr>
              <p:nvPr/>
            </p:nvSpPr>
            <p:spPr bwMode="auto">
              <a:xfrm>
                <a:off x="480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39" name="Rectangle 1881"/>
              <p:cNvSpPr>
                <a:spLocks noChangeArrowheads="1"/>
              </p:cNvSpPr>
              <p:nvPr/>
            </p:nvSpPr>
            <p:spPr bwMode="auto">
              <a:xfrm>
                <a:off x="484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0" name="Rectangle 1882"/>
              <p:cNvSpPr>
                <a:spLocks noChangeArrowheads="1"/>
              </p:cNvSpPr>
              <p:nvPr/>
            </p:nvSpPr>
            <p:spPr bwMode="auto">
              <a:xfrm>
                <a:off x="489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1" name="Rectangle 1883"/>
              <p:cNvSpPr>
                <a:spLocks noChangeArrowheads="1"/>
              </p:cNvSpPr>
              <p:nvPr/>
            </p:nvSpPr>
            <p:spPr bwMode="auto">
              <a:xfrm>
                <a:off x="494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2" name="Rectangle 1884"/>
              <p:cNvSpPr>
                <a:spLocks noChangeArrowheads="1"/>
              </p:cNvSpPr>
              <p:nvPr/>
            </p:nvSpPr>
            <p:spPr bwMode="auto">
              <a:xfrm>
                <a:off x="499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3" name="Rectangle 1885"/>
              <p:cNvSpPr>
                <a:spLocks noChangeArrowheads="1"/>
              </p:cNvSpPr>
              <p:nvPr/>
            </p:nvSpPr>
            <p:spPr bwMode="auto">
              <a:xfrm>
                <a:off x="504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4" name="Rectangle 1886"/>
              <p:cNvSpPr>
                <a:spLocks noChangeArrowheads="1"/>
              </p:cNvSpPr>
              <p:nvPr/>
            </p:nvSpPr>
            <p:spPr bwMode="auto">
              <a:xfrm>
                <a:off x="508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5" name="Rectangle 1887"/>
              <p:cNvSpPr>
                <a:spLocks noChangeArrowheads="1"/>
              </p:cNvSpPr>
              <p:nvPr/>
            </p:nvSpPr>
            <p:spPr bwMode="auto">
              <a:xfrm>
                <a:off x="513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6" name="Rectangle 1888"/>
              <p:cNvSpPr>
                <a:spLocks noChangeArrowheads="1"/>
              </p:cNvSpPr>
              <p:nvPr/>
            </p:nvSpPr>
            <p:spPr bwMode="auto">
              <a:xfrm>
                <a:off x="518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7" name="Rectangle 1889"/>
              <p:cNvSpPr>
                <a:spLocks noChangeArrowheads="1"/>
              </p:cNvSpPr>
              <p:nvPr/>
            </p:nvSpPr>
            <p:spPr bwMode="auto">
              <a:xfrm>
                <a:off x="523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8" name="Rectangle 1890"/>
              <p:cNvSpPr>
                <a:spLocks noChangeArrowheads="1"/>
              </p:cNvSpPr>
              <p:nvPr/>
            </p:nvSpPr>
            <p:spPr bwMode="auto">
              <a:xfrm>
                <a:off x="528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49" name="Rectangle 1891"/>
              <p:cNvSpPr>
                <a:spLocks noChangeArrowheads="1"/>
              </p:cNvSpPr>
              <p:nvPr/>
            </p:nvSpPr>
            <p:spPr bwMode="auto">
              <a:xfrm>
                <a:off x="5328"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0" name="Rectangle 1892"/>
              <p:cNvSpPr>
                <a:spLocks noChangeArrowheads="1"/>
              </p:cNvSpPr>
              <p:nvPr/>
            </p:nvSpPr>
            <p:spPr bwMode="auto">
              <a:xfrm>
                <a:off x="508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1" name="Rectangle 1893"/>
              <p:cNvSpPr>
                <a:spLocks noChangeArrowheads="1"/>
              </p:cNvSpPr>
              <p:nvPr/>
            </p:nvSpPr>
            <p:spPr bwMode="auto">
              <a:xfrm>
                <a:off x="513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2" name="Rectangle 1894"/>
              <p:cNvSpPr>
                <a:spLocks noChangeArrowheads="1"/>
              </p:cNvSpPr>
              <p:nvPr/>
            </p:nvSpPr>
            <p:spPr bwMode="auto">
              <a:xfrm>
                <a:off x="518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3" name="Rectangle 1895"/>
              <p:cNvSpPr>
                <a:spLocks noChangeArrowheads="1"/>
              </p:cNvSpPr>
              <p:nvPr/>
            </p:nvSpPr>
            <p:spPr bwMode="auto">
              <a:xfrm>
                <a:off x="523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4" name="Rectangle 1896"/>
              <p:cNvSpPr>
                <a:spLocks noChangeArrowheads="1"/>
              </p:cNvSpPr>
              <p:nvPr/>
            </p:nvSpPr>
            <p:spPr bwMode="auto">
              <a:xfrm>
                <a:off x="528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5" name="Rectangle 1897"/>
              <p:cNvSpPr>
                <a:spLocks noChangeArrowheads="1"/>
              </p:cNvSpPr>
              <p:nvPr/>
            </p:nvSpPr>
            <p:spPr bwMode="auto">
              <a:xfrm>
                <a:off x="5328"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6" name="Rectangle 1898"/>
              <p:cNvSpPr>
                <a:spLocks noChangeArrowheads="1"/>
              </p:cNvSpPr>
              <p:nvPr/>
            </p:nvSpPr>
            <p:spPr bwMode="auto">
              <a:xfrm>
                <a:off x="5376"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7" name="Rectangle 1899"/>
              <p:cNvSpPr>
                <a:spLocks noChangeArrowheads="1"/>
              </p:cNvSpPr>
              <p:nvPr/>
            </p:nvSpPr>
            <p:spPr bwMode="auto">
              <a:xfrm>
                <a:off x="5424"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8" name="Rectangle 1900"/>
              <p:cNvSpPr>
                <a:spLocks noChangeArrowheads="1"/>
              </p:cNvSpPr>
              <p:nvPr/>
            </p:nvSpPr>
            <p:spPr bwMode="auto">
              <a:xfrm>
                <a:off x="5472"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59" name="Rectangle 1901"/>
              <p:cNvSpPr>
                <a:spLocks noChangeArrowheads="1"/>
              </p:cNvSpPr>
              <p:nvPr/>
            </p:nvSpPr>
            <p:spPr bwMode="auto">
              <a:xfrm>
                <a:off x="5520" y="2304"/>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0" name="Rectangle 1902"/>
              <p:cNvSpPr>
                <a:spLocks noChangeArrowheads="1"/>
              </p:cNvSpPr>
              <p:nvPr/>
            </p:nvSpPr>
            <p:spPr bwMode="auto">
              <a:xfrm>
                <a:off x="5376"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1" name="Rectangle 1903"/>
              <p:cNvSpPr>
                <a:spLocks noChangeArrowheads="1"/>
              </p:cNvSpPr>
              <p:nvPr/>
            </p:nvSpPr>
            <p:spPr bwMode="auto">
              <a:xfrm>
                <a:off x="5424"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2" name="Rectangle 1904"/>
              <p:cNvSpPr>
                <a:spLocks noChangeArrowheads="1"/>
              </p:cNvSpPr>
              <p:nvPr/>
            </p:nvSpPr>
            <p:spPr bwMode="auto">
              <a:xfrm>
                <a:off x="5472"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sp>
            <p:nvSpPr>
              <p:cNvPr id="27563" name="Rectangle 1905"/>
              <p:cNvSpPr>
                <a:spLocks noChangeArrowheads="1"/>
              </p:cNvSpPr>
              <p:nvPr/>
            </p:nvSpPr>
            <p:spPr bwMode="auto">
              <a:xfrm>
                <a:off x="5520" y="2352"/>
                <a:ext cx="48" cy="48"/>
              </a:xfrm>
              <a:prstGeom prst="rect">
                <a:avLst/>
              </a:prstGeom>
              <a:noFill/>
              <a:ln w="19050">
                <a:solidFill>
                  <a:srgbClr val="808080"/>
                </a:solidFill>
                <a:miter lim="800000"/>
                <a:headEnd/>
                <a:tailEnd/>
              </a:ln>
            </p:spPr>
            <p:txBody>
              <a:bodyPr wrap="none" lIns="12700" tIns="12700" rIns="12700" bIns="12700" anchor="ctr">
                <a:prstTxWarp prst="textNoShape">
                  <a:avLst/>
                </a:prstTxWarp>
                <a:spAutoFit/>
              </a:bodyPr>
              <a:lstStyle/>
              <a:p>
                <a:endParaRPr lang="fr-FR"/>
              </a:p>
            </p:txBody>
          </p:sp>
        </p:grpSp>
      </p:gr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JPEG2000 raster files</a:t>
            </a:r>
            <a:endParaRPr lang="en-US" dirty="0"/>
          </a:p>
        </p:txBody>
      </p:sp>
      <p:sp>
        <p:nvSpPr>
          <p:cNvPr id="3" name="Content Placeholder 2"/>
          <p:cNvSpPr>
            <a:spLocks noGrp="1"/>
          </p:cNvSpPr>
          <p:nvPr>
            <p:ph idx="1"/>
          </p:nvPr>
        </p:nvSpPr>
        <p:spPr/>
        <p:txBody>
          <a:bodyPr/>
          <a:lstStyle/>
          <a:p>
            <a:r>
              <a:rPr lang="en-US" sz="2000" dirty="0" smtClean="0"/>
              <a:t>The process copies the original JP2 as-is </a:t>
            </a:r>
          </a:p>
          <a:p>
            <a:r>
              <a:rPr lang="en-US" sz="2000" dirty="0" smtClean="0"/>
              <a:t>Includes the existing pyramid</a:t>
            </a:r>
          </a:p>
          <a:p>
            <a:r>
              <a:rPr lang="en-US" sz="2000" dirty="0" smtClean="0"/>
              <a:t>Very fast</a:t>
            </a:r>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Do not specify any quality (the quality of the input is retained)</a:t>
            </a:r>
            <a:endParaRPr lang="en-US" sz="2000" dirty="0"/>
          </a:p>
          <a:p>
            <a:endParaRPr lang="en-US" sz="2000" dirty="0" smtClean="0"/>
          </a:p>
          <a:p>
            <a:endParaRPr lang="en-US" sz="2000" dirty="0"/>
          </a:p>
          <a:p>
            <a:endParaRPr lang="en-US" sz="2000" dirty="0" smtClean="0"/>
          </a:p>
          <a:p>
            <a:endParaRPr lang="en-US" sz="2000" dirty="0" smtClean="0"/>
          </a:p>
        </p:txBody>
      </p:sp>
      <p:sp>
        <p:nvSpPr>
          <p:cNvPr id="4" name="Text Box 4"/>
          <p:cNvSpPr txBox="1">
            <a:spLocks noChangeArrowheads="1"/>
          </p:cNvSpPr>
          <p:nvPr/>
        </p:nvSpPr>
        <p:spPr bwMode="auto">
          <a:xfrm>
            <a:off x="431800" y="2794801"/>
            <a:ext cx="8807450" cy="1570303"/>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a:t>
            </a:r>
            <a:r>
              <a:rPr lang="en-US" sz="1600" dirty="0" smtClean="0">
                <a:solidFill>
                  <a:srgbClr val="FF0000"/>
                </a:solidFill>
                <a:latin typeface="Courier New" pitchFamily="-111" charset="0"/>
              </a:rPr>
              <a:t>sf1.jp2</a:t>
            </a:r>
            <a:r>
              <a:rPr lang="en-US" sz="1600" dirty="0" smtClean="0">
                <a:solidFill>
                  <a:srgbClr val="000066"/>
                </a:solidFill>
                <a:latin typeface="Courier New" pitchFamily="-111" charset="0"/>
              </a:rPr>
              <a:t> </a:t>
            </a:r>
            <a:endParaRPr lang="en-US" sz="1600" dirty="0">
              <a:solidFill>
                <a:srgbClr val="000066"/>
              </a:solidFill>
              <a:latin typeface="Courier New" pitchFamily="-111" charset="0"/>
            </a:endParaRP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smtClean="0">
                <a:solidFill>
                  <a:srgbClr val="FF0000"/>
                </a:solidFill>
                <a:latin typeface="Courier New" pitchFamily="-111" charset="0"/>
              </a:rPr>
              <a:t>  -co compress=jp2-f</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p:txBody>
      </p:sp>
    </p:spTree>
    <p:extLst>
      <p:ext uri="{BB962C8B-B14F-4D97-AF65-F5344CB8AC3E}">
        <p14:creationId xmlns:p14="http://schemas.microsoft.com/office/powerpoint/2010/main" val="1379902778"/>
      </p:ext>
    </p:extLst>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ECW </a:t>
            </a:r>
            <a:r>
              <a:rPr lang="en-US" dirty="0" err="1" smtClean="0"/>
              <a:t>rasters</a:t>
            </a:r>
            <a:endParaRPr lang="en-US" dirty="0"/>
          </a:p>
        </p:txBody>
      </p:sp>
      <p:sp>
        <p:nvSpPr>
          <p:cNvPr id="3" name="Content Placeholder 2"/>
          <p:cNvSpPr>
            <a:spLocks noGrp="1"/>
          </p:cNvSpPr>
          <p:nvPr>
            <p:ph idx="1"/>
          </p:nvPr>
        </p:nvSpPr>
        <p:spPr>
          <a:xfrm>
            <a:off x="742950" y="1219200"/>
            <a:ext cx="8166100" cy="4343400"/>
          </a:xfrm>
        </p:spPr>
        <p:txBody>
          <a:bodyPr/>
          <a:lstStyle/>
          <a:p>
            <a:endParaRPr lang="en-US" dirty="0" smtClean="0"/>
          </a:p>
          <a:p>
            <a:r>
              <a:rPr lang="en-US" dirty="0" smtClean="0"/>
              <a:t>Requires the ECW GDAL </a:t>
            </a:r>
            <a:r>
              <a:rPr lang="en-US" dirty="0" err="1" smtClean="0"/>
              <a:t>plugin</a:t>
            </a:r>
            <a:endParaRPr lang="en-US" dirty="0" smtClean="0"/>
          </a:p>
          <a:p>
            <a:pPr lvl="1"/>
            <a:r>
              <a:rPr lang="en-US" dirty="0" smtClean="0"/>
              <a:t>Provided with our build, but not enabled</a:t>
            </a:r>
          </a:p>
          <a:p>
            <a:pPr lvl="1"/>
            <a:r>
              <a:rPr lang="en-US" dirty="0" smtClean="0"/>
              <a:t>To enable, unzip the </a:t>
            </a:r>
            <a:r>
              <a:rPr lang="en-US" dirty="0" err="1" smtClean="0"/>
              <a:t>plugin</a:t>
            </a:r>
            <a:r>
              <a:rPr lang="en-US" dirty="0" smtClean="0"/>
              <a:t> file</a:t>
            </a:r>
          </a:p>
          <a:p>
            <a:r>
              <a:rPr lang="en-US" dirty="0" smtClean="0"/>
              <a:t>Requires the </a:t>
            </a:r>
            <a:r>
              <a:rPr lang="en-US" dirty="0" err="1" smtClean="0"/>
              <a:t>Erdas</a:t>
            </a:r>
            <a:r>
              <a:rPr lang="en-US" dirty="0" smtClean="0"/>
              <a:t> ECW SDK</a:t>
            </a:r>
          </a:p>
          <a:p>
            <a:pPr lvl="1"/>
            <a:r>
              <a:rPr lang="en-US" dirty="0" smtClean="0"/>
              <a:t>Download from </a:t>
            </a:r>
            <a:r>
              <a:rPr lang="en-US" dirty="0" err="1" smtClean="0"/>
              <a:t>Erdas</a:t>
            </a:r>
            <a:r>
              <a:rPr lang="en-US" dirty="0" smtClean="0"/>
              <a:t>’ download site</a:t>
            </a:r>
          </a:p>
          <a:p>
            <a:pPr lvl="1"/>
            <a:r>
              <a:rPr lang="en-US" dirty="0" smtClean="0"/>
              <a:t>Install and configure</a:t>
            </a:r>
            <a:endParaRPr lang="en-US" dirty="0"/>
          </a:p>
        </p:txBody>
      </p:sp>
      <p:sp>
        <p:nvSpPr>
          <p:cNvPr id="10" name="Text Box 4"/>
          <p:cNvSpPr txBox="1">
            <a:spLocks noChangeArrowheads="1"/>
          </p:cNvSpPr>
          <p:nvPr/>
        </p:nvSpPr>
        <p:spPr bwMode="auto">
          <a:xfrm>
            <a:off x="641350" y="4191000"/>
            <a:ext cx="8807450" cy="93833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noProof="1" smtClean="0">
                <a:solidFill>
                  <a:srgbClr val="000066"/>
                </a:solidFill>
                <a:latin typeface="Courier New" pitchFamily="-111" charset="0"/>
              </a:rPr>
              <a:t>$ gdalinfo --formats | grep ECW</a:t>
            </a:r>
          </a:p>
          <a:p>
            <a:pPr algn="l" defTabSz="822325" eaLnBrk="0" hangingPunct="0">
              <a:lnSpc>
                <a:spcPct val="80000"/>
              </a:lnSpc>
              <a:buClrTx/>
            </a:pPr>
            <a:r>
              <a:rPr lang="en-US" sz="1600" noProof="1" smtClean="0">
                <a:solidFill>
                  <a:srgbClr val="000066"/>
                </a:solidFill>
                <a:latin typeface="Courier New" pitchFamily="-111" charset="0"/>
              </a:rPr>
              <a:t>  ECW -raster- (rw+): ERDAS Compressed Wavelets (SDK 5.0)</a:t>
            </a:r>
          </a:p>
          <a:p>
            <a:pPr algn="l" defTabSz="822325" eaLnBrk="0" hangingPunct="0">
              <a:lnSpc>
                <a:spcPct val="80000"/>
              </a:lnSpc>
              <a:buClrTx/>
            </a:pPr>
            <a:r>
              <a:rPr lang="en-US" sz="1600" noProof="1" smtClean="0">
                <a:solidFill>
                  <a:srgbClr val="000066"/>
                </a:solidFill>
                <a:latin typeface="Courier New" pitchFamily="-111" charset="0"/>
              </a:rPr>
              <a:t>  JP2ECW -raster,vector- (rw+v): ERDAS JPEG2000 (SDK 5.0)</a:t>
            </a: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ECW GDAL </a:t>
            </a:r>
            <a:r>
              <a:rPr lang="en-US" dirty="0" err="1" smtClean="0"/>
              <a:t>Plugin</a:t>
            </a:r>
            <a:endParaRPr lang="en-US" dirty="0"/>
          </a:p>
        </p:txBody>
      </p:sp>
      <p:sp>
        <p:nvSpPr>
          <p:cNvPr id="6" name="Text Box 4"/>
          <p:cNvSpPr txBox="1">
            <a:spLocks noChangeArrowheads="1"/>
          </p:cNvSpPr>
          <p:nvPr/>
        </p:nvSpPr>
        <p:spPr bwMode="auto">
          <a:xfrm>
            <a:off x="609600" y="1804865"/>
            <a:ext cx="8807450" cy="93833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noProof="1" smtClean="0">
                <a:solidFill>
                  <a:srgbClr val="000066"/>
                </a:solidFill>
                <a:latin typeface="Courier New" pitchFamily="-111" charset="0"/>
              </a:rPr>
              <a:t>$ cd $GDAL_HOME/lib/gdalplugins</a:t>
            </a:r>
          </a:p>
          <a:p>
            <a:pPr algn="l" defTabSz="822325" eaLnBrk="0" hangingPunct="0">
              <a:lnSpc>
                <a:spcPct val="80000"/>
              </a:lnSpc>
              <a:buClrTx/>
            </a:pPr>
            <a:r>
              <a:rPr lang="en-US" sz="1600" noProof="1" smtClean="0">
                <a:solidFill>
                  <a:srgbClr val="000066"/>
                </a:solidFill>
                <a:latin typeface="Courier New" pitchFamily="-111" charset="0"/>
              </a:rPr>
              <a:t>$ ls -l *ECW*</a:t>
            </a:r>
          </a:p>
          <a:p>
            <a:pPr algn="l" defTabSz="822325" eaLnBrk="0" hangingPunct="0">
              <a:lnSpc>
                <a:spcPct val="80000"/>
              </a:lnSpc>
              <a:buClrTx/>
            </a:pPr>
            <a:r>
              <a:rPr lang="en-US" sz="1600" noProof="1" smtClean="0">
                <a:solidFill>
                  <a:srgbClr val="000066"/>
                </a:solidFill>
                <a:latin typeface="Courier New" pitchFamily="-111" charset="0"/>
              </a:rPr>
              <a:t>-rw-rw-r--. 1 spatial spatial  58935 Nov 12  2015 </a:t>
            </a:r>
            <a:r>
              <a:rPr lang="en-US" sz="1600" noProof="1" smtClean="0">
                <a:solidFill>
                  <a:srgbClr val="FD0000"/>
                </a:solidFill>
                <a:latin typeface="Courier New" pitchFamily="-111" charset="0"/>
              </a:rPr>
              <a:t>gdal_ECW_JP2ECW.zip</a:t>
            </a:r>
          </a:p>
        </p:txBody>
      </p:sp>
      <p:sp>
        <p:nvSpPr>
          <p:cNvPr id="7" name="Text Box 4"/>
          <p:cNvSpPr txBox="1">
            <a:spLocks noChangeArrowheads="1"/>
          </p:cNvSpPr>
          <p:nvPr/>
        </p:nvSpPr>
        <p:spPr bwMode="auto">
          <a:xfrm>
            <a:off x="609600" y="3024065"/>
            <a:ext cx="8807450" cy="93833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noProof="1" smtClean="0">
                <a:solidFill>
                  <a:srgbClr val="000066"/>
                </a:solidFill>
                <a:latin typeface="Courier New" pitchFamily="-111" charset="0"/>
              </a:rPr>
              <a:t>$ unzip gdal_ECW_JP2ECW.zip </a:t>
            </a:r>
          </a:p>
          <a:p>
            <a:pPr algn="l" defTabSz="822325" eaLnBrk="0" hangingPunct="0">
              <a:lnSpc>
                <a:spcPct val="80000"/>
              </a:lnSpc>
              <a:buClrTx/>
            </a:pPr>
            <a:r>
              <a:rPr lang="en-US" sz="1600" noProof="1" smtClean="0">
                <a:solidFill>
                  <a:srgbClr val="000066"/>
                </a:solidFill>
                <a:latin typeface="Courier New" pitchFamily="-111" charset="0"/>
              </a:rPr>
              <a:t>Archive:  gdal_ECW_JP2ECW.zip</a:t>
            </a:r>
          </a:p>
          <a:p>
            <a:pPr algn="l" defTabSz="822325" eaLnBrk="0" hangingPunct="0">
              <a:lnSpc>
                <a:spcPct val="80000"/>
              </a:lnSpc>
              <a:buClrTx/>
            </a:pPr>
            <a:r>
              <a:rPr lang="en-US" sz="1600" noProof="1" smtClean="0">
                <a:solidFill>
                  <a:srgbClr val="000066"/>
                </a:solidFill>
                <a:latin typeface="Courier New" pitchFamily="-111" charset="0"/>
              </a:rPr>
              <a:t>  inflating: gdal_ECW_JP2ECW.so</a:t>
            </a:r>
            <a:endParaRPr lang="en-US" sz="1600" noProof="1">
              <a:solidFill>
                <a:srgbClr val="000066"/>
              </a:solidFill>
              <a:latin typeface="Courier New" pitchFamily="-111" charset="0"/>
            </a:endParaRPr>
          </a:p>
        </p:txBody>
      </p:sp>
      <p:sp>
        <p:nvSpPr>
          <p:cNvPr id="8" name="Text Box 4"/>
          <p:cNvSpPr txBox="1">
            <a:spLocks noChangeArrowheads="1"/>
          </p:cNvSpPr>
          <p:nvPr/>
        </p:nvSpPr>
        <p:spPr bwMode="auto">
          <a:xfrm>
            <a:off x="609600" y="4319465"/>
            <a:ext cx="8807450" cy="93833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noProof="1" smtClean="0">
                <a:solidFill>
                  <a:srgbClr val="000066"/>
                </a:solidFill>
                <a:latin typeface="Courier New" pitchFamily="-111" charset="0"/>
              </a:rPr>
              <a:t>$ ls -l *ECW*</a:t>
            </a:r>
          </a:p>
          <a:p>
            <a:pPr algn="l" defTabSz="822325" eaLnBrk="0" hangingPunct="0">
              <a:lnSpc>
                <a:spcPct val="80000"/>
              </a:lnSpc>
              <a:buClrTx/>
            </a:pPr>
            <a:r>
              <a:rPr lang="en-US" sz="1600" noProof="1" smtClean="0">
                <a:solidFill>
                  <a:srgbClr val="000066"/>
                </a:solidFill>
                <a:latin typeface="Courier New" pitchFamily="-111" charset="0"/>
              </a:rPr>
              <a:t>-rwxrwxr-x. 1 spatial spatial 152352 Nov 12  2015 </a:t>
            </a:r>
            <a:r>
              <a:rPr lang="en-US" sz="1600" noProof="1" smtClean="0">
                <a:solidFill>
                  <a:schemeClr val="accent1"/>
                </a:solidFill>
                <a:latin typeface="Courier New" pitchFamily="-111" charset="0"/>
              </a:rPr>
              <a:t>gdal_ECW_JP2ECW.so</a:t>
            </a:r>
          </a:p>
          <a:p>
            <a:pPr algn="l" defTabSz="822325" eaLnBrk="0" hangingPunct="0">
              <a:lnSpc>
                <a:spcPct val="80000"/>
              </a:lnSpc>
              <a:buClrTx/>
            </a:pPr>
            <a:r>
              <a:rPr lang="en-US" sz="1600" noProof="1" smtClean="0">
                <a:solidFill>
                  <a:srgbClr val="000066"/>
                </a:solidFill>
                <a:latin typeface="Courier New" pitchFamily="-111" charset="0"/>
              </a:rPr>
              <a:t>-rw-rw-r--. 1 spatial spatial  58935 Nov 12  2015 gdal_ECW_JP2ECW.zip</a:t>
            </a:r>
            <a:endParaRPr lang="en-US" sz="1600" noProof="1">
              <a:solidFill>
                <a:srgbClr val="000066"/>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ERDAS ECW SDK</a:t>
            </a:r>
            <a:endParaRPr lang="en-US" dirty="0"/>
          </a:p>
        </p:txBody>
      </p:sp>
      <p:sp>
        <p:nvSpPr>
          <p:cNvPr id="3" name="Content Placeholder 2"/>
          <p:cNvSpPr>
            <a:spLocks noGrp="1"/>
          </p:cNvSpPr>
          <p:nvPr>
            <p:ph idx="1"/>
          </p:nvPr>
        </p:nvSpPr>
        <p:spPr/>
        <p:txBody>
          <a:bodyPr/>
          <a:lstStyle/>
          <a:p>
            <a:r>
              <a:rPr lang="en-US" dirty="0" smtClean="0">
                <a:hlinkClick r:id="rId2"/>
              </a:rPr>
              <a:t>http://download.hexagongeospatial.com</a:t>
            </a:r>
            <a:endParaRPr lang="en-US" dirty="0" smtClean="0"/>
          </a:p>
          <a:p>
            <a:endParaRPr lang="en-US" dirty="0" smtClean="0"/>
          </a:p>
          <a:p>
            <a:r>
              <a:rPr lang="en-US" dirty="0" smtClean="0"/>
              <a:t>Select product: “ERDAS ECW/JPEG2000 SDK”</a:t>
            </a:r>
          </a:p>
          <a:p>
            <a:r>
              <a:rPr lang="en-US" dirty="0" smtClean="0"/>
              <a:t>Select the version for your platform</a:t>
            </a:r>
          </a:p>
          <a:p>
            <a:pPr lvl="1"/>
            <a:r>
              <a:rPr lang="en-US" dirty="0" smtClean="0"/>
              <a:t>Windows, </a:t>
            </a:r>
            <a:r>
              <a:rPr lang="en-US" dirty="0" err="1" smtClean="0"/>
              <a:t>MacOS</a:t>
            </a:r>
            <a:r>
              <a:rPr lang="en-US" dirty="0" smtClean="0"/>
              <a:t>, Linux</a:t>
            </a:r>
          </a:p>
          <a:p>
            <a:r>
              <a:rPr lang="en-US" dirty="0" smtClean="0"/>
              <a:t>“Download now”</a:t>
            </a:r>
          </a:p>
          <a:p>
            <a:r>
              <a:rPr lang="en-US" dirty="0" smtClean="0"/>
              <a:t>Register, then download starts (around 200 MB)</a:t>
            </a:r>
          </a:p>
          <a:p>
            <a:endParaRPr lang="en-US" dirty="0" smtClean="0"/>
          </a:p>
          <a:p>
            <a:r>
              <a:rPr lang="en-US" dirty="0" smtClean="0"/>
              <a:t>Or just grab directly:</a:t>
            </a:r>
          </a:p>
          <a:p>
            <a:endParaRPr lang="en-US" dirty="0" smtClean="0"/>
          </a:p>
          <a:p>
            <a:endParaRPr lang="en-US" dirty="0" smtClean="0"/>
          </a:p>
          <a:p>
            <a:endParaRPr lang="en-US" dirty="0" smtClean="0"/>
          </a:p>
        </p:txBody>
      </p:sp>
      <p:sp>
        <p:nvSpPr>
          <p:cNvPr id="12" name="Rectangle 6"/>
          <p:cNvSpPr>
            <a:spLocks noChangeArrowheads="1"/>
          </p:cNvSpPr>
          <p:nvPr/>
        </p:nvSpPr>
        <p:spPr bwMode="auto">
          <a:xfrm>
            <a:off x="762000" y="5565775"/>
            <a:ext cx="8915400" cy="3016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wget</a:t>
            </a:r>
            <a:r>
              <a:rPr lang="en-US" sz="1600" dirty="0" smtClean="0">
                <a:solidFill>
                  <a:srgbClr val="000066"/>
                </a:solidFill>
                <a:latin typeface="Courier New" pitchFamily="-111" charset="0"/>
              </a:rPr>
              <a:t> http://go.hexagongeospatial.com/ECWJP2SDK5.3.0LINUX</a:t>
            </a:r>
            <a:endParaRPr lang="en-US" sz="1600" dirty="0">
              <a:solidFill>
                <a:srgbClr val="FF0000"/>
              </a:solidFill>
              <a:latin typeface="Courier New" pitchFamily="-111" charset="0"/>
            </a:endParaRPr>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ERDAS ECW SDK</a:t>
            </a:r>
            <a:endParaRPr lang="en-US" dirty="0"/>
          </a:p>
        </p:txBody>
      </p:sp>
      <p:pic>
        <p:nvPicPr>
          <p:cNvPr id="6" name="Picture 5" descr="Screen Shot 2017-02-16 at 11.02.14.png"/>
          <p:cNvPicPr>
            <a:picLocks noChangeAspect="1"/>
          </p:cNvPicPr>
          <p:nvPr/>
        </p:nvPicPr>
        <p:blipFill>
          <a:blip r:embed="rId2"/>
          <a:stretch>
            <a:fillRect/>
          </a:stretch>
        </p:blipFill>
        <p:spPr>
          <a:xfrm>
            <a:off x="1295400" y="835742"/>
            <a:ext cx="7315200" cy="5260258"/>
          </a:xfrm>
          <a:prstGeom prst="rect">
            <a:avLst/>
          </a:prstGeom>
          <a:ln>
            <a:solidFill>
              <a:srgbClr val="BFBFBF"/>
            </a:solidFill>
          </a:ln>
        </p:spPr>
      </p:pic>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ERDAS ECW SDK</a:t>
            </a:r>
            <a:endParaRPr lang="en-US" dirty="0"/>
          </a:p>
        </p:txBody>
      </p:sp>
      <p:sp>
        <p:nvSpPr>
          <p:cNvPr id="3" name="Content Placeholder 2"/>
          <p:cNvSpPr>
            <a:spLocks noGrp="1"/>
          </p:cNvSpPr>
          <p:nvPr>
            <p:ph idx="1"/>
          </p:nvPr>
        </p:nvSpPr>
        <p:spPr>
          <a:xfrm>
            <a:off x="742950" y="1600200"/>
            <a:ext cx="8166100" cy="4343400"/>
          </a:xfrm>
        </p:spPr>
        <p:txBody>
          <a:bodyPr/>
          <a:lstStyle/>
          <a:p>
            <a:r>
              <a:rPr lang="en-US" dirty="0" smtClean="0"/>
              <a:t>Unzip the SDK</a:t>
            </a:r>
          </a:p>
          <a:p>
            <a:endParaRPr lang="en-US" dirty="0" smtClean="0"/>
          </a:p>
          <a:p>
            <a:endParaRPr lang="en-US" dirty="0" smtClean="0"/>
          </a:p>
          <a:p>
            <a:endParaRPr lang="en-US" dirty="0" smtClean="0"/>
          </a:p>
          <a:p>
            <a:r>
              <a:rPr lang="en-US" dirty="0" smtClean="0"/>
              <a:t>Make it executable</a:t>
            </a:r>
          </a:p>
          <a:p>
            <a:endParaRPr lang="en-US" dirty="0" smtClean="0"/>
          </a:p>
          <a:p>
            <a:r>
              <a:rPr lang="en-US" dirty="0" smtClean="0"/>
              <a:t>Run the installer</a:t>
            </a:r>
          </a:p>
          <a:p>
            <a:endParaRPr lang="en-US" dirty="0" smtClean="0"/>
          </a:p>
          <a:p>
            <a:r>
              <a:rPr lang="en-US" dirty="0" smtClean="0"/>
              <a:t>Result goes to</a:t>
            </a:r>
          </a:p>
        </p:txBody>
      </p:sp>
      <p:sp>
        <p:nvSpPr>
          <p:cNvPr id="12" name="Rectangle 6"/>
          <p:cNvSpPr>
            <a:spLocks noChangeArrowheads="1"/>
          </p:cNvSpPr>
          <p:nvPr/>
        </p:nvSpPr>
        <p:spPr bwMode="auto">
          <a:xfrm>
            <a:off x="762000" y="2140002"/>
            <a:ext cx="8915400" cy="93833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 unzip erdas-ecw-sdk-5.3.0-linux.zip </a:t>
            </a:r>
          </a:p>
          <a:p>
            <a:pPr algn="l" defTabSz="822325" eaLnBrk="0" hangingPunct="0">
              <a:lnSpc>
                <a:spcPct val="80000"/>
              </a:lnSpc>
              <a:buClrTx/>
            </a:pPr>
            <a:r>
              <a:rPr lang="en-US" sz="1600" dirty="0" smtClean="0">
                <a:solidFill>
                  <a:srgbClr val="000066"/>
                </a:solidFill>
                <a:latin typeface="Courier New" pitchFamily="-111" charset="0"/>
              </a:rPr>
              <a:t>Archive:  erdas-ecw-sdk-5.3.0-linux.zip</a:t>
            </a:r>
          </a:p>
          <a:p>
            <a:pPr algn="l" defTabSz="822325" eaLnBrk="0" hangingPunct="0">
              <a:lnSpc>
                <a:spcPct val="80000"/>
              </a:lnSpc>
              <a:buClrTx/>
            </a:pPr>
            <a:r>
              <a:rPr lang="en-US" sz="1600" dirty="0" smtClean="0">
                <a:solidFill>
                  <a:srgbClr val="000066"/>
                </a:solidFill>
                <a:latin typeface="Courier New" pitchFamily="-111" charset="0"/>
              </a:rPr>
              <a:t>  inflating: ERDAS_ECWJP2_SDK-5.3.0.bin </a:t>
            </a:r>
          </a:p>
        </p:txBody>
      </p:sp>
      <p:sp>
        <p:nvSpPr>
          <p:cNvPr id="5" name="Rectangle 6"/>
          <p:cNvSpPr>
            <a:spLocks noChangeArrowheads="1"/>
          </p:cNvSpPr>
          <p:nvPr/>
        </p:nvSpPr>
        <p:spPr bwMode="auto">
          <a:xfrm>
            <a:off x="762000" y="3810000"/>
            <a:ext cx="8915400" cy="29816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chmod</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x</a:t>
            </a:r>
            <a:r>
              <a:rPr lang="en-US" sz="1600" dirty="0" smtClean="0">
                <a:solidFill>
                  <a:srgbClr val="000066"/>
                </a:solidFill>
                <a:latin typeface="Courier New" pitchFamily="-111" charset="0"/>
              </a:rPr>
              <a:t> ERDAS_ECWJP2_SDK-5.3.0.bin</a:t>
            </a:r>
          </a:p>
        </p:txBody>
      </p:sp>
      <p:sp>
        <p:nvSpPr>
          <p:cNvPr id="6" name="Rectangle 6"/>
          <p:cNvSpPr>
            <a:spLocks noChangeArrowheads="1"/>
          </p:cNvSpPr>
          <p:nvPr/>
        </p:nvSpPr>
        <p:spPr bwMode="auto">
          <a:xfrm>
            <a:off x="762000" y="4724400"/>
            <a:ext cx="8915400" cy="29816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 ./ERDAS_ECWJP2_SDK-5.3.0.bin</a:t>
            </a:r>
          </a:p>
        </p:txBody>
      </p:sp>
      <p:sp>
        <p:nvSpPr>
          <p:cNvPr id="7" name="Rectangle 6"/>
          <p:cNvSpPr>
            <a:spLocks noChangeArrowheads="1"/>
          </p:cNvSpPr>
          <p:nvPr/>
        </p:nvSpPr>
        <p:spPr bwMode="auto">
          <a:xfrm>
            <a:off x="762000" y="5645440"/>
            <a:ext cx="8915400" cy="29816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$HOME/hexagon/ERDAS-ECW_JPEG_2000_SDK-5.3.0/Desktop_Read-Only</a:t>
            </a:r>
          </a:p>
        </p:txBody>
      </p:sp>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ERDAS ECW SDK</a:t>
            </a:r>
            <a:endParaRPr lang="en-US" dirty="0"/>
          </a:p>
        </p:txBody>
      </p:sp>
      <p:sp>
        <p:nvSpPr>
          <p:cNvPr id="7" name="Rectangle 6"/>
          <p:cNvSpPr>
            <a:spLocks noChangeArrowheads="1"/>
          </p:cNvSpPr>
          <p:nvPr/>
        </p:nvSpPr>
        <p:spPr bwMode="auto">
          <a:xfrm>
            <a:off x="457200" y="914400"/>
            <a:ext cx="8915400" cy="5210787"/>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100" dirty="0" smtClean="0">
                <a:solidFill>
                  <a:srgbClr val="000066"/>
                </a:solidFill>
                <a:latin typeface="Courier New" pitchFamily="-111" charset="0"/>
              </a:rPr>
              <a:t>ERDAS ECW JPEG2000 SDK 5.3.0 Install</a:t>
            </a:r>
          </a:p>
          <a:p>
            <a:pPr algn="l" defTabSz="822325" eaLnBrk="0" hangingPunct="0">
              <a:lnSpc>
                <a:spcPct val="80000"/>
              </a:lnSpc>
              <a:buClrTx/>
            </a:pPr>
            <a:r>
              <a:rPr lang="en-US" sz="1100" dirty="0" smtClean="0">
                <a:solidFill>
                  <a:srgbClr val="000066"/>
                </a:solidFill>
                <a:latin typeface="Courier New" pitchFamily="-111" charset="0"/>
              </a:rPr>
              <a:t>************************************</a:t>
            </a:r>
          </a:p>
          <a:p>
            <a:pPr algn="l" defTabSz="822325" eaLnBrk="0" hangingPunct="0">
              <a:lnSpc>
                <a:spcPct val="80000"/>
              </a:lnSpc>
              <a:buClrTx/>
            </a:pPr>
            <a:r>
              <a:rPr lang="en-US" sz="1100" dirty="0" smtClean="0">
                <a:solidFill>
                  <a:srgbClr val="000066"/>
                </a:solidFill>
                <a:latin typeface="Courier New" pitchFamily="-111" charset="0"/>
              </a:rPr>
              <a:t>Please select the appropriate license type to deploy ... </a:t>
            </a:r>
          </a:p>
          <a:p>
            <a:pPr algn="l" defTabSz="822325" eaLnBrk="0" hangingPunct="0">
              <a:lnSpc>
                <a:spcPct val="80000"/>
              </a:lnSpc>
              <a:buClrTx/>
            </a:pPr>
            <a:r>
              <a:rPr lang="en-US" sz="1100" dirty="0" smtClean="0">
                <a:solidFill>
                  <a:srgbClr val="000066"/>
                </a:solidFill>
                <a:latin typeface="Courier New" pitchFamily="-111" charset="0"/>
              </a:rPr>
              <a:t>No License Fee Required </a:t>
            </a:r>
          </a:p>
          <a:p>
            <a:pPr algn="l" defTabSz="822325" eaLnBrk="0" hangingPunct="0">
              <a:lnSpc>
                <a:spcPct val="80000"/>
              </a:lnSpc>
              <a:buClrTx/>
            </a:pPr>
            <a:r>
              <a:rPr lang="en-US" sz="1100" dirty="0" smtClean="0">
                <a:solidFill>
                  <a:srgbClr val="000066"/>
                </a:solidFill>
                <a:latin typeface="Courier New" pitchFamily="-111" charset="0"/>
              </a:rPr>
              <a:t>******************************** </a:t>
            </a:r>
          </a:p>
          <a:p>
            <a:pPr algn="l" defTabSz="822325" eaLnBrk="0" hangingPunct="0">
              <a:lnSpc>
                <a:spcPct val="80000"/>
              </a:lnSpc>
              <a:buClrTx/>
            </a:pPr>
            <a:r>
              <a:rPr lang="en-US" sz="1100" dirty="0" smtClean="0">
                <a:solidFill>
                  <a:srgbClr val="000066"/>
                </a:solidFill>
                <a:latin typeface="Courier New" pitchFamily="-111" charset="0"/>
              </a:rPr>
              <a:t> Enter 1 for "Desktop Read-Only Redistributable"</a:t>
            </a:r>
          </a:p>
          <a:p>
            <a:pPr algn="l" defTabSz="822325" eaLnBrk="0" hangingPunct="0">
              <a:lnSpc>
                <a:spcPct val="80000"/>
              </a:lnSpc>
              <a:buClrTx/>
            </a:pPr>
            <a:r>
              <a:rPr lang="en-US" sz="1100" dirty="0" smtClean="0">
                <a:solidFill>
                  <a:srgbClr val="000066"/>
                </a:solidFill>
                <a:latin typeface="Courier New" pitchFamily="-111" charset="0"/>
              </a:rPr>
              <a:t> Enter 2 for "Mobile Read-Only (Local decoding restriction apply)”</a:t>
            </a:r>
          </a:p>
          <a:p>
            <a:pPr algn="l" defTabSz="822325" eaLnBrk="0" hangingPunct="0">
              <a:lnSpc>
                <a:spcPct val="80000"/>
              </a:lnSpc>
              <a:buClrTx/>
            </a:pPr>
            <a:r>
              <a:rPr lang="en-US" sz="1100" dirty="0" smtClean="0">
                <a:solidFill>
                  <a:srgbClr val="000066"/>
                </a:solidFill>
                <a:latin typeface="Courier New" pitchFamily="-111" charset="0"/>
              </a:rPr>
              <a:t>Paid Licensees </a:t>
            </a:r>
          </a:p>
          <a:p>
            <a:pPr algn="l" defTabSz="822325" eaLnBrk="0" hangingPunct="0">
              <a:lnSpc>
                <a:spcPct val="80000"/>
              </a:lnSpc>
              <a:buClrTx/>
            </a:pPr>
            <a:r>
              <a:rPr lang="en-US" sz="1100" dirty="0" smtClean="0">
                <a:solidFill>
                  <a:srgbClr val="000066"/>
                </a:solidFill>
                <a:latin typeface="Courier New" pitchFamily="-111" charset="0"/>
              </a:rPr>
              <a:t>******************************** </a:t>
            </a:r>
          </a:p>
          <a:p>
            <a:pPr algn="l" defTabSz="822325" eaLnBrk="0" hangingPunct="0">
              <a:lnSpc>
                <a:spcPct val="80000"/>
              </a:lnSpc>
              <a:buClrTx/>
            </a:pPr>
            <a:r>
              <a:rPr lang="en-US" sz="1100" dirty="0" smtClean="0">
                <a:solidFill>
                  <a:srgbClr val="000066"/>
                </a:solidFill>
                <a:latin typeface="Courier New" pitchFamily="-111" charset="0"/>
              </a:rPr>
              <a:t> Enter 3 for "Desktop Read-Write Redistributable"</a:t>
            </a:r>
          </a:p>
          <a:p>
            <a:pPr algn="l" defTabSz="822325" eaLnBrk="0" hangingPunct="0">
              <a:lnSpc>
                <a:spcPct val="80000"/>
              </a:lnSpc>
              <a:buClrTx/>
            </a:pPr>
            <a:r>
              <a:rPr lang="en-US" sz="1100" dirty="0" smtClean="0">
                <a:solidFill>
                  <a:srgbClr val="000066"/>
                </a:solidFill>
                <a:latin typeface="Courier New" pitchFamily="-111" charset="0"/>
              </a:rPr>
              <a:t> Enter 4 for "Server Read-Only End User"</a:t>
            </a:r>
          </a:p>
          <a:p>
            <a:pPr algn="l" defTabSz="822325" eaLnBrk="0" hangingPunct="0">
              <a:lnSpc>
                <a:spcPct val="80000"/>
              </a:lnSpc>
              <a:buClrTx/>
            </a:pPr>
            <a:r>
              <a:rPr lang="en-US" sz="1100" dirty="0" smtClean="0">
                <a:solidFill>
                  <a:srgbClr val="000066"/>
                </a:solidFill>
                <a:latin typeface="Courier New" pitchFamily="-111" charset="0"/>
              </a:rPr>
              <a:t> Enter 5 for "Server Read-Only Redistributable"</a:t>
            </a:r>
          </a:p>
          <a:p>
            <a:pPr algn="l" defTabSz="822325" eaLnBrk="0" hangingPunct="0">
              <a:lnSpc>
                <a:spcPct val="80000"/>
              </a:lnSpc>
              <a:buClrTx/>
            </a:pPr>
            <a:r>
              <a:rPr lang="en-US" sz="1100" dirty="0" smtClean="0">
                <a:solidFill>
                  <a:srgbClr val="000066"/>
                </a:solidFill>
                <a:latin typeface="Courier New" pitchFamily="-111" charset="0"/>
              </a:rPr>
              <a:t> Enter 6 for "Server Read-Write Redistributable”</a:t>
            </a:r>
          </a:p>
          <a:p>
            <a:pPr algn="l" defTabSz="822325" eaLnBrk="0" hangingPunct="0">
              <a:lnSpc>
                <a:spcPct val="80000"/>
              </a:lnSpc>
              <a:buClrTx/>
            </a:pPr>
            <a:r>
              <a:rPr lang="en-US" sz="1100" dirty="0" smtClean="0">
                <a:solidFill>
                  <a:srgbClr val="000066"/>
                </a:solidFill>
                <a:latin typeface="Courier New" pitchFamily="-111" charset="0"/>
              </a:rPr>
              <a:t> [1, 2, 3, 4, 5, or 6]</a:t>
            </a:r>
          </a:p>
          <a:p>
            <a:pPr algn="l" defTabSz="822325" eaLnBrk="0" hangingPunct="0">
              <a:lnSpc>
                <a:spcPct val="80000"/>
              </a:lnSpc>
              <a:buClrTx/>
            </a:pPr>
            <a:r>
              <a:rPr lang="en-US" sz="1100" dirty="0" smtClean="0">
                <a:solidFill>
                  <a:srgbClr val="FD0000"/>
                </a:solidFill>
                <a:latin typeface="Courier New" pitchFamily="-111" charset="0"/>
              </a:rPr>
              <a:t>1</a:t>
            </a:r>
          </a:p>
          <a:p>
            <a:pPr algn="l" defTabSz="822325" eaLnBrk="0" hangingPunct="0">
              <a:lnSpc>
                <a:spcPct val="80000"/>
              </a:lnSpc>
              <a:buClrTx/>
            </a:pPr>
            <a:r>
              <a:rPr lang="en-US" sz="1100" dirty="0" smtClean="0">
                <a:solidFill>
                  <a:srgbClr val="000066"/>
                </a:solidFill>
                <a:latin typeface="Courier New" pitchFamily="-111" charset="0"/>
              </a:rPr>
              <a:t>Displaying End User License Agreement ... </a:t>
            </a:r>
          </a:p>
          <a:p>
            <a:pPr algn="l" defTabSz="822325" eaLnBrk="0" hangingPunct="0">
              <a:lnSpc>
                <a:spcPct val="80000"/>
              </a:lnSpc>
              <a:buClrTx/>
            </a:pPr>
            <a:r>
              <a:rPr lang="en-US" sz="1100" dirty="0" smtClean="0">
                <a:solidFill>
                  <a:srgbClr val="000066"/>
                </a:solidFill>
                <a:latin typeface="Courier New" pitchFamily="-111" charset="0"/>
              </a:rPr>
              <a:t>ERDAS ECW/JP2 Desktop Read-Only Redistributable SDK License Agreement </a:t>
            </a:r>
          </a:p>
          <a:p>
            <a:pPr algn="l" defTabSz="822325" eaLnBrk="0" hangingPunct="0">
              <a:lnSpc>
                <a:spcPct val="80000"/>
              </a:lnSpc>
              <a:buClrTx/>
            </a:pPr>
            <a:r>
              <a:rPr lang="en-US" sz="1100" dirty="0" smtClean="0">
                <a:solidFill>
                  <a:srgbClr val="000066"/>
                </a:solidFill>
                <a:latin typeface="Courier New" pitchFamily="-111" charset="0"/>
              </a:rPr>
              <a:t>...</a:t>
            </a:r>
          </a:p>
          <a:p>
            <a:pPr algn="l" defTabSz="822325" eaLnBrk="0" hangingPunct="0">
              <a:lnSpc>
                <a:spcPct val="80000"/>
              </a:lnSpc>
              <a:buClrTx/>
            </a:pPr>
            <a:r>
              <a:rPr lang="en-US" sz="1100" dirty="0" smtClean="0">
                <a:solidFill>
                  <a:srgbClr val="000066"/>
                </a:solidFill>
                <a:latin typeface="Courier New" pitchFamily="-111" charset="0"/>
              </a:rPr>
              <a:t>Do you accept this License Agreement? [yes/no]</a:t>
            </a:r>
          </a:p>
          <a:p>
            <a:pPr algn="l" defTabSz="822325" eaLnBrk="0" hangingPunct="0">
              <a:lnSpc>
                <a:spcPct val="80000"/>
              </a:lnSpc>
              <a:buClrTx/>
            </a:pPr>
            <a:r>
              <a:rPr lang="en-US" sz="1100" dirty="0" smtClean="0">
                <a:solidFill>
                  <a:srgbClr val="FD0000"/>
                </a:solidFill>
                <a:latin typeface="Courier New" pitchFamily="-111" charset="0"/>
              </a:rPr>
              <a:t>yes</a:t>
            </a:r>
          </a:p>
          <a:p>
            <a:pPr algn="l" defTabSz="822325" eaLnBrk="0" hangingPunct="0">
              <a:lnSpc>
                <a:spcPct val="80000"/>
              </a:lnSpc>
              <a:buClrTx/>
            </a:pPr>
            <a:r>
              <a:rPr lang="en-US" sz="1100" dirty="0" smtClean="0">
                <a:solidFill>
                  <a:srgbClr val="000066"/>
                </a:solidFill>
                <a:latin typeface="Courier New" pitchFamily="-111" charset="0"/>
              </a:rPr>
              <a:t>Unpacking the ERDAS ECW JPEG2000 SDK 5.3.0 package to /home/spatial/hexagon/ERDAS-ECW_JPEG_2000_SDK-5.3.0/Desktop_Read-Only</a:t>
            </a:r>
          </a:p>
          <a:p>
            <a:pPr algn="l" defTabSz="822325" eaLnBrk="0" hangingPunct="0">
              <a:lnSpc>
                <a:spcPct val="80000"/>
              </a:lnSpc>
              <a:buClrTx/>
            </a:pPr>
            <a:r>
              <a:rPr lang="en-US" sz="1100" dirty="0" smtClean="0">
                <a:solidFill>
                  <a:srgbClr val="000066"/>
                </a:solidFill>
                <a:latin typeface="Courier New" pitchFamily="-111" charset="0"/>
              </a:rPr>
              <a:t>Please wait …</a:t>
            </a:r>
          </a:p>
          <a:p>
            <a:pPr algn="l" defTabSz="822325" eaLnBrk="0" hangingPunct="0">
              <a:lnSpc>
                <a:spcPct val="80000"/>
              </a:lnSpc>
              <a:buClrTx/>
            </a:pPr>
            <a:r>
              <a:rPr lang="en-US" sz="1100" dirty="0" smtClean="0">
                <a:solidFill>
                  <a:srgbClr val="000066"/>
                </a:solidFill>
                <a:latin typeface="Courier New" pitchFamily="-111" charset="0"/>
              </a:rPr>
              <a:t>Done.</a:t>
            </a:r>
          </a:p>
        </p:txBody>
      </p:sp>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ERDAS ECW SDK</a:t>
            </a:r>
            <a:endParaRPr lang="en-US" dirty="0"/>
          </a:p>
        </p:txBody>
      </p:sp>
      <p:sp>
        <p:nvSpPr>
          <p:cNvPr id="3" name="Content Placeholder 2"/>
          <p:cNvSpPr>
            <a:spLocks noGrp="1"/>
          </p:cNvSpPr>
          <p:nvPr>
            <p:ph idx="1"/>
          </p:nvPr>
        </p:nvSpPr>
        <p:spPr/>
        <p:txBody>
          <a:bodyPr/>
          <a:lstStyle/>
          <a:p>
            <a:r>
              <a:rPr lang="en-US" dirty="0" smtClean="0"/>
              <a:t>Result goes to :</a:t>
            </a:r>
          </a:p>
          <a:p>
            <a:endParaRPr lang="en-US" dirty="0" smtClean="0"/>
          </a:p>
          <a:p>
            <a:r>
              <a:rPr lang="en-US" dirty="0" smtClean="0"/>
              <a:t>The shared libraries are in lib/x64/release :</a:t>
            </a:r>
          </a:p>
          <a:p>
            <a:endParaRPr lang="en-US" dirty="0" smtClean="0"/>
          </a:p>
          <a:p>
            <a:endParaRPr lang="en-US" dirty="0" smtClean="0"/>
          </a:p>
          <a:p>
            <a:endParaRPr lang="en-US" dirty="0" smtClean="0"/>
          </a:p>
          <a:p>
            <a:endParaRPr lang="en-US" dirty="0" smtClean="0"/>
          </a:p>
          <a:p>
            <a:r>
              <a:rPr lang="en-US" dirty="0" smtClean="0"/>
              <a:t>Add to path</a:t>
            </a:r>
          </a:p>
        </p:txBody>
      </p:sp>
      <p:sp>
        <p:nvSpPr>
          <p:cNvPr id="7" name="Rectangle 6"/>
          <p:cNvSpPr>
            <a:spLocks noChangeArrowheads="1"/>
          </p:cNvSpPr>
          <p:nvPr/>
        </p:nvSpPr>
        <p:spPr bwMode="auto">
          <a:xfrm>
            <a:off x="762000" y="2057400"/>
            <a:ext cx="8915400" cy="29816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$HOME/hexagon/ERDAS-ECW_JPEG_2000_SDK-5.3.0/Desktop_Read-Only</a:t>
            </a:r>
          </a:p>
        </p:txBody>
      </p:sp>
      <p:sp>
        <p:nvSpPr>
          <p:cNvPr id="8" name="Rectangle 7"/>
          <p:cNvSpPr>
            <a:spLocks noChangeArrowheads="1"/>
          </p:cNvSpPr>
          <p:nvPr/>
        </p:nvSpPr>
        <p:spPr bwMode="auto">
          <a:xfrm>
            <a:off x="762000" y="2895600"/>
            <a:ext cx="8915400" cy="157851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cd</a:t>
            </a:r>
            <a:r>
              <a:rPr lang="en-US" sz="1600" dirty="0" smtClean="0">
                <a:solidFill>
                  <a:srgbClr val="000066"/>
                </a:solidFill>
                <a:latin typeface="Courier New" pitchFamily="-111" charset="0"/>
              </a:rPr>
              <a:t> $HOME/hexagon/ERDAS-ECW_JPEG_2000_SDK-5.3.0/Desktop_Read-Only</a:t>
            </a:r>
          </a:p>
          <a:p>
            <a:pPr algn="l" defTabSz="822325" eaLnBrk="0" hangingPunct="0">
              <a:lnSpc>
                <a:spcPct val="80000"/>
              </a:lnSpc>
              <a:buClrTx/>
            </a:pP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ls</a:t>
            </a:r>
            <a:r>
              <a:rPr lang="en-US" sz="1600" dirty="0" smtClean="0">
                <a:solidFill>
                  <a:srgbClr val="000066"/>
                </a:solidFill>
                <a:latin typeface="Courier New" pitchFamily="-111" charset="0"/>
              </a:rPr>
              <a:t> /lib/x64/release</a:t>
            </a:r>
          </a:p>
          <a:p>
            <a:pPr algn="l" defTabSz="822325" eaLnBrk="0" hangingPunct="0">
              <a:lnSpc>
                <a:spcPct val="80000"/>
              </a:lnSpc>
              <a:buClrTx/>
            </a:pPr>
            <a:r>
              <a:rPr lang="en-US" sz="1600" dirty="0" err="1" smtClean="0">
                <a:solidFill>
                  <a:srgbClr val="000066"/>
                </a:solidFill>
                <a:latin typeface="Courier New" pitchFamily="-111" charset="0"/>
              </a:rPr>
              <a:t>libNCSEcw.a</a:t>
            </a:r>
            <a:r>
              <a:rPr lang="en-US" sz="1600" dirty="0" smtClean="0">
                <a:solidFill>
                  <a:srgbClr val="000066"/>
                </a:solidFill>
                <a:latin typeface="Courier New" pitchFamily="-111" charset="0"/>
              </a:rPr>
              <a:t>            </a:t>
            </a:r>
            <a:r>
              <a:rPr lang="en-US" sz="1600" dirty="0" err="1" smtClean="0">
                <a:solidFill>
                  <a:srgbClr val="000066"/>
                </a:solidFill>
                <a:latin typeface="Courier New" pitchFamily="-111" charset="0"/>
              </a:rPr>
              <a:t>libNCSEcw.so</a:t>
            </a:r>
            <a:r>
              <a:rPr lang="en-US" sz="1600" dirty="0" smtClean="0">
                <a:solidFill>
                  <a:srgbClr val="000066"/>
                </a:solidFill>
                <a:latin typeface="Courier New" pitchFamily="-111" charset="0"/>
              </a:rPr>
              <a:t>      libNCSEcw.so.5.3.0</a:t>
            </a:r>
          </a:p>
          <a:p>
            <a:pPr algn="l" defTabSz="822325" eaLnBrk="0" hangingPunct="0">
              <a:lnSpc>
                <a:spcPct val="80000"/>
              </a:lnSpc>
              <a:buClrTx/>
            </a:pPr>
            <a:r>
              <a:rPr lang="en-US" sz="1600" dirty="0" smtClean="0">
                <a:solidFill>
                  <a:srgbClr val="000066"/>
                </a:solidFill>
                <a:latin typeface="Courier New" pitchFamily="-111" charset="0"/>
              </a:rPr>
              <a:t>libNCSEcwJNI.so.5.3.0  libNCSEcw.so.5    </a:t>
            </a:r>
            <a:r>
              <a:rPr lang="en-US" sz="1600" dirty="0" err="1" smtClean="0">
                <a:solidFill>
                  <a:srgbClr val="000066"/>
                </a:solidFill>
                <a:latin typeface="Courier New" pitchFamily="-111" charset="0"/>
              </a:rPr>
              <a:t>libNCSEcw.so.debug</a:t>
            </a:r>
            <a:endParaRPr lang="en-US" sz="1600" dirty="0" smtClean="0">
              <a:solidFill>
                <a:srgbClr val="000066"/>
              </a:solidFill>
              <a:latin typeface="Courier New" pitchFamily="-111" charset="0"/>
            </a:endParaRPr>
          </a:p>
          <a:p>
            <a:pPr algn="l" defTabSz="822325" eaLnBrk="0" hangingPunct="0">
              <a:lnSpc>
                <a:spcPct val="80000"/>
              </a:lnSpc>
              <a:buClrTx/>
            </a:pPr>
            <a:r>
              <a:rPr lang="en-US" sz="1600" dirty="0" err="1" smtClean="0">
                <a:solidFill>
                  <a:srgbClr val="000066"/>
                </a:solidFill>
                <a:latin typeface="Courier New" pitchFamily="-111" charset="0"/>
              </a:rPr>
              <a:t>libNCSEcwJNI.so.debug</a:t>
            </a:r>
            <a:r>
              <a:rPr lang="en-US" sz="1600" dirty="0" smtClean="0">
                <a:solidFill>
                  <a:srgbClr val="000066"/>
                </a:solidFill>
                <a:latin typeface="Courier New" pitchFamily="-111" charset="0"/>
              </a:rPr>
              <a:t>  libNCSEcw.so.5.3</a:t>
            </a:r>
          </a:p>
        </p:txBody>
      </p:sp>
      <p:sp>
        <p:nvSpPr>
          <p:cNvPr id="9" name="Rectangle 8"/>
          <p:cNvSpPr>
            <a:spLocks noChangeArrowheads="1"/>
          </p:cNvSpPr>
          <p:nvPr/>
        </p:nvSpPr>
        <p:spPr bwMode="auto">
          <a:xfrm>
            <a:off x="762000" y="5112040"/>
            <a:ext cx="8915400" cy="29816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smtClean="0">
                <a:solidFill>
                  <a:srgbClr val="000066"/>
                </a:solidFill>
                <a:latin typeface="Courier New" pitchFamily="-111" charset="0"/>
              </a:rPr>
              <a:t>$HOME/hexagon/ERDAS-ECW_JPEG_2000_SDK-5.3.0/Desktop_Read-Only</a:t>
            </a:r>
          </a:p>
        </p:txBody>
      </p:sp>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Get information about a raster file</a:t>
            </a:r>
          </a:p>
        </p:txBody>
      </p:sp>
      <p:sp>
        <p:nvSpPr>
          <p:cNvPr id="121859" name="Text Box 4"/>
          <p:cNvSpPr txBox="1">
            <a:spLocks noChangeArrowheads="1"/>
          </p:cNvSpPr>
          <p:nvPr/>
        </p:nvSpPr>
        <p:spPr bwMode="auto">
          <a:xfrm>
            <a:off x="431800" y="1127125"/>
            <a:ext cx="8807450" cy="30162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a:solidFill>
                  <a:srgbClr val="000066"/>
                </a:solidFill>
                <a:latin typeface="Courier New" pitchFamily="-111" charset="0"/>
              </a:rPr>
              <a:t>gdalinfo sf1.tif</a:t>
            </a:r>
          </a:p>
        </p:txBody>
      </p:sp>
      <p:sp>
        <p:nvSpPr>
          <p:cNvPr id="121860" name="Text Box 4"/>
          <p:cNvSpPr txBox="1">
            <a:spLocks noChangeArrowheads="1"/>
          </p:cNvSpPr>
          <p:nvPr/>
        </p:nvSpPr>
        <p:spPr bwMode="auto">
          <a:xfrm>
            <a:off x="452438" y="1563688"/>
            <a:ext cx="8807450" cy="41687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400" dirty="0">
                <a:solidFill>
                  <a:srgbClr val="000066"/>
                </a:solidFill>
                <a:latin typeface="Courier New" pitchFamily="-111" charset="0"/>
              </a:rPr>
              <a:t>Driver: </a:t>
            </a:r>
            <a:r>
              <a:rPr lang="en-US" sz="1400" dirty="0" err="1">
                <a:solidFill>
                  <a:schemeClr val="accent1"/>
                </a:solidFill>
                <a:latin typeface="Courier New" pitchFamily="-111" charset="0"/>
              </a:rPr>
              <a:t>GTiff/GeoTIFF</a:t>
            </a:r>
            <a:endParaRPr lang="en-US" sz="1400" dirty="0">
              <a:solidFill>
                <a:schemeClr val="accent1"/>
              </a:solidFill>
              <a:latin typeface="Courier New" pitchFamily="-111" charset="0"/>
            </a:endParaRPr>
          </a:p>
          <a:p>
            <a:pPr algn="l" defTabSz="822325" eaLnBrk="0" hangingPunct="0">
              <a:spcBef>
                <a:spcPct val="0"/>
              </a:spcBef>
              <a:buClrTx/>
            </a:pPr>
            <a:r>
              <a:rPr lang="en-US" sz="1400" dirty="0">
                <a:solidFill>
                  <a:srgbClr val="000066"/>
                </a:solidFill>
                <a:latin typeface="Courier New" pitchFamily="-111" charset="0"/>
              </a:rPr>
              <a:t>Files: ..\..\..\..\data\11-georaster\tiff\sf1.tif</a:t>
            </a:r>
          </a:p>
          <a:p>
            <a:pPr algn="l" defTabSz="822325" eaLnBrk="0" hangingPunct="0">
              <a:spcBef>
                <a:spcPct val="0"/>
              </a:spcBef>
              <a:buClrTx/>
            </a:pPr>
            <a:r>
              <a:rPr lang="en-US" sz="1400" dirty="0">
                <a:solidFill>
                  <a:srgbClr val="000066"/>
                </a:solidFill>
                <a:latin typeface="Courier New" pitchFamily="-111" charset="0"/>
              </a:rPr>
              <a:t>       ..\..\..\..\data\11-georaster\tiff\sf1.tfw</a:t>
            </a:r>
          </a:p>
          <a:p>
            <a:pPr algn="l" defTabSz="822325" eaLnBrk="0" hangingPunct="0">
              <a:spcBef>
                <a:spcPct val="0"/>
              </a:spcBef>
              <a:buClrTx/>
            </a:pPr>
            <a:r>
              <a:rPr lang="en-US" sz="1400" dirty="0">
                <a:solidFill>
                  <a:srgbClr val="000066"/>
                </a:solidFill>
                <a:latin typeface="Courier New" pitchFamily="-111" charset="0"/>
              </a:rPr>
              <a:t>Size is 4299, 4299</a:t>
            </a:r>
          </a:p>
          <a:p>
            <a:pPr algn="l" defTabSz="822325" eaLnBrk="0" hangingPunct="0">
              <a:spcBef>
                <a:spcPct val="0"/>
              </a:spcBef>
              <a:buClrTx/>
            </a:pPr>
            <a:r>
              <a:rPr lang="en-US" sz="1400" dirty="0">
                <a:solidFill>
                  <a:srgbClr val="000066"/>
                </a:solidFill>
                <a:latin typeface="Courier New" pitchFamily="-111" charset="0"/>
              </a:rPr>
              <a:t>Coordinate System is:</a:t>
            </a:r>
          </a:p>
          <a:p>
            <a:pPr algn="l" defTabSz="822325" eaLnBrk="0" hangingPunct="0">
              <a:spcBef>
                <a:spcPct val="0"/>
              </a:spcBef>
              <a:buClrTx/>
            </a:pPr>
            <a:r>
              <a:rPr lang="en-US" sz="1400" dirty="0">
                <a:solidFill>
                  <a:srgbClr val="000066"/>
                </a:solidFill>
                <a:latin typeface="Courier New" pitchFamily="-111" charset="0"/>
              </a:rPr>
              <a:t>LOCAL_CS["NAD83 / California zone 3", …]</a:t>
            </a:r>
          </a:p>
          <a:p>
            <a:pPr algn="l" defTabSz="822325" eaLnBrk="0" hangingPunct="0">
              <a:spcBef>
                <a:spcPct val="0"/>
              </a:spcBef>
              <a:buClrTx/>
            </a:pPr>
            <a:r>
              <a:rPr lang="en-US" sz="1400" dirty="0">
                <a:solidFill>
                  <a:srgbClr val="000066"/>
                </a:solidFill>
                <a:latin typeface="Courier New" pitchFamily="-111" charset="0"/>
              </a:rPr>
              <a:t>Origin = (1828467.919737499900000,646446.278891499970000)</a:t>
            </a:r>
          </a:p>
          <a:p>
            <a:pPr algn="l" defTabSz="822325" eaLnBrk="0" hangingPunct="0">
              <a:spcBef>
                <a:spcPct val="0"/>
              </a:spcBef>
              <a:buClrTx/>
            </a:pPr>
            <a:r>
              <a:rPr lang="en-US" sz="1400" dirty="0">
                <a:solidFill>
                  <a:srgbClr val="000066"/>
                </a:solidFill>
                <a:latin typeface="Courier New" pitchFamily="-111" charset="0"/>
              </a:rPr>
              <a:t>Pixel Size = (0.304800999999999,-0.304800999999999)</a:t>
            </a:r>
          </a:p>
          <a:p>
            <a:pPr algn="l" defTabSz="822325" eaLnBrk="0" hangingPunct="0">
              <a:spcBef>
                <a:spcPct val="0"/>
              </a:spcBef>
              <a:buClrTx/>
            </a:pPr>
            <a:r>
              <a:rPr lang="en-US" sz="1400" dirty="0">
                <a:solidFill>
                  <a:srgbClr val="000066"/>
                </a:solidFill>
                <a:latin typeface="Courier New" pitchFamily="-111" charset="0"/>
              </a:rPr>
              <a:t>Metadata:</a:t>
            </a:r>
          </a:p>
          <a:p>
            <a:pPr algn="l" defTabSz="822325" eaLnBrk="0" hangingPunct="0">
              <a:spcBef>
                <a:spcPct val="0"/>
              </a:spcBef>
              <a:buClrTx/>
            </a:pPr>
            <a:r>
              <a:rPr lang="en-US" sz="1400" dirty="0">
                <a:solidFill>
                  <a:srgbClr val="000066"/>
                </a:solidFill>
                <a:latin typeface="Courier New" pitchFamily="-111" charset="0"/>
              </a:rPr>
              <a:t>  AREA_OR_POINT=Area</a:t>
            </a:r>
          </a:p>
          <a:p>
            <a:pPr algn="l" defTabSz="822325" eaLnBrk="0" hangingPunct="0">
              <a:spcBef>
                <a:spcPct val="0"/>
              </a:spcBef>
              <a:buClrTx/>
            </a:pPr>
            <a:r>
              <a:rPr lang="en-US" sz="1400" dirty="0">
                <a:solidFill>
                  <a:srgbClr val="000066"/>
                </a:solidFill>
                <a:latin typeface="Courier New" pitchFamily="-111" charset="0"/>
              </a:rPr>
              <a:t>Image Structure Metadata:</a:t>
            </a:r>
          </a:p>
          <a:p>
            <a:pPr algn="l" defTabSz="822325" eaLnBrk="0" hangingPunct="0">
              <a:spcBef>
                <a:spcPct val="0"/>
              </a:spcBef>
              <a:buClrTx/>
            </a:pPr>
            <a:r>
              <a:rPr lang="en-US" sz="1400" dirty="0">
                <a:solidFill>
                  <a:srgbClr val="000066"/>
                </a:solidFill>
                <a:latin typeface="Courier New" pitchFamily="-111" charset="0"/>
              </a:rPr>
              <a:t>  INTERLEAVE=PIXEL</a:t>
            </a:r>
          </a:p>
          <a:p>
            <a:pPr algn="l" defTabSz="822325" eaLnBrk="0" hangingPunct="0">
              <a:spcBef>
                <a:spcPct val="0"/>
              </a:spcBef>
              <a:buClrTx/>
            </a:pPr>
            <a:r>
              <a:rPr lang="en-US" sz="1400" dirty="0">
                <a:solidFill>
                  <a:srgbClr val="000066"/>
                </a:solidFill>
                <a:latin typeface="Courier New" pitchFamily="-111" charset="0"/>
              </a:rPr>
              <a:t>Corner Coordinates:</a:t>
            </a:r>
          </a:p>
          <a:p>
            <a:pPr algn="l" defTabSz="822325" eaLnBrk="0" hangingPunct="0">
              <a:spcBef>
                <a:spcPct val="0"/>
              </a:spcBef>
              <a:buClrTx/>
            </a:pPr>
            <a:r>
              <a:rPr lang="en-US" sz="1400" dirty="0">
                <a:solidFill>
                  <a:srgbClr val="000066"/>
                </a:solidFill>
                <a:latin typeface="Courier New" pitchFamily="-111" charset="0"/>
              </a:rPr>
              <a:t>Upper Left  ( 1828467.920,  646446.279)</a:t>
            </a:r>
          </a:p>
          <a:p>
            <a:pPr algn="l" defTabSz="822325" eaLnBrk="0" hangingPunct="0">
              <a:spcBef>
                <a:spcPct val="0"/>
              </a:spcBef>
              <a:buClrTx/>
            </a:pPr>
            <a:r>
              <a:rPr lang="en-US" sz="1400" dirty="0">
                <a:solidFill>
                  <a:srgbClr val="000066"/>
                </a:solidFill>
                <a:latin typeface="Courier New" pitchFamily="-111" charset="0"/>
              </a:rPr>
              <a:t>Lower Left  ( 1828467.920,  645135.939)</a:t>
            </a:r>
          </a:p>
          <a:p>
            <a:pPr algn="l" defTabSz="822325" eaLnBrk="0" hangingPunct="0">
              <a:spcBef>
                <a:spcPct val="0"/>
              </a:spcBef>
              <a:buClrTx/>
            </a:pPr>
            <a:r>
              <a:rPr lang="en-US" sz="1400" dirty="0">
                <a:solidFill>
                  <a:srgbClr val="000066"/>
                </a:solidFill>
                <a:latin typeface="Courier New" pitchFamily="-111" charset="0"/>
              </a:rPr>
              <a:t>Upper Right ( 1829778.259,  646446.279)</a:t>
            </a:r>
          </a:p>
          <a:p>
            <a:pPr algn="l" defTabSz="822325" eaLnBrk="0" hangingPunct="0">
              <a:spcBef>
                <a:spcPct val="0"/>
              </a:spcBef>
              <a:buClrTx/>
            </a:pPr>
            <a:r>
              <a:rPr lang="en-US" sz="1400" dirty="0">
                <a:solidFill>
                  <a:srgbClr val="000066"/>
                </a:solidFill>
                <a:latin typeface="Courier New" pitchFamily="-111" charset="0"/>
              </a:rPr>
              <a:t>Lower Right ( 1829778.259,  645135.939)</a:t>
            </a:r>
          </a:p>
          <a:p>
            <a:pPr algn="l" defTabSz="822325" eaLnBrk="0" hangingPunct="0">
              <a:spcBef>
                <a:spcPct val="0"/>
              </a:spcBef>
              <a:buClrTx/>
            </a:pPr>
            <a:r>
              <a:rPr lang="en-US" sz="1400" dirty="0">
                <a:solidFill>
                  <a:srgbClr val="000066"/>
                </a:solidFill>
                <a:latin typeface="Courier New" pitchFamily="-111" charset="0"/>
              </a:rPr>
              <a:t>Center      ( 1829123.089,  645791.109)</a:t>
            </a:r>
          </a:p>
          <a:p>
            <a:pPr algn="l" defTabSz="822325" eaLnBrk="0" hangingPunct="0">
              <a:spcBef>
                <a:spcPct val="0"/>
              </a:spcBef>
              <a:buClrTx/>
            </a:pPr>
            <a:r>
              <a:rPr lang="en-US" sz="1400" dirty="0">
                <a:solidFill>
                  <a:srgbClr val="000066"/>
                </a:solidFill>
                <a:latin typeface="Courier New" pitchFamily="-111" charset="0"/>
              </a:rPr>
              <a:t>Band 1 Block=4299x1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=Red</a:t>
            </a:r>
          </a:p>
          <a:p>
            <a:pPr algn="l" defTabSz="822325" eaLnBrk="0" hangingPunct="0">
              <a:spcBef>
                <a:spcPct val="0"/>
              </a:spcBef>
              <a:buClrTx/>
            </a:pPr>
            <a:r>
              <a:rPr lang="en-US" sz="1400" dirty="0">
                <a:solidFill>
                  <a:srgbClr val="000066"/>
                </a:solidFill>
                <a:latin typeface="Courier New" pitchFamily="-111" charset="0"/>
              </a:rPr>
              <a:t>Band 2 Block=4299x1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=Green</a:t>
            </a:r>
          </a:p>
          <a:p>
            <a:pPr algn="l" defTabSz="822325" eaLnBrk="0" hangingPunct="0">
              <a:spcBef>
                <a:spcPct val="0"/>
              </a:spcBef>
              <a:buClrTx/>
            </a:pPr>
            <a:r>
              <a:rPr lang="en-US" sz="1400" dirty="0">
                <a:solidFill>
                  <a:srgbClr val="000066"/>
                </a:solidFill>
                <a:latin typeface="Courier New" pitchFamily="-111" charset="0"/>
              </a:rPr>
              <a:t>Band 3 Block=4299x1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=Blue</a:t>
            </a:r>
          </a:p>
        </p:txBody>
      </p:sp>
    </p:spTree>
    <p:extLst>
      <p:ext uri="{BB962C8B-B14F-4D97-AF65-F5344CB8AC3E}">
        <p14:creationId xmlns:p14="http://schemas.microsoft.com/office/powerpoint/2010/main" val="324490259"/>
      </p:ext>
    </p:extLst>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Get information about all rasters in a table</a:t>
            </a:r>
          </a:p>
        </p:txBody>
      </p:sp>
      <p:sp>
        <p:nvSpPr>
          <p:cNvPr id="122883" name="Text Box 4"/>
          <p:cNvSpPr txBox="1">
            <a:spLocks noChangeArrowheads="1"/>
          </p:cNvSpPr>
          <p:nvPr/>
        </p:nvSpPr>
        <p:spPr bwMode="auto">
          <a:xfrm>
            <a:off x="452438" y="1928813"/>
            <a:ext cx="8807450" cy="3783012"/>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400" dirty="0">
                <a:solidFill>
                  <a:srgbClr val="000066"/>
                </a:solidFill>
                <a:latin typeface="Courier New" pitchFamily="-111" charset="0"/>
              </a:rPr>
              <a:t>Driver: </a:t>
            </a:r>
            <a:r>
              <a:rPr lang="en-US" sz="1400" dirty="0" err="1">
                <a:solidFill>
                  <a:schemeClr val="accent1"/>
                </a:solidFill>
                <a:latin typeface="Courier New" pitchFamily="-111" charset="0"/>
              </a:rPr>
              <a:t>GeoRaster</a:t>
            </a:r>
            <a:r>
              <a:rPr lang="en-US" sz="1400" dirty="0">
                <a:solidFill>
                  <a:schemeClr val="accent1"/>
                </a:solidFill>
                <a:latin typeface="Courier New" pitchFamily="-111" charset="0"/>
              </a:rPr>
              <a:t>/Oracle Spatial </a:t>
            </a:r>
            <a:r>
              <a:rPr lang="en-US" sz="1400" dirty="0" err="1">
                <a:solidFill>
                  <a:schemeClr val="accent1"/>
                </a:solidFill>
                <a:latin typeface="Courier New" pitchFamily="-111" charset="0"/>
              </a:rPr>
              <a:t>GeoRaster</a:t>
            </a:r>
            <a:endParaRPr lang="en-US" sz="1400" dirty="0">
              <a:solidFill>
                <a:schemeClr val="accent1"/>
              </a:solidFill>
              <a:latin typeface="Courier New" pitchFamily="-111" charset="0"/>
            </a:endParaRPr>
          </a:p>
          <a:p>
            <a:pPr algn="l" defTabSz="822325" eaLnBrk="0" hangingPunct="0">
              <a:spcBef>
                <a:spcPct val="0"/>
              </a:spcBef>
              <a:buClrTx/>
            </a:pPr>
            <a:r>
              <a:rPr lang="en-US" sz="1400" dirty="0">
                <a:solidFill>
                  <a:srgbClr val="000066"/>
                </a:solidFill>
                <a:latin typeface="Courier New" pitchFamily="-111" charset="0"/>
              </a:rPr>
              <a:t>Files: none associated</a:t>
            </a:r>
          </a:p>
          <a:p>
            <a:pPr algn="l" defTabSz="822325" eaLnBrk="0" hangingPunct="0">
              <a:spcBef>
                <a:spcPct val="0"/>
              </a:spcBef>
              <a:buClrTx/>
            </a:pPr>
            <a:r>
              <a:rPr lang="en-US" sz="1400" dirty="0">
                <a:solidFill>
                  <a:srgbClr val="000066"/>
                </a:solidFill>
                <a:latin typeface="Courier New" pitchFamily="-111" charset="0"/>
              </a:rPr>
              <a:t>Size is 512, 512</a:t>
            </a:r>
          </a:p>
          <a:p>
            <a:pPr algn="l" defTabSz="822325" eaLnBrk="0" hangingPunct="0">
              <a:spcBef>
                <a:spcPct val="0"/>
              </a:spcBef>
              <a:buClrTx/>
            </a:pPr>
            <a:r>
              <a:rPr lang="en-US" sz="1400" dirty="0">
                <a:solidFill>
                  <a:srgbClr val="000066"/>
                </a:solidFill>
                <a:latin typeface="Courier New" pitchFamily="-111" charset="0"/>
              </a:rPr>
              <a:t>Coordinate System is `'</a:t>
            </a:r>
          </a:p>
          <a:p>
            <a:pPr algn="l" defTabSz="822325" eaLnBrk="0" hangingPunct="0">
              <a:spcBef>
                <a:spcPct val="0"/>
              </a:spcBef>
              <a:buClrTx/>
            </a:pPr>
            <a:r>
              <a:rPr lang="en-US" sz="1400" dirty="0" err="1">
                <a:solidFill>
                  <a:srgbClr val="000066"/>
                </a:solidFill>
                <a:latin typeface="Courier New" pitchFamily="-111" charset="0"/>
              </a:rPr>
              <a:t>Subdatasets</a:t>
            </a:r>
            <a:r>
              <a:rPr lang="en-US" sz="1400" dirty="0">
                <a:solidFill>
                  <a:srgbClr val="000066"/>
                </a:solidFill>
                <a:latin typeface="Courier New" pitchFamily="-111" charset="0"/>
              </a:rPr>
              <a:t>:</a:t>
            </a:r>
          </a:p>
          <a:p>
            <a:pPr algn="l" defTabSz="822325" eaLnBrk="0" hangingPunct="0">
              <a:spcBef>
                <a:spcPct val="0"/>
              </a:spcBef>
              <a:buClrTx/>
            </a:pPr>
            <a:r>
              <a:rPr lang="en-US" sz="1400" dirty="0">
                <a:solidFill>
                  <a:srgbClr val="000066"/>
                </a:solidFill>
                <a:latin typeface="Courier New" pitchFamily="-111" charset="0"/>
              </a:rPr>
              <a:t>  SUBDATASET_1_NAME=geor:scott/tiger@,US_RASTERS_RDT_01,115</a:t>
            </a:r>
          </a:p>
          <a:p>
            <a:pPr algn="l" defTabSz="822325" eaLnBrk="0" hangingPunct="0">
              <a:spcBef>
                <a:spcPct val="0"/>
              </a:spcBef>
              <a:buClrTx/>
            </a:pPr>
            <a:r>
              <a:rPr lang="en-US" sz="1400" dirty="0">
                <a:solidFill>
                  <a:srgbClr val="000066"/>
                </a:solidFill>
                <a:latin typeface="Courier New" pitchFamily="-111" charset="0"/>
              </a:rPr>
              <a:t>  SUBDATASET_1_DESC=[4299x4299x3] </a:t>
            </a:r>
            <a:r>
              <a:rPr lang="en-US" sz="1400" dirty="0" err="1">
                <a:solidFill>
                  <a:srgbClr val="000066"/>
                </a:solidFill>
                <a:latin typeface="Courier New" pitchFamily="-111" charset="0"/>
              </a:rPr>
              <a:t>CellDepth</a:t>
            </a:r>
            <a:r>
              <a:rPr lang="en-US" sz="1400" dirty="0">
                <a:solidFill>
                  <a:srgbClr val="000066"/>
                </a:solidFill>
                <a:latin typeface="Courier New" pitchFamily="-111" charset="0"/>
              </a:rPr>
              <a:t>=8BIT_U SRID=26943</a:t>
            </a:r>
          </a:p>
          <a:p>
            <a:pPr algn="l" defTabSz="822325" eaLnBrk="0" hangingPunct="0">
              <a:spcBef>
                <a:spcPct val="0"/>
              </a:spcBef>
              <a:buClrTx/>
            </a:pPr>
            <a:r>
              <a:rPr lang="en-US" sz="1400" dirty="0">
                <a:solidFill>
                  <a:srgbClr val="000066"/>
                </a:solidFill>
                <a:latin typeface="Courier New" pitchFamily="-111" charset="0"/>
              </a:rPr>
              <a:t>  SUBDATASET_2_NAME=geor:scott/tiger@,US_RASTERS_RDT_01,116</a:t>
            </a:r>
          </a:p>
          <a:p>
            <a:pPr algn="l" defTabSz="822325" eaLnBrk="0" hangingPunct="0">
              <a:spcBef>
                <a:spcPct val="0"/>
              </a:spcBef>
              <a:buClrTx/>
            </a:pPr>
            <a:r>
              <a:rPr lang="en-US" sz="1400" dirty="0">
                <a:solidFill>
                  <a:srgbClr val="000066"/>
                </a:solidFill>
                <a:latin typeface="Courier New" pitchFamily="-111" charset="0"/>
              </a:rPr>
              <a:t>  SUBDATASET_2_DESC=[4299x4299x3] </a:t>
            </a:r>
            <a:r>
              <a:rPr lang="en-US" sz="1400" dirty="0" err="1">
                <a:solidFill>
                  <a:srgbClr val="000066"/>
                </a:solidFill>
                <a:latin typeface="Courier New" pitchFamily="-111" charset="0"/>
              </a:rPr>
              <a:t>CellDepth</a:t>
            </a:r>
            <a:r>
              <a:rPr lang="en-US" sz="1400" dirty="0">
                <a:solidFill>
                  <a:srgbClr val="000066"/>
                </a:solidFill>
                <a:latin typeface="Courier New" pitchFamily="-111" charset="0"/>
              </a:rPr>
              <a:t>=8BIT_U SRID=26943</a:t>
            </a:r>
          </a:p>
          <a:p>
            <a:pPr algn="l" defTabSz="822325" eaLnBrk="0" hangingPunct="0">
              <a:spcBef>
                <a:spcPct val="0"/>
              </a:spcBef>
              <a:buClrTx/>
            </a:pPr>
            <a:r>
              <a:rPr lang="en-US" sz="1400" dirty="0">
                <a:solidFill>
                  <a:srgbClr val="000066"/>
                </a:solidFill>
                <a:latin typeface="Courier New" pitchFamily="-111" charset="0"/>
              </a:rPr>
              <a:t>  SUBDATASET_3_NAME=geor:scott/tiger@,US_RASTERS_RDT_01,117</a:t>
            </a:r>
          </a:p>
          <a:p>
            <a:pPr algn="l" defTabSz="822325" eaLnBrk="0" hangingPunct="0">
              <a:spcBef>
                <a:spcPct val="0"/>
              </a:spcBef>
              <a:buClrTx/>
            </a:pPr>
            <a:r>
              <a:rPr lang="en-US" sz="1400" dirty="0">
                <a:solidFill>
                  <a:srgbClr val="000066"/>
                </a:solidFill>
                <a:latin typeface="Courier New" pitchFamily="-111" charset="0"/>
              </a:rPr>
              <a:t>  SUBDATASET_3_DESC=[4299x4299x3] </a:t>
            </a:r>
            <a:r>
              <a:rPr lang="en-US" sz="1400" dirty="0" err="1">
                <a:solidFill>
                  <a:srgbClr val="000066"/>
                </a:solidFill>
                <a:latin typeface="Courier New" pitchFamily="-111" charset="0"/>
              </a:rPr>
              <a:t>CellDepth</a:t>
            </a:r>
            <a:r>
              <a:rPr lang="en-US" sz="1400" dirty="0">
                <a:solidFill>
                  <a:srgbClr val="000066"/>
                </a:solidFill>
                <a:latin typeface="Courier New" pitchFamily="-111" charset="0"/>
              </a:rPr>
              <a:t>=8BIT_U SRID=26943</a:t>
            </a:r>
          </a:p>
          <a:p>
            <a:pPr algn="l" defTabSz="822325" eaLnBrk="0" hangingPunct="0">
              <a:spcBef>
                <a:spcPct val="0"/>
              </a:spcBef>
              <a:buClrTx/>
            </a:pPr>
            <a:r>
              <a:rPr lang="en-US" sz="1400" dirty="0">
                <a:solidFill>
                  <a:srgbClr val="000066"/>
                </a:solidFill>
                <a:latin typeface="Courier New" pitchFamily="-111" charset="0"/>
              </a:rPr>
              <a:t>  SUBDATASET_4_NAME=geor:scott/tiger@,US_RASTERS_RDT_01,118</a:t>
            </a:r>
          </a:p>
          <a:p>
            <a:pPr algn="l" defTabSz="822325" eaLnBrk="0" hangingPunct="0">
              <a:spcBef>
                <a:spcPct val="0"/>
              </a:spcBef>
              <a:buClrTx/>
            </a:pPr>
            <a:r>
              <a:rPr lang="en-US" sz="1400" dirty="0">
                <a:solidFill>
                  <a:srgbClr val="000066"/>
                </a:solidFill>
                <a:latin typeface="Courier New" pitchFamily="-111" charset="0"/>
              </a:rPr>
              <a:t>  SUBDATASET_4_DESC=[4299x4299x3] </a:t>
            </a:r>
            <a:r>
              <a:rPr lang="en-US" sz="1400" dirty="0" err="1">
                <a:solidFill>
                  <a:srgbClr val="000066"/>
                </a:solidFill>
                <a:latin typeface="Courier New" pitchFamily="-111" charset="0"/>
              </a:rPr>
              <a:t>CellDepth</a:t>
            </a:r>
            <a:r>
              <a:rPr lang="en-US" sz="1400" dirty="0">
                <a:solidFill>
                  <a:srgbClr val="000066"/>
                </a:solidFill>
                <a:latin typeface="Courier New" pitchFamily="-111" charset="0"/>
              </a:rPr>
              <a:t>=8BIT_U SRID=26943</a:t>
            </a:r>
          </a:p>
          <a:p>
            <a:pPr algn="l" defTabSz="822325" eaLnBrk="0" hangingPunct="0">
              <a:spcBef>
                <a:spcPct val="0"/>
              </a:spcBef>
              <a:buClrTx/>
            </a:pPr>
            <a:r>
              <a:rPr lang="en-US" sz="1400" dirty="0">
                <a:solidFill>
                  <a:srgbClr val="000066"/>
                </a:solidFill>
                <a:latin typeface="Courier New" pitchFamily="-111" charset="0"/>
              </a:rPr>
              <a:t>Corner Coordinates:</a:t>
            </a:r>
          </a:p>
          <a:p>
            <a:pPr algn="l" defTabSz="822325" eaLnBrk="0" hangingPunct="0">
              <a:spcBef>
                <a:spcPct val="0"/>
              </a:spcBef>
              <a:buClrTx/>
            </a:pPr>
            <a:r>
              <a:rPr lang="en-US" sz="1400" dirty="0">
                <a:solidFill>
                  <a:srgbClr val="000066"/>
                </a:solidFill>
                <a:latin typeface="Courier New" pitchFamily="-111" charset="0"/>
              </a:rPr>
              <a:t>Upper Left  (    0.0,    0.0)</a:t>
            </a:r>
          </a:p>
          <a:p>
            <a:pPr algn="l" defTabSz="822325" eaLnBrk="0" hangingPunct="0">
              <a:spcBef>
                <a:spcPct val="0"/>
              </a:spcBef>
              <a:buClrTx/>
            </a:pPr>
            <a:r>
              <a:rPr lang="en-US" sz="1400" dirty="0">
                <a:solidFill>
                  <a:srgbClr val="000066"/>
                </a:solidFill>
                <a:latin typeface="Courier New" pitchFamily="-111" charset="0"/>
              </a:rPr>
              <a:t>Lower Left  (    0.0,  512.0)</a:t>
            </a:r>
          </a:p>
          <a:p>
            <a:pPr algn="l" defTabSz="822325" eaLnBrk="0" hangingPunct="0">
              <a:spcBef>
                <a:spcPct val="0"/>
              </a:spcBef>
              <a:buClrTx/>
            </a:pPr>
            <a:r>
              <a:rPr lang="en-US" sz="1400" dirty="0">
                <a:solidFill>
                  <a:srgbClr val="000066"/>
                </a:solidFill>
                <a:latin typeface="Courier New" pitchFamily="-111" charset="0"/>
              </a:rPr>
              <a:t>Upper Right (  512.0,    0.0)</a:t>
            </a:r>
          </a:p>
          <a:p>
            <a:pPr algn="l" defTabSz="822325" eaLnBrk="0" hangingPunct="0">
              <a:spcBef>
                <a:spcPct val="0"/>
              </a:spcBef>
              <a:buClrTx/>
            </a:pPr>
            <a:r>
              <a:rPr lang="en-US" sz="1400" dirty="0">
                <a:solidFill>
                  <a:srgbClr val="000066"/>
                </a:solidFill>
                <a:latin typeface="Courier New" pitchFamily="-111" charset="0"/>
              </a:rPr>
              <a:t>Lower Right (  512.0,  512.0)</a:t>
            </a:r>
          </a:p>
          <a:p>
            <a:pPr algn="l" defTabSz="822325" eaLnBrk="0" hangingPunct="0">
              <a:spcBef>
                <a:spcPct val="0"/>
              </a:spcBef>
              <a:buClrTx/>
            </a:pPr>
            <a:r>
              <a:rPr lang="en-US" sz="1400" dirty="0">
                <a:solidFill>
                  <a:srgbClr val="000066"/>
                </a:solidFill>
                <a:latin typeface="Courier New" pitchFamily="-111" charset="0"/>
              </a:rPr>
              <a:t>Center      (  256.0,  256.0)</a:t>
            </a:r>
          </a:p>
        </p:txBody>
      </p:sp>
      <p:sp>
        <p:nvSpPr>
          <p:cNvPr id="122884" name="Text Box 4"/>
          <p:cNvSpPr txBox="1">
            <a:spLocks noChangeArrowheads="1"/>
          </p:cNvSpPr>
          <p:nvPr/>
        </p:nvSpPr>
        <p:spPr bwMode="auto">
          <a:xfrm>
            <a:off x="431800" y="1500188"/>
            <a:ext cx="8807450" cy="30162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gdalinfo</a:t>
            </a:r>
            <a:r>
              <a:rPr lang="en-US" sz="1600" dirty="0">
                <a:solidFill>
                  <a:srgbClr val="000066"/>
                </a:solidFill>
                <a:latin typeface="Courier New" pitchFamily="-111" charset="0"/>
              </a:rPr>
              <a:t> </a:t>
            </a:r>
            <a:r>
              <a:rPr lang="en-US" sz="1600" dirty="0" err="1">
                <a:solidFill>
                  <a:srgbClr val="000066"/>
                </a:solidFill>
                <a:latin typeface="Courier New" pitchFamily="-111" charset="0"/>
              </a:rPr>
              <a:t>georaster:scott/tiger,,us_rasters,georaster</a:t>
            </a:r>
            <a:endParaRPr lang="en-US" sz="1600" dirty="0">
              <a:solidFill>
                <a:srgbClr val="000066"/>
              </a:solidFill>
              <a:latin typeface="Courier New" pitchFamily="-111" charset="0"/>
            </a:endParaRPr>
          </a:p>
        </p:txBody>
      </p:sp>
    </p:spTree>
    <p:extLst>
      <p:ext uri="{BB962C8B-B14F-4D97-AF65-F5344CB8AC3E}">
        <p14:creationId xmlns:p14="http://schemas.microsoft.com/office/powerpoint/2010/main" val="1246803280"/>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What is a Raster ?</a:t>
            </a:r>
          </a:p>
        </p:txBody>
      </p:sp>
      <p:sp>
        <p:nvSpPr>
          <p:cNvPr id="28675" name="Rectangle 3"/>
          <p:cNvSpPr>
            <a:spLocks noGrp="1" noChangeArrowheads="1"/>
          </p:cNvSpPr>
          <p:nvPr>
            <p:ph type="body" idx="1"/>
          </p:nvPr>
        </p:nvSpPr>
        <p:spPr>
          <a:xfrm>
            <a:off x="609600" y="1524000"/>
            <a:ext cx="7086600" cy="4648200"/>
          </a:xfrm>
        </p:spPr>
        <p:txBody>
          <a:bodyPr/>
          <a:lstStyle/>
          <a:p>
            <a:pPr eaLnBrk="1" hangingPunct="1">
              <a:lnSpc>
                <a:spcPct val="90000"/>
              </a:lnSpc>
            </a:pPr>
            <a:r>
              <a:rPr lang="en-US" sz="1800">
                <a:ea typeface="ＭＳ Ｐゴシック" pitchFamily="-111" charset="-128"/>
                <a:cs typeface="ＭＳ Ｐゴシック" pitchFamily="-111" charset="-128"/>
              </a:rPr>
              <a:t>Two dimensional array of regularly spaced elements (</a:t>
            </a:r>
            <a:r>
              <a:rPr lang="en-US" sz="1800" i="1">
                <a:ea typeface="ＭＳ Ｐゴシック" pitchFamily="-111" charset="-128"/>
                <a:cs typeface="ＭＳ Ｐゴシック" pitchFamily="-111" charset="-128"/>
              </a:rPr>
              <a:t>pixels </a:t>
            </a:r>
            <a:r>
              <a:rPr lang="en-US" sz="1800">
                <a:ea typeface="ＭＳ Ｐゴシック" pitchFamily="-111" charset="-128"/>
                <a:cs typeface="ＭＳ Ｐゴシック" pitchFamily="-111" charset="-128"/>
              </a:rPr>
              <a:t>or </a:t>
            </a:r>
            <a:r>
              <a:rPr lang="en-US" sz="1800" i="1">
                <a:ea typeface="ＭＳ Ｐゴシック" pitchFamily="-111" charset="-128"/>
                <a:cs typeface="ＭＳ Ｐゴシック" pitchFamily="-111" charset="-128"/>
              </a:rPr>
              <a:t>cells</a:t>
            </a:r>
            <a:r>
              <a:rPr lang="en-US" sz="1800">
                <a:ea typeface="ＭＳ Ｐゴシック" pitchFamily="-111" charset="-128"/>
                <a:cs typeface="ＭＳ Ｐゴシック" pitchFamily="-111" charset="-128"/>
              </a:rPr>
              <a:t>)</a:t>
            </a:r>
          </a:p>
          <a:p>
            <a:pPr lvl="1" eaLnBrk="1" hangingPunct="1">
              <a:lnSpc>
                <a:spcPct val="90000"/>
              </a:lnSpc>
            </a:pPr>
            <a:r>
              <a:rPr lang="en-US" sz="1600"/>
              <a:t>Orthophotos</a:t>
            </a:r>
          </a:p>
          <a:p>
            <a:pPr lvl="1" eaLnBrk="1" hangingPunct="1">
              <a:lnSpc>
                <a:spcPct val="90000"/>
              </a:lnSpc>
            </a:pPr>
            <a:r>
              <a:rPr lang="en-US" sz="1600"/>
              <a:t>Remote Sensing</a:t>
            </a:r>
          </a:p>
          <a:p>
            <a:pPr lvl="1" eaLnBrk="1" hangingPunct="1">
              <a:lnSpc>
                <a:spcPct val="90000"/>
              </a:lnSpc>
            </a:pPr>
            <a:r>
              <a:rPr lang="en-US" sz="1600"/>
              <a:t>Gridded data (raster GIS)</a:t>
            </a:r>
          </a:p>
          <a:p>
            <a:pPr eaLnBrk="1" hangingPunct="1">
              <a:lnSpc>
                <a:spcPct val="90000"/>
              </a:lnSpc>
            </a:pPr>
            <a:r>
              <a:rPr lang="en-US" sz="1800">
                <a:ea typeface="ＭＳ Ｐゴシック" pitchFamily="-111" charset="-128"/>
                <a:cs typeface="ＭＳ Ｐゴシック" pitchFamily="-111" charset="-128"/>
              </a:rPr>
              <a:t>Image data is collected by a variety of technologies</a:t>
            </a:r>
          </a:p>
          <a:p>
            <a:pPr lvl="1" eaLnBrk="1" hangingPunct="1">
              <a:lnSpc>
                <a:spcPct val="90000"/>
              </a:lnSpc>
            </a:pPr>
            <a:r>
              <a:rPr lang="en-US" sz="1600"/>
              <a:t>Satellite remote sensing</a:t>
            </a:r>
          </a:p>
          <a:p>
            <a:pPr lvl="1" eaLnBrk="1" hangingPunct="1">
              <a:lnSpc>
                <a:spcPct val="90000"/>
              </a:lnSpc>
            </a:pPr>
            <a:r>
              <a:rPr lang="en-US" sz="1600"/>
              <a:t>Airborne photogrammetry</a:t>
            </a:r>
          </a:p>
          <a:p>
            <a:pPr lvl="1" eaLnBrk="1" hangingPunct="1">
              <a:lnSpc>
                <a:spcPct val="90000"/>
              </a:lnSpc>
            </a:pPr>
            <a:r>
              <a:rPr lang="en-US" sz="1600"/>
              <a:t>Sonar</a:t>
            </a:r>
          </a:p>
          <a:p>
            <a:pPr eaLnBrk="1" hangingPunct="1">
              <a:lnSpc>
                <a:spcPct val="90000"/>
              </a:lnSpc>
            </a:pPr>
            <a:r>
              <a:rPr lang="en-US" sz="1800">
                <a:ea typeface="ＭＳ Ｐゴシック" pitchFamily="-111" charset="-128"/>
                <a:cs typeface="ＭＳ Ｐゴシック" pitchFamily="-111" charset="-128"/>
              </a:rPr>
              <a:t>Digital images can be composed of one or more bands</a:t>
            </a:r>
          </a:p>
          <a:p>
            <a:pPr lvl="1" eaLnBrk="1" hangingPunct="1">
              <a:lnSpc>
                <a:spcPct val="90000"/>
              </a:lnSpc>
            </a:pPr>
            <a:r>
              <a:rPr lang="en-US" sz="1600"/>
              <a:t>Bands often represent an interval of wavelengths along the electromagnetic spectrum</a:t>
            </a:r>
          </a:p>
          <a:p>
            <a:pPr lvl="1" eaLnBrk="1" hangingPunct="1">
              <a:lnSpc>
                <a:spcPct val="90000"/>
              </a:lnSpc>
            </a:pPr>
            <a:r>
              <a:rPr lang="en-US" sz="1600"/>
              <a:t>Band data can be simultaneously recorded</a:t>
            </a:r>
          </a:p>
        </p:txBody>
      </p:sp>
      <p:grpSp>
        <p:nvGrpSpPr>
          <p:cNvPr id="28676" name="Group 4"/>
          <p:cNvGrpSpPr>
            <a:grpSpLocks/>
          </p:cNvGrpSpPr>
          <p:nvPr/>
        </p:nvGrpSpPr>
        <p:grpSpPr bwMode="auto">
          <a:xfrm>
            <a:off x="7696200" y="1600200"/>
            <a:ext cx="1981200" cy="1900238"/>
            <a:chOff x="4128" y="1728"/>
            <a:chExt cx="1152" cy="1197"/>
          </a:xfrm>
        </p:grpSpPr>
        <p:grpSp>
          <p:nvGrpSpPr>
            <p:cNvPr id="28741" name="Group 5"/>
            <p:cNvGrpSpPr>
              <a:grpSpLocks/>
            </p:cNvGrpSpPr>
            <p:nvPr/>
          </p:nvGrpSpPr>
          <p:grpSpPr bwMode="auto">
            <a:xfrm>
              <a:off x="4128" y="1872"/>
              <a:ext cx="1152" cy="189"/>
              <a:chOff x="4128" y="1872"/>
              <a:chExt cx="1152" cy="189"/>
            </a:xfrm>
          </p:grpSpPr>
          <p:grpSp>
            <p:nvGrpSpPr>
              <p:cNvPr id="28917" name="Group 6"/>
              <p:cNvGrpSpPr>
                <a:grpSpLocks/>
              </p:cNvGrpSpPr>
              <p:nvPr/>
            </p:nvGrpSpPr>
            <p:grpSpPr bwMode="auto">
              <a:xfrm>
                <a:off x="4128" y="1872"/>
                <a:ext cx="144" cy="189"/>
                <a:chOff x="4128" y="1896"/>
                <a:chExt cx="144" cy="189"/>
              </a:xfrm>
            </p:grpSpPr>
            <p:sp>
              <p:nvSpPr>
                <p:cNvPr id="28939" name="Rectangle 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40" name="Text Box 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28918" name="Group 9"/>
              <p:cNvGrpSpPr>
                <a:grpSpLocks/>
              </p:cNvGrpSpPr>
              <p:nvPr/>
            </p:nvGrpSpPr>
            <p:grpSpPr bwMode="auto">
              <a:xfrm>
                <a:off x="4272" y="1872"/>
                <a:ext cx="144" cy="189"/>
                <a:chOff x="4128" y="1896"/>
                <a:chExt cx="144" cy="189"/>
              </a:xfrm>
            </p:grpSpPr>
            <p:sp>
              <p:nvSpPr>
                <p:cNvPr id="28937" name="Rectangle 1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38" name="Text Box 1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919" name="Group 12"/>
              <p:cNvGrpSpPr>
                <a:grpSpLocks/>
              </p:cNvGrpSpPr>
              <p:nvPr/>
            </p:nvGrpSpPr>
            <p:grpSpPr bwMode="auto">
              <a:xfrm>
                <a:off x="4416" y="1872"/>
                <a:ext cx="144" cy="189"/>
                <a:chOff x="4128" y="1896"/>
                <a:chExt cx="144" cy="189"/>
              </a:xfrm>
            </p:grpSpPr>
            <p:sp>
              <p:nvSpPr>
                <p:cNvPr id="28935" name="Rectangle 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36" name="Text Box 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920" name="Group 15"/>
              <p:cNvGrpSpPr>
                <a:grpSpLocks/>
              </p:cNvGrpSpPr>
              <p:nvPr/>
            </p:nvGrpSpPr>
            <p:grpSpPr bwMode="auto">
              <a:xfrm>
                <a:off x="4560" y="1872"/>
                <a:ext cx="144" cy="189"/>
                <a:chOff x="4128" y="1896"/>
                <a:chExt cx="144" cy="189"/>
              </a:xfrm>
            </p:grpSpPr>
            <p:sp>
              <p:nvSpPr>
                <p:cNvPr id="28933" name="Rectangle 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34" name="Text Box 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921" name="Group 18"/>
              <p:cNvGrpSpPr>
                <a:grpSpLocks/>
              </p:cNvGrpSpPr>
              <p:nvPr/>
            </p:nvGrpSpPr>
            <p:grpSpPr bwMode="auto">
              <a:xfrm>
                <a:off x="4704" y="1872"/>
                <a:ext cx="144" cy="189"/>
                <a:chOff x="4128" y="1896"/>
                <a:chExt cx="144" cy="189"/>
              </a:xfrm>
            </p:grpSpPr>
            <p:sp>
              <p:nvSpPr>
                <p:cNvPr id="28931" name="Rectangle 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32" name="Text Box 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922" name="Group 21"/>
              <p:cNvGrpSpPr>
                <a:grpSpLocks/>
              </p:cNvGrpSpPr>
              <p:nvPr/>
            </p:nvGrpSpPr>
            <p:grpSpPr bwMode="auto">
              <a:xfrm>
                <a:off x="5136" y="1872"/>
                <a:ext cx="144" cy="189"/>
                <a:chOff x="4128" y="1896"/>
                <a:chExt cx="144" cy="189"/>
              </a:xfrm>
            </p:grpSpPr>
            <p:sp>
              <p:nvSpPr>
                <p:cNvPr id="28929" name="Rectangle 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30" name="Text Box 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28923" name="Group 24"/>
              <p:cNvGrpSpPr>
                <a:grpSpLocks/>
              </p:cNvGrpSpPr>
              <p:nvPr/>
            </p:nvGrpSpPr>
            <p:grpSpPr bwMode="auto">
              <a:xfrm>
                <a:off x="4992" y="1872"/>
                <a:ext cx="144" cy="189"/>
                <a:chOff x="4128" y="1896"/>
                <a:chExt cx="144" cy="189"/>
              </a:xfrm>
            </p:grpSpPr>
            <p:sp>
              <p:nvSpPr>
                <p:cNvPr id="28927" name="Rectangle 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28" name="Text Box 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28924" name="Group 27"/>
              <p:cNvGrpSpPr>
                <a:grpSpLocks/>
              </p:cNvGrpSpPr>
              <p:nvPr/>
            </p:nvGrpSpPr>
            <p:grpSpPr bwMode="auto">
              <a:xfrm>
                <a:off x="4848" y="1872"/>
                <a:ext cx="144" cy="189"/>
                <a:chOff x="4128" y="1896"/>
                <a:chExt cx="144" cy="189"/>
              </a:xfrm>
            </p:grpSpPr>
            <p:sp>
              <p:nvSpPr>
                <p:cNvPr id="28925" name="Rectangle 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26" name="Text Box 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28742" name="Group 30"/>
            <p:cNvGrpSpPr>
              <a:grpSpLocks/>
            </p:cNvGrpSpPr>
            <p:nvPr/>
          </p:nvGrpSpPr>
          <p:grpSpPr bwMode="auto">
            <a:xfrm>
              <a:off x="4128" y="2016"/>
              <a:ext cx="1152" cy="189"/>
              <a:chOff x="4128" y="1872"/>
              <a:chExt cx="1152" cy="189"/>
            </a:xfrm>
          </p:grpSpPr>
          <p:grpSp>
            <p:nvGrpSpPr>
              <p:cNvPr id="28893" name="Group 31"/>
              <p:cNvGrpSpPr>
                <a:grpSpLocks/>
              </p:cNvGrpSpPr>
              <p:nvPr/>
            </p:nvGrpSpPr>
            <p:grpSpPr bwMode="auto">
              <a:xfrm>
                <a:off x="4128" y="1872"/>
                <a:ext cx="144" cy="189"/>
                <a:chOff x="4128" y="1896"/>
                <a:chExt cx="144" cy="189"/>
              </a:xfrm>
            </p:grpSpPr>
            <p:sp>
              <p:nvSpPr>
                <p:cNvPr id="28915" name="Rectangle 3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16" name="Text Box 3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94" name="Group 34"/>
              <p:cNvGrpSpPr>
                <a:grpSpLocks/>
              </p:cNvGrpSpPr>
              <p:nvPr/>
            </p:nvGrpSpPr>
            <p:grpSpPr bwMode="auto">
              <a:xfrm>
                <a:off x="4272" y="1872"/>
                <a:ext cx="144" cy="189"/>
                <a:chOff x="4128" y="1896"/>
                <a:chExt cx="144" cy="189"/>
              </a:xfrm>
            </p:grpSpPr>
            <p:sp>
              <p:nvSpPr>
                <p:cNvPr id="28913" name="Rectangle 3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14" name="Text Box 3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95" name="Group 37"/>
              <p:cNvGrpSpPr>
                <a:grpSpLocks/>
              </p:cNvGrpSpPr>
              <p:nvPr/>
            </p:nvGrpSpPr>
            <p:grpSpPr bwMode="auto">
              <a:xfrm>
                <a:off x="4416" y="1872"/>
                <a:ext cx="144" cy="189"/>
                <a:chOff x="4128" y="1896"/>
                <a:chExt cx="144" cy="189"/>
              </a:xfrm>
            </p:grpSpPr>
            <p:sp>
              <p:nvSpPr>
                <p:cNvPr id="28911" name="Rectangle 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12" name="Text Box 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28896" name="Group 40"/>
              <p:cNvGrpSpPr>
                <a:grpSpLocks/>
              </p:cNvGrpSpPr>
              <p:nvPr/>
            </p:nvGrpSpPr>
            <p:grpSpPr bwMode="auto">
              <a:xfrm>
                <a:off x="4560" y="1872"/>
                <a:ext cx="144" cy="189"/>
                <a:chOff x="4128" y="1896"/>
                <a:chExt cx="144" cy="189"/>
              </a:xfrm>
            </p:grpSpPr>
            <p:sp>
              <p:nvSpPr>
                <p:cNvPr id="28909" name="Rectangle 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10" name="Text Box 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28897" name="Group 43"/>
              <p:cNvGrpSpPr>
                <a:grpSpLocks/>
              </p:cNvGrpSpPr>
              <p:nvPr/>
            </p:nvGrpSpPr>
            <p:grpSpPr bwMode="auto">
              <a:xfrm>
                <a:off x="4704" y="1872"/>
                <a:ext cx="144" cy="189"/>
                <a:chOff x="4128" y="1896"/>
                <a:chExt cx="144" cy="189"/>
              </a:xfrm>
            </p:grpSpPr>
            <p:sp>
              <p:nvSpPr>
                <p:cNvPr id="28907" name="Rectangle 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08" name="Text Box 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98" name="Group 46"/>
              <p:cNvGrpSpPr>
                <a:grpSpLocks/>
              </p:cNvGrpSpPr>
              <p:nvPr/>
            </p:nvGrpSpPr>
            <p:grpSpPr bwMode="auto">
              <a:xfrm>
                <a:off x="5136" y="1872"/>
                <a:ext cx="144" cy="189"/>
                <a:chOff x="4128" y="1896"/>
                <a:chExt cx="144" cy="189"/>
              </a:xfrm>
            </p:grpSpPr>
            <p:sp>
              <p:nvSpPr>
                <p:cNvPr id="28905" name="Rectangle 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06" name="Text Box 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99" name="Group 49"/>
              <p:cNvGrpSpPr>
                <a:grpSpLocks/>
              </p:cNvGrpSpPr>
              <p:nvPr/>
            </p:nvGrpSpPr>
            <p:grpSpPr bwMode="auto">
              <a:xfrm>
                <a:off x="4992" y="1872"/>
                <a:ext cx="144" cy="189"/>
                <a:chOff x="4128" y="1896"/>
                <a:chExt cx="144" cy="189"/>
              </a:xfrm>
            </p:grpSpPr>
            <p:sp>
              <p:nvSpPr>
                <p:cNvPr id="28903" name="Rectangle 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04" name="Text Box 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900" name="Group 52"/>
              <p:cNvGrpSpPr>
                <a:grpSpLocks/>
              </p:cNvGrpSpPr>
              <p:nvPr/>
            </p:nvGrpSpPr>
            <p:grpSpPr bwMode="auto">
              <a:xfrm>
                <a:off x="4848" y="1872"/>
                <a:ext cx="144" cy="189"/>
                <a:chOff x="4128" y="1896"/>
                <a:chExt cx="144" cy="189"/>
              </a:xfrm>
            </p:grpSpPr>
            <p:sp>
              <p:nvSpPr>
                <p:cNvPr id="28901" name="Rectangle 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902" name="Text Box 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28743" name="Group 55"/>
            <p:cNvGrpSpPr>
              <a:grpSpLocks/>
            </p:cNvGrpSpPr>
            <p:nvPr/>
          </p:nvGrpSpPr>
          <p:grpSpPr bwMode="auto">
            <a:xfrm>
              <a:off x="4128" y="2160"/>
              <a:ext cx="1152" cy="189"/>
              <a:chOff x="4128" y="1872"/>
              <a:chExt cx="1152" cy="189"/>
            </a:xfrm>
          </p:grpSpPr>
          <p:grpSp>
            <p:nvGrpSpPr>
              <p:cNvPr id="28869" name="Group 56"/>
              <p:cNvGrpSpPr>
                <a:grpSpLocks/>
              </p:cNvGrpSpPr>
              <p:nvPr/>
            </p:nvGrpSpPr>
            <p:grpSpPr bwMode="auto">
              <a:xfrm>
                <a:off x="4128" y="1872"/>
                <a:ext cx="144" cy="189"/>
                <a:chOff x="4128" y="1896"/>
                <a:chExt cx="144" cy="189"/>
              </a:xfrm>
            </p:grpSpPr>
            <p:sp>
              <p:nvSpPr>
                <p:cNvPr id="28891" name="Rectangle 5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92" name="Text Box 5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70" name="Group 59"/>
              <p:cNvGrpSpPr>
                <a:grpSpLocks/>
              </p:cNvGrpSpPr>
              <p:nvPr/>
            </p:nvGrpSpPr>
            <p:grpSpPr bwMode="auto">
              <a:xfrm>
                <a:off x="4272" y="1872"/>
                <a:ext cx="144" cy="189"/>
                <a:chOff x="4128" y="1896"/>
                <a:chExt cx="144" cy="189"/>
              </a:xfrm>
            </p:grpSpPr>
            <p:sp>
              <p:nvSpPr>
                <p:cNvPr id="28889" name="Rectangle 6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90" name="Text Box 6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71" name="Group 62"/>
              <p:cNvGrpSpPr>
                <a:grpSpLocks/>
              </p:cNvGrpSpPr>
              <p:nvPr/>
            </p:nvGrpSpPr>
            <p:grpSpPr bwMode="auto">
              <a:xfrm>
                <a:off x="4416" y="1872"/>
                <a:ext cx="144" cy="189"/>
                <a:chOff x="4128" y="1896"/>
                <a:chExt cx="144" cy="189"/>
              </a:xfrm>
            </p:grpSpPr>
            <p:sp>
              <p:nvSpPr>
                <p:cNvPr id="28887" name="Rectangle 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88" name="Text Box 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28872" name="Group 65"/>
              <p:cNvGrpSpPr>
                <a:grpSpLocks/>
              </p:cNvGrpSpPr>
              <p:nvPr/>
            </p:nvGrpSpPr>
            <p:grpSpPr bwMode="auto">
              <a:xfrm>
                <a:off x="4560" y="1872"/>
                <a:ext cx="144" cy="189"/>
                <a:chOff x="4128" y="1896"/>
                <a:chExt cx="144" cy="189"/>
              </a:xfrm>
            </p:grpSpPr>
            <p:sp>
              <p:nvSpPr>
                <p:cNvPr id="28885" name="Rectangle 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86" name="Text Box 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73" name="Group 68"/>
              <p:cNvGrpSpPr>
                <a:grpSpLocks/>
              </p:cNvGrpSpPr>
              <p:nvPr/>
            </p:nvGrpSpPr>
            <p:grpSpPr bwMode="auto">
              <a:xfrm>
                <a:off x="4704" y="1872"/>
                <a:ext cx="144" cy="189"/>
                <a:chOff x="4128" y="1896"/>
                <a:chExt cx="144" cy="189"/>
              </a:xfrm>
            </p:grpSpPr>
            <p:sp>
              <p:nvSpPr>
                <p:cNvPr id="28883" name="Rectangle 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84" name="Text Box 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74" name="Group 71"/>
              <p:cNvGrpSpPr>
                <a:grpSpLocks/>
              </p:cNvGrpSpPr>
              <p:nvPr/>
            </p:nvGrpSpPr>
            <p:grpSpPr bwMode="auto">
              <a:xfrm>
                <a:off x="5136" y="1872"/>
                <a:ext cx="144" cy="189"/>
                <a:chOff x="4128" y="1896"/>
                <a:chExt cx="144" cy="189"/>
              </a:xfrm>
            </p:grpSpPr>
            <p:sp>
              <p:nvSpPr>
                <p:cNvPr id="28881" name="Rectangle 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82" name="Text Box 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75" name="Group 74"/>
              <p:cNvGrpSpPr>
                <a:grpSpLocks/>
              </p:cNvGrpSpPr>
              <p:nvPr/>
            </p:nvGrpSpPr>
            <p:grpSpPr bwMode="auto">
              <a:xfrm>
                <a:off x="4992" y="1872"/>
                <a:ext cx="144" cy="189"/>
                <a:chOff x="4128" y="1896"/>
                <a:chExt cx="144" cy="189"/>
              </a:xfrm>
            </p:grpSpPr>
            <p:sp>
              <p:nvSpPr>
                <p:cNvPr id="28879" name="Rectangle 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80" name="Text Box 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76" name="Group 77"/>
              <p:cNvGrpSpPr>
                <a:grpSpLocks/>
              </p:cNvGrpSpPr>
              <p:nvPr/>
            </p:nvGrpSpPr>
            <p:grpSpPr bwMode="auto">
              <a:xfrm>
                <a:off x="4848" y="1872"/>
                <a:ext cx="144" cy="189"/>
                <a:chOff x="4128" y="1896"/>
                <a:chExt cx="144" cy="189"/>
              </a:xfrm>
            </p:grpSpPr>
            <p:sp>
              <p:nvSpPr>
                <p:cNvPr id="28877" name="Rectangle 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78" name="Text Box 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28744" name="Group 80"/>
            <p:cNvGrpSpPr>
              <a:grpSpLocks/>
            </p:cNvGrpSpPr>
            <p:nvPr/>
          </p:nvGrpSpPr>
          <p:grpSpPr bwMode="auto">
            <a:xfrm>
              <a:off x="4128" y="2304"/>
              <a:ext cx="1152" cy="189"/>
              <a:chOff x="4128" y="1872"/>
              <a:chExt cx="1152" cy="189"/>
            </a:xfrm>
          </p:grpSpPr>
          <p:grpSp>
            <p:nvGrpSpPr>
              <p:cNvPr id="28845" name="Group 81"/>
              <p:cNvGrpSpPr>
                <a:grpSpLocks/>
              </p:cNvGrpSpPr>
              <p:nvPr/>
            </p:nvGrpSpPr>
            <p:grpSpPr bwMode="auto">
              <a:xfrm>
                <a:off x="4128" y="1872"/>
                <a:ext cx="144" cy="189"/>
                <a:chOff x="4128" y="1896"/>
                <a:chExt cx="144" cy="189"/>
              </a:xfrm>
            </p:grpSpPr>
            <p:sp>
              <p:nvSpPr>
                <p:cNvPr id="28867" name="Rectangle 8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68" name="Text Box 8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46" name="Group 84"/>
              <p:cNvGrpSpPr>
                <a:grpSpLocks/>
              </p:cNvGrpSpPr>
              <p:nvPr/>
            </p:nvGrpSpPr>
            <p:grpSpPr bwMode="auto">
              <a:xfrm>
                <a:off x="4272" y="1872"/>
                <a:ext cx="144" cy="189"/>
                <a:chOff x="4128" y="1896"/>
                <a:chExt cx="144" cy="189"/>
              </a:xfrm>
            </p:grpSpPr>
            <p:sp>
              <p:nvSpPr>
                <p:cNvPr id="28865" name="Rectangle 8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66" name="Text Box 8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47" name="Group 87"/>
              <p:cNvGrpSpPr>
                <a:grpSpLocks/>
              </p:cNvGrpSpPr>
              <p:nvPr/>
            </p:nvGrpSpPr>
            <p:grpSpPr bwMode="auto">
              <a:xfrm>
                <a:off x="4416" y="1872"/>
                <a:ext cx="144" cy="189"/>
                <a:chOff x="4128" y="1896"/>
                <a:chExt cx="144" cy="189"/>
              </a:xfrm>
            </p:grpSpPr>
            <p:sp>
              <p:nvSpPr>
                <p:cNvPr id="28863" name="Rectangle 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64" name="Text Box 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48" name="Group 90"/>
              <p:cNvGrpSpPr>
                <a:grpSpLocks/>
              </p:cNvGrpSpPr>
              <p:nvPr/>
            </p:nvGrpSpPr>
            <p:grpSpPr bwMode="auto">
              <a:xfrm>
                <a:off x="4560" y="1872"/>
                <a:ext cx="144" cy="189"/>
                <a:chOff x="4128" y="1896"/>
                <a:chExt cx="144" cy="189"/>
              </a:xfrm>
            </p:grpSpPr>
            <p:sp>
              <p:nvSpPr>
                <p:cNvPr id="28861" name="Rectangle 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62" name="Text Box 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49" name="Group 93"/>
              <p:cNvGrpSpPr>
                <a:grpSpLocks/>
              </p:cNvGrpSpPr>
              <p:nvPr/>
            </p:nvGrpSpPr>
            <p:grpSpPr bwMode="auto">
              <a:xfrm>
                <a:off x="4704" y="1872"/>
                <a:ext cx="144" cy="189"/>
                <a:chOff x="4128" y="1896"/>
                <a:chExt cx="144" cy="189"/>
              </a:xfrm>
            </p:grpSpPr>
            <p:sp>
              <p:nvSpPr>
                <p:cNvPr id="28859" name="Rectangle 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60" name="Text Box 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28850" name="Group 96"/>
              <p:cNvGrpSpPr>
                <a:grpSpLocks/>
              </p:cNvGrpSpPr>
              <p:nvPr/>
            </p:nvGrpSpPr>
            <p:grpSpPr bwMode="auto">
              <a:xfrm>
                <a:off x="5136" y="1872"/>
                <a:ext cx="144" cy="189"/>
                <a:chOff x="4128" y="1896"/>
                <a:chExt cx="144" cy="189"/>
              </a:xfrm>
            </p:grpSpPr>
            <p:sp>
              <p:nvSpPr>
                <p:cNvPr id="28857" name="Rectangle 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58" name="Text Box 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51" name="Group 99"/>
              <p:cNvGrpSpPr>
                <a:grpSpLocks/>
              </p:cNvGrpSpPr>
              <p:nvPr/>
            </p:nvGrpSpPr>
            <p:grpSpPr bwMode="auto">
              <a:xfrm>
                <a:off x="4992" y="1872"/>
                <a:ext cx="144" cy="189"/>
                <a:chOff x="4128" y="1896"/>
                <a:chExt cx="144" cy="189"/>
              </a:xfrm>
            </p:grpSpPr>
            <p:sp>
              <p:nvSpPr>
                <p:cNvPr id="28855" name="Rectangle 1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56" name="Text Box 1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52" name="Group 102"/>
              <p:cNvGrpSpPr>
                <a:grpSpLocks/>
              </p:cNvGrpSpPr>
              <p:nvPr/>
            </p:nvGrpSpPr>
            <p:grpSpPr bwMode="auto">
              <a:xfrm>
                <a:off x="4848" y="1872"/>
                <a:ext cx="144" cy="189"/>
                <a:chOff x="4128" y="1896"/>
                <a:chExt cx="144" cy="189"/>
              </a:xfrm>
            </p:grpSpPr>
            <p:sp>
              <p:nvSpPr>
                <p:cNvPr id="28853" name="Rectangle 1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54" name="Text Box 1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28745" name="Group 105"/>
            <p:cNvGrpSpPr>
              <a:grpSpLocks/>
            </p:cNvGrpSpPr>
            <p:nvPr/>
          </p:nvGrpSpPr>
          <p:grpSpPr bwMode="auto">
            <a:xfrm>
              <a:off x="4128" y="2448"/>
              <a:ext cx="1152" cy="189"/>
              <a:chOff x="4128" y="1872"/>
              <a:chExt cx="1152" cy="189"/>
            </a:xfrm>
          </p:grpSpPr>
          <p:grpSp>
            <p:nvGrpSpPr>
              <p:cNvPr id="28821" name="Group 106"/>
              <p:cNvGrpSpPr>
                <a:grpSpLocks/>
              </p:cNvGrpSpPr>
              <p:nvPr/>
            </p:nvGrpSpPr>
            <p:grpSpPr bwMode="auto">
              <a:xfrm>
                <a:off x="4128" y="1872"/>
                <a:ext cx="144" cy="189"/>
                <a:chOff x="4128" y="1896"/>
                <a:chExt cx="144" cy="189"/>
              </a:xfrm>
            </p:grpSpPr>
            <p:sp>
              <p:nvSpPr>
                <p:cNvPr id="28843" name="Rectangle 10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44" name="Text Box 10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822" name="Group 109"/>
              <p:cNvGrpSpPr>
                <a:grpSpLocks/>
              </p:cNvGrpSpPr>
              <p:nvPr/>
            </p:nvGrpSpPr>
            <p:grpSpPr bwMode="auto">
              <a:xfrm>
                <a:off x="4272" y="1872"/>
                <a:ext cx="144" cy="189"/>
                <a:chOff x="4128" y="1896"/>
                <a:chExt cx="144" cy="189"/>
              </a:xfrm>
            </p:grpSpPr>
            <p:sp>
              <p:nvSpPr>
                <p:cNvPr id="28841" name="Rectangle 11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42" name="Text Box 11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23" name="Group 112"/>
              <p:cNvGrpSpPr>
                <a:grpSpLocks/>
              </p:cNvGrpSpPr>
              <p:nvPr/>
            </p:nvGrpSpPr>
            <p:grpSpPr bwMode="auto">
              <a:xfrm>
                <a:off x="4416" y="1872"/>
                <a:ext cx="144" cy="189"/>
                <a:chOff x="4128" y="1896"/>
                <a:chExt cx="144" cy="189"/>
              </a:xfrm>
            </p:grpSpPr>
            <p:sp>
              <p:nvSpPr>
                <p:cNvPr id="28839" name="Rectangle 1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40" name="Text Box 1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24" name="Group 115"/>
              <p:cNvGrpSpPr>
                <a:grpSpLocks/>
              </p:cNvGrpSpPr>
              <p:nvPr/>
            </p:nvGrpSpPr>
            <p:grpSpPr bwMode="auto">
              <a:xfrm>
                <a:off x="4560" y="1872"/>
                <a:ext cx="144" cy="189"/>
                <a:chOff x="4128" y="1896"/>
                <a:chExt cx="144" cy="189"/>
              </a:xfrm>
            </p:grpSpPr>
            <p:sp>
              <p:nvSpPr>
                <p:cNvPr id="28837" name="Rectangle 1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38" name="Text Box 1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28825" name="Group 118"/>
              <p:cNvGrpSpPr>
                <a:grpSpLocks/>
              </p:cNvGrpSpPr>
              <p:nvPr/>
            </p:nvGrpSpPr>
            <p:grpSpPr bwMode="auto">
              <a:xfrm>
                <a:off x="4704" y="1872"/>
                <a:ext cx="144" cy="189"/>
                <a:chOff x="4128" y="1896"/>
                <a:chExt cx="144" cy="189"/>
              </a:xfrm>
            </p:grpSpPr>
            <p:sp>
              <p:nvSpPr>
                <p:cNvPr id="28835" name="Rectangle 1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36" name="Text Box 1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26" name="Group 121"/>
              <p:cNvGrpSpPr>
                <a:grpSpLocks/>
              </p:cNvGrpSpPr>
              <p:nvPr/>
            </p:nvGrpSpPr>
            <p:grpSpPr bwMode="auto">
              <a:xfrm>
                <a:off x="5136" y="1872"/>
                <a:ext cx="144" cy="189"/>
                <a:chOff x="4128" y="1896"/>
                <a:chExt cx="144" cy="189"/>
              </a:xfrm>
            </p:grpSpPr>
            <p:sp>
              <p:nvSpPr>
                <p:cNvPr id="28833" name="Rectangle 1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34" name="Text Box 1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827" name="Group 124"/>
              <p:cNvGrpSpPr>
                <a:grpSpLocks/>
              </p:cNvGrpSpPr>
              <p:nvPr/>
            </p:nvGrpSpPr>
            <p:grpSpPr bwMode="auto">
              <a:xfrm>
                <a:off x="4992" y="1872"/>
                <a:ext cx="144" cy="189"/>
                <a:chOff x="4128" y="1896"/>
                <a:chExt cx="144" cy="189"/>
              </a:xfrm>
            </p:grpSpPr>
            <p:sp>
              <p:nvSpPr>
                <p:cNvPr id="28831" name="Rectangle 1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32" name="Text Box 1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828" name="Group 127"/>
              <p:cNvGrpSpPr>
                <a:grpSpLocks/>
              </p:cNvGrpSpPr>
              <p:nvPr/>
            </p:nvGrpSpPr>
            <p:grpSpPr bwMode="auto">
              <a:xfrm>
                <a:off x="4848" y="1872"/>
                <a:ext cx="144" cy="189"/>
                <a:chOff x="4128" y="1896"/>
                <a:chExt cx="144" cy="189"/>
              </a:xfrm>
            </p:grpSpPr>
            <p:sp>
              <p:nvSpPr>
                <p:cNvPr id="28829" name="Rectangle 1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30" name="Text Box 1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28746" name="Group 130"/>
            <p:cNvGrpSpPr>
              <a:grpSpLocks/>
            </p:cNvGrpSpPr>
            <p:nvPr/>
          </p:nvGrpSpPr>
          <p:grpSpPr bwMode="auto">
            <a:xfrm>
              <a:off x="4128" y="2592"/>
              <a:ext cx="1152" cy="189"/>
              <a:chOff x="4128" y="1872"/>
              <a:chExt cx="1152" cy="189"/>
            </a:xfrm>
          </p:grpSpPr>
          <p:grpSp>
            <p:nvGrpSpPr>
              <p:cNvPr id="28797" name="Group 131"/>
              <p:cNvGrpSpPr>
                <a:grpSpLocks/>
              </p:cNvGrpSpPr>
              <p:nvPr/>
            </p:nvGrpSpPr>
            <p:grpSpPr bwMode="auto">
              <a:xfrm>
                <a:off x="4128" y="1872"/>
                <a:ext cx="144" cy="189"/>
                <a:chOff x="4128" y="1896"/>
                <a:chExt cx="144" cy="189"/>
              </a:xfrm>
            </p:grpSpPr>
            <p:sp>
              <p:nvSpPr>
                <p:cNvPr id="28819" name="Rectangle 13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20" name="Text Box 13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798" name="Group 134"/>
              <p:cNvGrpSpPr>
                <a:grpSpLocks/>
              </p:cNvGrpSpPr>
              <p:nvPr/>
            </p:nvGrpSpPr>
            <p:grpSpPr bwMode="auto">
              <a:xfrm>
                <a:off x="4272" y="1872"/>
                <a:ext cx="144" cy="189"/>
                <a:chOff x="4128" y="1896"/>
                <a:chExt cx="144" cy="189"/>
              </a:xfrm>
            </p:grpSpPr>
            <p:sp>
              <p:nvSpPr>
                <p:cNvPr id="28817" name="Rectangle 13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18" name="Text Box 13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28799" name="Group 137"/>
              <p:cNvGrpSpPr>
                <a:grpSpLocks/>
              </p:cNvGrpSpPr>
              <p:nvPr/>
            </p:nvGrpSpPr>
            <p:grpSpPr bwMode="auto">
              <a:xfrm>
                <a:off x="4416" y="1872"/>
                <a:ext cx="144" cy="189"/>
                <a:chOff x="4128" y="1896"/>
                <a:chExt cx="144" cy="189"/>
              </a:xfrm>
            </p:grpSpPr>
            <p:sp>
              <p:nvSpPr>
                <p:cNvPr id="28815" name="Rectangle 1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16" name="Text Box 1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28800" name="Group 140"/>
              <p:cNvGrpSpPr>
                <a:grpSpLocks/>
              </p:cNvGrpSpPr>
              <p:nvPr/>
            </p:nvGrpSpPr>
            <p:grpSpPr bwMode="auto">
              <a:xfrm>
                <a:off x="4560" y="1872"/>
                <a:ext cx="144" cy="189"/>
                <a:chOff x="4128" y="1896"/>
                <a:chExt cx="144" cy="189"/>
              </a:xfrm>
            </p:grpSpPr>
            <p:sp>
              <p:nvSpPr>
                <p:cNvPr id="28813" name="Rectangle 1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14" name="Text Box 1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01" name="Group 143"/>
              <p:cNvGrpSpPr>
                <a:grpSpLocks/>
              </p:cNvGrpSpPr>
              <p:nvPr/>
            </p:nvGrpSpPr>
            <p:grpSpPr bwMode="auto">
              <a:xfrm>
                <a:off x="4704" y="1872"/>
                <a:ext cx="144" cy="189"/>
                <a:chOff x="4128" y="1896"/>
                <a:chExt cx="144" cy="189"/>
              </a:xfrm>
            </p:grpSpPr>
            <p:sp>
              <p:nvSpPr>
                <p:cNvPr id="28811" name="Rectangle 1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12" name="Text Box 1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802" name="Group 146"/>
              <p:cNvGrpSpPr>
                <a:grpSpLocks/>
              </p:cNvGrpSpPr>
              <p:nvPr/>
            </p:nvGrpSpPr>
            <p:grpSpPr bwMode="auto">
              <a:xfrm>
                <a:off x="5136" y="1872"/>
                <a:ext cx="144" cy="189"/>
                <a:chOff x="4128" y="1896"/>
                <a:chExt cx="144" cy="189"/>
              </a:xfrm>
            </p:grpSpPr>
            <p:sp>
              <p:nvSpPr>
                <p:cNvPr id="28809" name="Rectangle 1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10" name="Text Box 1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803" name="Group 149"/>
              <p:cNvGrpSpPr>
                <a:grpSpLocks/>
              </p:cNvGrpSpPr>
              <p:nvPr/>
            </p:nvGrpSpPr>
            <p:grpSpPr bwMode="auto">
              <a:xfrm>
                <a:off x="4992" y="1872"/>
                <a:ext cx="144" cy="189"/>
                <a:chOff x="4128" y="1896"/>
                <a:chExt cx="144" cy="189"/>
              </a:xfrm>
            </p:grpSpPr>
            <p:sp>
              <p:nvSpPr>
                <p:cNvPr id="28807" name="Rectangle 1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08" name="Text Box 1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804" name="Group 152"/>
              <p:cNvGrpSpPr>
                <a:grpSpLocks/>
              </p:cNvGrpSpPr>
              <p:nvPr/>
            </p:nvGrpSpPr>
            <p:grpSpPr bwMode="auto">
              <a:xfrm>
                <a:off x="4848" y="1872"/>
                <a:ext cx="144" cy="189"/>
                <a:chOff x="4128" y="1896"/>
                <a:chExt cx="144" cy="189"/>
              </a:xfrm>
            </p:grpSpPr>
            <p:sp>
              <p:nvSpPr>
                <p:cNvPr id="28805" name="Rectangle 1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806" name="Text Box 1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28747" name="Group 155"/>
            <p:cNvGrpSpPr>
              <a:grpSpLocks/>
            </p:cNvGrpSpPr>
            <p:nvPr/>
          </p:nvGrpSpPr>
          <p:grpSpPr bwMode="auto">
            <a:xfrm>
              <a:off x="4128" y="2736"/>
              <a:ext cx="1152" cy="189"/>
              <a:chOff x="4128" y="1872"/>
              <a:chExt cx="1152" cy="189"/>
            </a:xfrm>
          </p:grpSpPr>
          <p:grpSp>
            <p:nvGrpSpPr>
              <p:cNvPr id="28773" name="Group 156"/>
              <p:cNvGrpSpPr>
                <a:grpSpLocks/>
              </p:cNvGrpSpPr>
              <p:nvPr/>
            </p:nvGrpSpPr>
            <p:grpSpPr bwMode="auto">
              <a:xfrm>
                <a:off x="4128" y="1872"/>
                <a:ext cx="144" cy="189"/>
                <a:chOff x="4128" y="1896"/>
                <a:chExt cx="144" cy="189"/>
              </a:xfrm>
            </p:grpSpPr>
            <p:sp>
              <p:nvSpPr>
                <p:cNvPr id="28795" name="Rectangle 15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96" name="Text Box 15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774" name="Group 159"/>
              <p:cNvGrpSpPr>
                <a:grpSpLocks/>
              </p:cNvGrpSpPr>
              <p:nvPr/>
            </p:nvGrpSpPr>
            <p:grpSpPr bwMode="auto">
              <a:xfrm>
                <a:off x="4272" y="1872"/>
                <a:ext cx="144" cy="189"/>
                <a:chOff x="4128" y="1896"/>
                <a:chExt cx="144" cy="189"/>
              </a:xfrm>
            </p:grpSpPr>
            <p:sp>
              <p:nvSpPr>
                <p:cNvPr id="28793" name="Rectangle 16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94" name="Text Box 16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775" name="Group 162"/>
              <p:cNvGrpSpPr>
                <a:grpSpLocks/>
              </p:cNvGrpSpPr>
              <p:nvPr/>
            </p:nvGrpSpPr>
            <p:grpSpPr bwMode="auto">
              <a:xfrm>
                <a:off x="4416" y="1872"/>
                <a:ext cx="144" cy="189"/>
                <a:chOff x="4128" y="1896"/>
                <a:chExt cx="144" cy="189"/>
              </a:xfrm>
            </p:grpSpPr>
            <p:sp>
              <p:nvSpPr>
                <p:cNvPr id="28791" name="Rectangle 1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92" name="Text Box 1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28776" name="Group 165"/>
              <p:cNvGrpSpPr>
                <a:grpSpLocks/>
              </p:cNvGrpSpPr>
              <p:nvPr/>
            </p:nvGrpSpPr>
            <p:grpSpPr bwMode="auto">
              <a:xfrm>
                <a:off x="4560" y="1872"/>
                <a:ext cx="144" cy="189"/>
                <a:chOff x="4128" y="1896"/>
                <a:chExt cx="144" cy="189"/>
              </a:xfrm>
            </p:grpSpPr>
            <p:sp>
              <p:nvSpPr>
                <p:cNvPr id="28789" name="Rectangle 1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90" name="Text Box 1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777" name="Group 168"/>
              <p:cNvGrpSpPr>
                <a:grpSpLocks/>
              </p:cNvGrpSpPr>
              <p:nvPr/>
            </p:nvGrpSpPr>
            <p:grpSpPr bwMode="auto">
              <a:xfrm>
                <a:off x="4704" y="1872"/>
                <a:ext cx="144" cy="189"/>
                <a:chOff x="4128" y="1896"/>
                <a:chExt cx="144" cy="189"/>
              </a:xfrm>
            </p:grpSpPr>
            <p:sp>
              <p:nvSpPr>
                <p:cNvPr id="28787" name="Rectangle 1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88" name="Text Box 1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778" name="Group 171"/>
              <p:cNvGrpSpPr>
                <a:grpSpLocks/>
              </p:cNvGrpSpPr>
              <p:nvPr/>
            </p:nvGrpSpPr>
            <p:grpSpPr bwMode="auto">
              <a:xfrm>
                <a:off x="5136" y="1872"/>
                <a:ext cx="144" cy="189"/>
                <a:chOff x="4128" y="1896"/>
                <a:chExt cx="144" cy="189"/>
              </a:xfrm>
            </p:grpSpPr>
            <p:sp>
              <p:nvSpPr>
                <p:cNvPr id="28785" name="Rectangle 1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86" name="Text Box 1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779" name="Group 174"/>
              <p:cNvGrpSpPr>
                <a:grpSpLocks/>
              </p:cNvGrpSpPr>
              <p:nvPr/>
            </p:nvGrpSpPr>
            <p:grpSpPr bwMode="auto">
              <a:xfrm>
                <a:off x="4992" y="1872"/>
                <a:ext cx="144" cy="189"/>
                <a:chOff x="4128" y="1896"/>
                <a:chExt cx="144" cy="189"/>
              </a:xfrm>
            </p:grpSpPr>
            <p:sp>
              <p:nvSpPr>
                <p:cNvPr id="28783" name="Rectangle 1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84" name="Text Box 1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28780" name="Group 177"/>
              <p:cNvGrpSpPr>
                <a:grpSpLocks/>
              </p:cNvGrpSpPr>
              <p:nvPr/>
            </p:nvGrpSpPr>
            <p:grpSpPr bwMode="auto">
              <a:xfrm>
                <a:off x="4848" y="1872"/>
                <a:ext cx="144" cy="189"/>
                <a:chOff x="4128" y="1896"/>
                <a:chExt cx="144" cy="189"/>
              </a:xfrm>
            </p:grpSpPr>
            <p:sp>
              <p:nvSpPr>
                <p:cNvPr id="28781" name="Rectangle 1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82" name="Text Box 1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28748" name="Group 180"/>
            <p:cNvGrpSpPr>
              <a:grpSpLocks/>
            </p:cNvGrpSpPr>
            <p:nvPr/>
          </p:nvGrpSpPr>
          <p:grpSpPr bwMode="auto">
            <a:xfrm>
              <a:off x="4128" y="1728"/>
              <a:ext cx="1152" cy="189"/>
              <a:chOff x="4128" y="1872"/>
              <a:chExt cx="1152" cy="189"/>
            </a:xfrm>
          </p:grpSpPr>
          <p:grpSp>
            <p:nvGrpSpPr>
              <p:cNvPr id="28749" name="Group 181"/>
              <p:cNvGrpSpPr>
                <a:grpSpLocks/>
              </p:cNvGrpSpPr>
              <p:nvPr/>
            </p:nvGrpSpPr>
            <p:grpSpPr bwMode="auto">
              <a:xfrm>
                <a:off x="4128" y="1872"/>
                <a:ext cx="144" cy="189"/>
                <a:chOff x="4128" y="1896"/>
                <a:chExt cx="144" cy="189"/>
              </a:xfrm>
            </p:grpSpPr>
            <p:sp>
              <p:nvSpPr>
                <p:cNvPr id="28771" name="Rectangle 18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72" name="Text Box 18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28750" name="Group 184"/>
              <p:cNvGrpSpPr>
                <a:grpSpLocks/>
              </p:cNvGrpSpPr>
              <p:nvPr/>
            </p:nvGrpSpPr>
            <p:grpSpPr bwMode="auto">
              <a:xfrm>
                <a:off x="4272" y="1872"/>
                <a:ext cx="144" cy="189"/>
                <a:chOff x="4128" y="1896"/>
                <a:chExt cx="144" cy="189"/>
              </a:xfrm>
            </p:grpSpPr>
            <p:sp>
              <p:nvSpPr>
                <p:cNvPr id="28769" name="Rectangle 18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70" name="Text Box 18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28751" name="Group 187"/>
              <p:cNvGrpSpPr>
                <a:grpSpLocks/>
              </p:cNvGrpSpPr>
              <p:nvPr/>
            </p:nvGrpSpPr>
            <p:grpSpPr bwMode="auto">
              <a:xfrm>
                <a:off x="4416" y="1872"/>
                <a:ext cx="144" cy="189"/>
                <a:chOff x="4128" y="1896"/>
                <a:chExt cx="144" cy="189"/>
              </a:xfrm>
            </p:grpSpPr>
            <p:sp>
              <p:nvSpPr>
                <p:cNvPr id="28767" name="Rectangle 1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68" name="Text Box 1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28752" name="Group 190"/>
              <p:cNvGrpSpPr>
                <a:grpSpLocks/>
              </p:cNvGrpSpPr>
              <p:nvPr/>
            </p:nvGrpSpPr>
            <p:grpSpPr bwMode="auto">
              <a:xfrm>
                <a:off x="4560" y="1872"/>
                <a:ext cx="144" cy="189"/>
                <a:chOff x="4128" y="1896"/>
                <a:chExt cx="144" cy="189"/>
              </a:xfrm>
            </p:grpSpPr>
            <p:sp>
              <p:nvSpPr>
                <p:cNvPr id="28765" name="Rectangle 1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66" name="Text Box 1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28753" name="Group 193"/>
              <p:cNvGrpSpPr>
                <a:grpSpLocks/>
              </p:cNvGrpSpPr>
              <p:nvPr/>
            </p:nvGrpSpPr>
            <p:grpSpPr bwMode="auto">
              <a:xfrm>
                <a:off x="4704" y="1872"/>
                <a:ext cx="144" cy="189"/>
                <a:chOff x="4128" y="1896"/>
                <a:chExt cx="144" cy="189"/>
              </a:xfrm>
            </p:grpSpPr>
            <p:sp>
              <p:nvSpPr>
                <p:cNvPr id="28763" name="Rectangle 1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64" name="Text Box 1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28754" name="Group 196"/>
              <p:cNvGrpSpPr>
                <a:grpSpLocks/>
              </p:cNvGrpSpPr>
              <p:nvPr/>
            </p:nvGrpSpPr>
            <p:grpSpPr bwMode="auto">
              <a:xfrm>
                <a:off x="5136" y="1872"/>
                <a:ext cx="144" cy="189"/>
                <a:chOff x="4128" y="1896"/>
                <a:chExt cx="144" cy="189"/>
              </a:xfrm>
            </p:grpSpPr>
            <p:sp>
              <p:nvSpPr>
                <p:cNvPr id="28761" name="Rectangle 1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62" name="Text Box 1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28755" name="Group 199"/>
              <p:cNvGrpSpPr>
                <a:grpSpLocks/>
              </p:cNvGrpSpPr>
              <p:nvPr/>
            </p:nvGrpSpPr>
            <p:grpSpPr bwMode="auto">
              <a:xfrm>
                <a:off x="4992" y="1872"/>
                <a:ext cx="144" cy="189"/>
                <a:chOff x="4128" y="1896"/>
                <a:chExt cx="144" cy="189"/>
              </a:xfrm>
            </p:grpSpPr>
            <p:sp>
              <p:nvSpPr>
                <p:cNvPr id="28759" name="Rectangle 2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60" name="Text Box 2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28756" name="Group 202"/>
              <p:cNvGrpSpPr>
                <a:grpSpLocks/>
              </p:cNvGrpSpPr>
              <p:nvPr/>
            </p:nvGrpSpPr>
            <p:grpSpPr bwMode="auto">
              <a:xfrm>
                <a:off x="4848" y="1872"/>
                <a:ext cx="144" cy="189"/>
                <a:chOff x="4128" y="1896"/>
                <a:chExt cx="144" cy="189"/>
              </a:xfrm>
            </p:grpSpPr>
            <p:sp>
              <p:nvSpPr>
                <p:cNvPr id="28757" name="Rectangle 2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58" name="Text Box 2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sp>
        <p:nvSpPr>
          <p:cNvPr id="28677" name="Rectangle 206"/>
          <p:cNvSpPr>
            <a:spLocks noChangeArrowheads="1"/>
          </p:cNvSpPr>
          <p:nvPr/>
        </p:nvSpPr>
        <p:spPr bwMode="auto">
          <a:xfrm>
            <a:off x="7696200" y="3886200"/>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78" name="Rectangle 207"/>
          <p:cNvSpPr>
            <a:spLocks noChangeArrowheads="1"/>
          </p:cNvSpPr>
          <p:nvPr/>
        </p:nvSpPr>
        <p:spPr bwMode="auto">
          <a:xfrm>
            <a:off x="7943850" y="3886200"/>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79" name="Rectangle 208"/>
          <p:cNvSpPr>
            <a:spLocks noChangeArrowheads="1"/>
          </p:cNvSpPr>
          <p:nvPr/>
        </p:nvSpPr>
        <p:spPr bwMode="auto">
          <a:xfrm>
            <a:off x="8191500" y="3886200"/>
            <a:ext cx="247650" cy="228600"/>
          </a:xfrm>
          <a:prstGeom prst="rect">
            <a:avLst/>
          </a:prstGeom>
          <a:solidFill>
            <a:srgbClr val="6079E4"/>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0" name="Rectangle 209"/>
          <p:cNvSpPr>
            <a:spLocks noChangeArrowheads="1"/>
          </p:cNvSpPr>
          <p:nvPr/>
        </p:nvSpPr>
        <p:spPr bwMode="auto">
          <a:xfrm>
            <a:off x="8934450" y="3886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1" name="Rectangle 210"/>
          <p:cNvSpPr>
            <a:spLocks noChangeArrowheads="1"/>
          </p:cNvSpPr>
          <p:nvPr/>
        </p:nvSpPr>
        <p:spPr bwMode="auto">
          <a:xfrm>
            <a:off x="8439150" y="3886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2" name="Rectangle 211"/>
          <p:cNvSpPr>
            <a:spLocks noChangeArrowheads="1"/>
          </p:cNvSpPr>
          <p:nvPr/>
        </p:nvSpPr>
        <p:spPr bwMode="auto">
          <a:xfrm>
            <a:off x="8686800" y="38862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3" name="Rectangle 212"/>
          <p:cNvSpPr>
            <a:spLocks noChangeArrowheads="1"/>
          </p:cNvSpPr>
          <p:nvPr/>
        </p:nvSpPr>
        <p:spPr bwMode="auto">
          <a:xfrm>
            <a:off x="9182100" y="38862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4" name="Rectangle 213"/>
          <p:cNvSpPr>
            <a:spLocks noChangeArrowheads="1"/>
          </p:cNvSpPr>
          <p:nvPr/>
        </p:nvSpPr>
        <p:spPr bwMode="auto">
          <a:xfrm>
            <a:off x="9429750" y="38862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5" name="Rectangle 214"/>
          <p:cNvSpPr>
            <a:spLocks noChangeArrowheads="1"/>
          </p:cNvSpPr>
          <p:nvPr/>
        </p:nvSpPr>
        <p:spPr bwMode="auto">
          <a:xfrm>
            <a:off x="9182100" y="4114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6" name="Rectangle 215"/>
          <p:cNvSpPr>
            <a:spLocks noChangeArrowheads="1"/>
          </p:cNvSpPr>
          <p:nvPr/>
        </p:nvSpPr>
        <p:spPr bwMode="auto">
          <a:xfrm>
            <a:off x="9429750" y="4114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7" name="Rectangle 216"/>
          <p:cNvSpPr>
            <a:spLocks noChangeArrowheads="1"/>
          </p:cNvSpPr>
          <p:nvPr/>
        </p:nvSpPr>
        <p:spPr bwMode="auto">
          <a:xfrm>
            <a:off x="7696200" y="4114800"/>
            <a:ext cx="247650" cy="228600"/>
          </a:xfrm>
          <a:prstGeom prst="rect">
            <a:avLst/>
          </a:prstGeom>
          <a:solidFill>
            <a:schemeClr val="accent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8" name="Rectangle 217"/>
          <p:cNvSpPr>
            <a:spLocks noChangeArrowheads="1"/>
          </p:cNvSpPr>
          <p:nvPr/>
        </p:nvSpPr>
        <p:spPr bwMode="auto">
          <a:xfrm>
            <a:off x="7943850" y="4114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89" name="Rectangle 218"/>
          <p:cNvSpPr>
            <a:spLocks noChangeArrowheads="1"/>
          </p:cNvSpPr>
          <p:nvPr/>
        </p:nvSpPr>
        <p:spPr bwMode="auto">
          <a:xfrm>
            <a:off x="8191500" y="4114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0" name="Rectangle 219"/>
          <p:cNvSpPr>
            <a:spLocks noChangeArrowheads="1"/>
          </p:cNvSpPr>
          <p:nvPr/>
        </p:nvSpPr>
        <p:spPr bwMode="auto">
          <a:xfrm>
            <a:off x="8439150" y="4114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1" name="Rectangle 220"/>
          <p:cNvSpPr>
            <a:spLocks noChangeArrowheads="1"/>
          </p:cNvSpPr>
          <p:nvPr/>
        </p:nvSpPr>
        <p:spPr bwMode="auto">
          <a:xfrm>
            <a:off x="8686800" y="4114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2" name="Rectangle 221"/>
          <p:cNvSpPr>
            <a:spLocks noChangeArrowheads="1"/>
          </p:cNvSpPr>
          <p:nvPr/>
        </p:nvSpPr>
        <p:spPr bwMode="auto">
          <a:xfrm>
            <a:off x="8934450" y="4114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3" name="Rectangle 222"/>
          <p:cNvSpPr>
            <a:spLocks noChangeArrowheads="1"/>
          </p:cNvSpPr>
          <p:nvPr/>
        </p:nvSpPr>
        <p:spPr bwMode="auto">
          <a:xfrm>
            <a:off x="9429750" y="4343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4" name="Rectangle 223"/>
          <p:cNvSpPr>
            <a:spLocks noChangeArrowheads="1"/>
          </p:cNvSpPr>
          <p:nvPr/>
        </p:nvSpPr>
        <p:spPr bwMode="auto">
          <a:xfrm>
            <a:off x="7696200" y="4343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5" name="Rectangle 224"/>
          <p:cNvSpPr>
            <a:spLocks noChangeArrowheads="1"/>
          </p:cNvSpPr>
          <p:nvPr/>
        </p:nvSpPr>
        <p:spPr bwMode="auto">
          <a:xfrm>
            <a:off x="7943850" y="43434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6" name="Rectangle 225"/>
          <p:cNvSpPr>
            <a:spLocks noChangeArrowheads="1"/>
          </p:cNvSpPr>
          <p:nvPr/>
        </p:nvSpPr>
        <p:spPr bwMode="auto">
          <a:xfrm>
            <a:off x="8934450" y="43434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7" name="Rectangle 226"/>
          <p:cNvSpPr>
            <a:spLocks noChangeArrowheads="1"/>
          </p:cNvSpPr>
          <p:nvPr/>
        </p:nvSpPr>
        <p:spPr bwMode="auto">
          <a:xfrm>
            <a:off x="8439150" y="43434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8" name="Rectangle 227"/>
          <p:cNvSpPr>
            <a:spLocks noChangeArrowheads="1"/>
          </p:cNvSpPr>
          <p:nvPr/>
        </p:nvSpPr>
        <p:spPr bwMode="auto">
          <a:xfrm>
            <a:off x="8191500" y="43434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699" name="Rectangle 228"/>
          <p:cNvSpPr>
            <a:spLocks noChangeArrowheads="1"/>
          </p:cNvSpPr>
          <p:nvPr/>
        </p:nvSpPr>
        <p:spPr bwMode="auto">
          <a:xfrm>
            <a:off x="9182100" y="4343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0" name="Rectangle 229"/>
          <p:cNvSpPr>
            <a:spLocks noChangeArrowheads="1"/>
          </p:cNvSpPr>
          <p:nvPr/>
        </p:nvSpPr>
        <p:spPr bwMode="auto">
          <a:xfrm>
            <a:off x="8686800" y="4343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1" name="Rectangle 230"/>
          <p:cNvSpPr>
            <a:spLocks noChangeArrowheads="1"/>
          </p:cNvSpPr>
          <p:nvPr/>
        </p:nvSpPr>
        <p:spPr bwMode="auto">
          <a:xfrm>
            <a:off x="9429750" y="45720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2" name="Rectangle 231"/>
          <p:cNvSpPr>
            <a:spLocks noChangeArrowheads="1"/>
          </p:cNvSpPr>
          <p:nvPr/>
        </p:nvSpPr>
        <p:spPr bwMode="auto">
          <a:xfrm>
            <a:off x="7943850" y="45720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3" name="Rectangle 232"/>
          <p:cNvSpPr>
            <a:spLocks noChangeArrowheads="1"/>
          </p:cNvSpPr>
          <p:nvPr/>
        </p:nvSpPr>
        <p:spPr bwMode="auto">
          <a:xfrm>
            <a:off x="8686800" y="4572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4" name="Rectangle 233"/>
          <p:cNvSpPr>
            <a:spLocks noChangeArrowheads="1"/>
          </p:cNvSpPr>
          <p:nvPr/>
        </p:nvSpPr>
        <p:spPr bwMode="auto">
          <a:xfrm>
            <a:off x="8439150" y="4572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5" name="Rectangle 234"/>
          <p:cNvSpPr>
            <a:spLocks noChangeArrowheads="1"/>
          </p:cNvSpPr>
          <p:nvPr/>
        </p:nvSpPr>
        <p:spPr bwMode="auto">
          <a:xfrm>
            <a:off x="7696200" y="45720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6" name="Rectangle 235"/>
          <p:cNvSpPr>
            <a:spLocks noChangeArrowheads="1"/>
          </p:cNvSpPr>
          <p:nvPr/>
        </p:nvSpPr>
        <p:spPr bwMode="auto">
          <a:xfrm>
            <a:off x="8934450" y="4572000"/>
            <a:ext cx="247650" cy="228600"/>
          </a:xfrm>
          <a:prstGeom prst="rect">
            <a:avLst/>
          </a:prstGeom>
          <a:solidFill>
            <a:srgbClr val="91E7F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7" name="Rectangle 236"/>
          <p:cNvSpPr>
            <a:spLocks noChangeArrowheads="1"/>
          </p:cNvSpPr>
          <p:nvPr/>
        </p:nvSpPr>
        <p:spPr bwMode="auto">
          <a:xfrm>
            <a:off x="8191500" y="45720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8" name="Rectangle 237"/>
          <p:cNvSpPr>
            <a:spLocks noChangeArrowheads="1"/>
          </p:cNvSpPr>
          <p:nvPr/>
        </p:nvSpPr>
        <p:spPr bwMode="auto">
          <a:xfrm>
            <a:off x="9182100" y="45720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09" name="Rectangle 238"/>
          <p:cNvSpPr>
            <a:spLocks noChangeArrowheads="1"/>
          </p:cNvSpPr>
          <p:nvPr/>
        </p:nvSpPr>
        <p:spPr bwMode="auto">
          <a:xfrm>
            <a:off x="9429750" y="48006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0" name="Rectangle 239"/>
          <p:cNvSpPr>
            <a:spLocks noChangeArrowheads="1"/>
          </p:cNvSpPr>
          <p:nvPr/>
        </p:nvSpPr>
        <p:spPr bwMode="auto">
          <a:xfrm>
            <a:off x="8191500" y="4800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1" name="Rectangle 240"/>
          <p:cNvSpPr>
            <a:spLocks noChangeArrowheads="1"/>
          </p:cNvSpPr>
          <p:nvPr/>
        </p:nvSpPr>
        <p:spPr bwMode="auto">
          <a:xfrm>
            <a:off x="7943850" y="4800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2" name="Rectangle 241"/>
          <p:cNvSpPr>
            <a:spLocks noChangeArrowheads="1"/>
          </p:cNvSpPr>
          <p:nvPr/>
        </p:nvSpPr>
        <p:spPr bwMode="auto">
          <a:xfrm>
            <a:off x="7696200" y="48006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3" name="Rectangle 242"/>
          <p:cNvSpPr>
            <a:spLocks noChangeArrowheads="1"/>
          </p:cNvSpPr>
          <p:nvPr/>
        </p:nvSpPr>
        <p:spPr bwMode="auto">
          <a:xfrm>
            <a:off x="8934450" y="4800600"/>
            <a:ext cx="247650" cy="228600"/>
          </a:xfrm>
          <a:prstGeom prst="rect">
            <a:avLst/>
          </a:prstGeom>
          <a:solidFill>
            <a:srgbClr val="CBBCE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4" name="Rectangle 243"/>
          <p:cNvSpPr>
            <a:spLocks noChangeArrowheads="1"/>
          </p:cNvSpPr>
          <p:nvPr/>
        </p:nvSpPr>
        <p:spPr bwMode="auto">
          <a:xfrm>
            <a:off x="8686800" y="48006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5" name="Rectangle 244"/>
          <p:cNvSpPr>
            <a:spLocks noChangeArrowheads="1"/>
          </p:cNvSpPr>
          <p:nvPr/>
        </p:nvSpPr>
        <p:spPr bwMode="auto">
          <a:xfrm>
            <a:off x="9182100" y="48006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6" name="Rectangle 245"/>
          <p:cNvSpPr>
            <a:spLocks noChangeArrowheads="1"/>
          </p:cNvSpPr>
          <p:nvPr/>
        </p:nvSpPr>
        <p:spPr bwMode="auto">
          <a:xfrm>
            <a:off x="8439150" y="48006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7" name="Rectangle 246"/>
          <p:cNvSpPr>
            <a:spLocks noChangeArrowheads="1"/>
          </p:cNvSpPr>
          <p:nvPr/>
        </p:nvSpPr>
        <p:spPr bwMode="auto">
          <a:xfrm>
            <a:off x="8686800" y="5029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8" name="Rectangle 247"/>
          <p:cNvSpPr>
            <a:spLocks noChangeArrowheads="1"/>
          </p:cNvSpPr>
          <p:nvPr/>
        </p:nvSpPr>
        <p:spPr bwMode="auto">
          <a:xfrm>
            <a:off x="8934450" y="50292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19" name="Rectangle 248"/>
          <p:cNvSpPr>
            <a:spLocks noChangeArrowheads="1"/>
          </p:cNvSpPr>
          <p:nvPr/>
        </p:nvSpPr>
        <p:spPr bwMode="auto">
          <a:xfrm>
            <a:off x="7943850" y="5029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0" name="Rectangle 249"/>
          <p:cNvSpPr>
            <a:spLocks noChangeArrowheads="1"/>
          </p:cNvSpPr>
          <p:nvPr/>
        </p:nvSpPr>
        <p:spPr bwMode="auto">
          <a:xfrm>
            <a:off x="8191500" y="5029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1" name="Rectangle 250"/>
          <p:cNvSpPr>
            <a:spLocks noChangeArrowheads="1"/>
          </p:cNvSpPr>
          <p:nvPr/>
        </p:nvSpPr>
        <p:spPr bwMode="auto">
          <a:xfrm>
            <a:off x="8439150" y="5029200"/>
            <a:ext cx="247650" cy="228600"/>
          </a:xfrm>
          <a:prstGeom prst="rect">
            <a:avLst/>
          </a:prstGeom>
          <a:solidFill>
            <a:srgbClr val="8EE662"/>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2" name="Rectangle 251"/>
          <p:cNvSpPr>
            <a:spLocks noChangeArrowheads="1"/>
          </p:cNvSpPr>
          <p:nvPr/>
        </p:nvSpPr>
        <p:spPr bwMode="auto">
          <a:xfrm>
            <a:off x="9182100" y="50292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3" name="Rectangle 252"/>
          <p:cNvSpPr>
            <a:spLocks noChangeArrowheads="1"/>
          </p:cNvSpPr>
          <p:nvPr/>
        </p:nvSpPr>
        <p:spPr bwMode="auto">
          <a:xfrm>
            <a:off x="8686800" y="54864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4" name="Rectangle 253"/>
          <p:cNvSpPr>
            <a:spLocks noChangeArrowheads="1"/>
          </p:cNvSpPr>
          <p:nvPr/>
        </p:nvSpPr>
        <p:spPr bwMode="auto">
          <a:xfrm>
            <a:off x="8934450" y="5257800"/>
            <a:ext cx="247650" cy="228600"/>
          </a:xfrm>
          <a:prstGeom prst="rect">
            <a:avLst/>
          </a:prstGeom>
          <a:solidFill>
            <a:srgbClr val="FFFF00"/>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5" name="Rectangle 254"/>
          <p:cNvSpPr>
            <a:spLocks noChangeArrowheads="1"/>
          </p:cNvSpPr>
          <p:nvPr/>
        </p:nvSpPr>
        <p:spPr bwMode="auto">
          <a:xfrm>
            <a:off x="8686800" y="52578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6" name="Rectangle 255"/>
          <p:cNvSpPr>
            <a:spLocks noChangeArrowheads="1"/>
          </p:cNvSpPr>
          <p:nvPr/>
        </p:nvSpPr>
        <p:spPr bwMode="auto">
          <a:xfrm>
            <a:off x="8439150" y="54864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7" name="Rectangle 256"/>
          <p:cNvSpPr>
            <a:spLocks noChangeArrowheads="1"/>
          </p:cNvSpPr>
          <p:nvPr/>
        </p:nvSpPr>
        <p:spPr bwMode="auto">
          <a:xfrm>
            <a:off x="8439150" y="5257800"/>
            <a:ext cx="247650" cy="228600"/>
          </a:xfrm>
          <a:prstGeom prst="rect">
            <a:avLst/>
          </a:prstGeom>
          <a:solidFill>
            <a:srgbClr val="CC66FF"/>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8" name="Rectangle 257"/>
          <p:cNvSpPr>
            <a:spLocks noChangeArrowheads="1"/>
          </p:cNvSpPr>
          <p:nvPr/>
        </p:nvSpPr>
        <p:spPr bwMode="auto">
          <a:xfrm>
            <a:off x="7943850" y="52578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29" name="Rectangle 258"/>
          <p:cNvSpPr>
            <a:spLocks noChangeArrowheads="1"/>
          </p:cNvSpPr>
          <p:nvPr/>
        </p:nvSpPr>
        <p:spPr bwMode="auto">
          <a:xfrm>
            <a:off x="8191500" y="5257800"/>
            <a:ext cx="247650" cy="228600"/>
          </a:xfrm>
          <a:prstGeom prst="rect">
            <a:avLst/>
          </a:prstGeom>
          <a:solidFill>
            <a:srgbClr val="C3874B"/>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0" name="Rectangle 259"/>
          <p:cNvSpPr>
            <a:spLocks noChangeArrowheads="1"/>
          </p:cNvSpPr>
          <p:nvPr/>
        </p:nvSpPr>
        <p:spPr bwMode="auto">
          <a:xfrm>
            <a:off x="8191500" y="5486400"/>
            <a:ext cx="247650" cy="228600"/>
          </a:xfrm>
          <a:prstGeom prst="rect">
            <a:avLst/>
          </a:prstGeom>
          <a:solidFill>
            <a:srgbClr val="527B43"/>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1" name="Rectangle 260"/>
          <p:cNvSpPr>
            <a:spLocks noChangeArrowheads="1"/>
          </p:cNvSpPr>
          <p:nvPr/>
        </p:nvSpPr>
        <p:spPr bwMode="auto">
          <a:xfrm>
            <a:off x="7696200" y="5486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2" name="Rectangle 261"/>
          <p:cNvSpPr>
            <a:spLocks noChangeArrowheads="1"/>
          </p:cNvSpPr>
          <p:nvPr/>
        </p:nvSpPr>
        <p:spPr bwMode="auto">
          <a:xfrm>
            <a:off x="7943850" y="5486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3" name="Rectangle 262"/>
          <p:cNvSpPr>
            <a:spLocks noChangeArrowheads="1"/>
          </p:cNvSpPr>
          <p:nvPr/>
        </p:nvSpPr>
        <p:spPr bwMode="auto">
          <a:xfrm>
            <a:off x="8934450" y="5486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4" name="Rectangle 263"/>
          <p:cNvSpPr>
            <a:spLocks noChangeArrowheads="1"/>
          </p:cNvSpPr>
          <p:nvPr/>
        </p:nvSpPr>
        <p:spPr bwMode="auto">
          <a:xfrm>
            <a:off x="9182100" y="5486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5" name="Rectangle 264"/>
          <p:cNvSpPr>
            <a:spLocks noChangeArrowheads="1"/>
          </p:cNvSpPr>
          <p:nvPr/>
        </p:nvSpPr>
        <p:spPr bwMode="auto">
          <a:xfrm>
            <a:off x="9429750" y="54864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6" name="Rectangle 265"/>
          <p:cNvSpPr>
            <a:spLocks noChangeArrowheads="1"/>
          </p:cNvSpPr>
          <p:nvPr/>
        </p:nvSpPr>
        <p:spPr bwMode="auto">
          <a:xfrm>
            <a:off x="7696200" y="5257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7" name="Rectangle 266"/>
          <p:cNvSpPr>
            <a:spLocks noChangeArrowheads="1"/>
          </p:cNvSpPr>
          <p:nvPr/>
        </p:nvSpPr>
        <p:spPr bwMode="auto">
          <a:xfrm>
            <a:off x="9429750" y="5257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8" name="Rectangle 267"/>
          <p:cNvSpPr>
            <a:spLocks noChangeArrowheads="1"/>
          </p:cNvSpPr>
          <p:nvPr/>
        </p:nvSpPr>
        <p:spPr bwMode="auto">
          <a:xfrm>
            <a:off x="9182100" y="52578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39" name="Rectangle 268"/>
          <p:cNvSpPr>
            <a:spLocks noChangeArrowheads="1"/>
          </p:cNvSpPr>
          <p:nvPr/>
        </p:nvSpPr>
        <p:spPr bwMode="auto">
          <a:xfrm>
            <a:off x="7696200" y="50292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28740" name="Rectangle 269"/>
          <p:cNvSpPr>
            <a:spLocks noChangeArrowheads="1"/>
          </p:cNvSpPr>
          <p:nvPr/>
        </p:nvSpPr>
        <p:spPr bwMode="auto">
          <a:xfrm>
            <a:off x="9429750" y="5029200"/>
            <a:ext cx="247650" cy="228600"/>
          </a:xfrm>
          <a:prstGeom prst="rect">
            <a:avLst/>
          </a:prstGeom>
          <a:solidFill>
            <a:schemeClr val="tx1"/>
          </a:solid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Get information about a database raster</a:t>
            </a:r>
          </a:p>
        </p:txBody>
      </p:sp>
      <p:sp>
        <p:nvSpPr>
          <p:cNvPr id="123907" name="Text Box 4"/>
          <p:cNvSpPr txBox="1">
            <a:spLocks noChangeArrowheads="1"/>
          </p:cNvSpPr>
          <p:nvPr/>
        </p:nvSpPr>
        <p:spPr bwMode="auto">
          <a:xfrm>
            <a:off x="431800" y="1127125"/>
            <a:ext cx="8807450" cy="30162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gdalinfo</a:t>
            </a:r>
            <a:r>
              <a:rPr lang="en-US" sz="1600" dirty="0">
                <a:solidFill>
                  <a:srgbClr val="000066"/>
                </a:solidFill>
                <a:latin typeface="Courier New" pitchFamily="-111" charset="0"/>
              </a:rPr>
              <a:t> georaster:scott/tiger@orcl111,us_rasters,georaster,georid=1</a:t>
            </a:r>
          </a:p>
        </p:txBody>
      </p:sp>
      <p:sp>
        <p:nvSpPr>
          <p:cNvPr id="123908" name="Text Box 4"/>
          <p:cNvSpPr txBox="1">
            <a:spLocks noChangeArrowheads="1"/>
          </p:cNvSpPr>
          <p:nvPr/>
        </p:nvSpPr>
        <p:spPr bwMode="auto">
          <a:xfrm>
            <a:off x="452438" y="1928813"/>
            <a:ext cx="8807450" cy="43592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400" dirty="0">
                <a:solidFill>
                  <a:srgbClr val="000066"/>
                </a:solidFill>
                <a:latin typeface="Courier New" pitchFamily="-111" charset="0"/>
              </a:rPr>
              <a:t>Driver: </a:t>
            </a:r>
            <a:r>
              <a:rPr lang="en-US" sz="1400" dirty="0" err="1">
                <a:solidFill>
                  <a:schemeClr val="accent1"/>
                </a:solidFill>
                <a:latin typeface="Courier New" pitchFamily="-111" charset="0"/>
              </a:rPr>
              <a:t>GeoRaster</a:t>
            </a:r>
            <a:r>
              <a:rPr lang="en-US" sz="1400" dirty="0">
                <a:solidFill>
                  <a:schemeClr val="accent1"/>
                </a:solidFill>
                <a:latin typeface="Courier New" pitchFamily="-111" charset="0"/>
              </a:rPr>
              <a:t>/Oracle Spatial </a:t>
            </a:r>
            <a:r>
              <a:rPr lang="en-US" sz="1400" dirty="0" err="1">
                <a:solidFill>
                  <a:schemeClr val="accent1"/>
                </a:solidFill>
                <a:latin typeface="Courier New" pitchFamily="-111" charset="0"/>
              </a:rPr>
              <a:t>GeoRaster</a:t>
            </a:r>
            <a:endParaRPr lang="en-US" sz="1400" dirty="0">
              <a:solidFill>
                <a:schemeClr val="accent1"/>
              </a:solidFill>
              <a:latin typeface="Courier New" pitchFamily="-111" charset="0"/>
            </a:endParaRPr>
          </a:p>
          <a:p>
            <a:pPr algn="l" defTabSz="822325" eaLnBrk="0" hangingPunct="0">
              <a:spcBef>
                <a:spcPct val="0"/>
              </a:spcBef>
              <a:buClrTx/>
            </a:pPr>
            <a:r>
              <a:rPr lang="en-US" sz="1400" dirty="0">
                <a:solidFill>
                  <a:srgbClr val="000066"/>
                </a:solidFill>
                <a:latin typeface="Courier New" pitchFamily="-111" charset="0"/>
              </a:rPr>
              <a:t>Files: none associated</a:t>
            </a:r>
          </a:p>
          <a:p>
            <a:pPr algn="l" defTabSz="822325" eaLnBrk="0" hangingPunct="0">
              <a:spcBef>
                <a:spcPct val="0"/>
              </a:spcBef>
              <a:buClrTx/>
            </a:pPr>
            <a:r>
              <a:rPr lang="en-US" sz="1400" dirty="0">
                <a:solidFill>
                  <a:srgbClr val="000066"/>
                </a:solidFill>
                <a:latin typeface="Courier New" pitchFamily="-111" charset="0"/>
              </a:rPr>
              <a:t>Size is 4299, 4299</a:t>
            </a:r>
          </a:p>
          <a:p>
            <a:pPr algn="l" defTabSz="822325" eaLnBrk="0" hangingPunct="0">
              <a:spcBef>
                <a:spcPct val="0"/>
              </a:spcBef>
              <a:buClrTx/>
            </a:pPr>
            <a:r>
              <a:rPr lang="en-US" sz="1400" dirty="0">
                <a:solidFill>
                  <a:srgbClr val="000066"/>
                </a:solidFill>
                <a:latin typeface="Courier New" pitchFamily="-111" charset="0"/>
              </a:rPr>
              <a:t>Coordinate System is:</a:t>
            </a:r>
          </a:p>
          <a:p>
            <a:pPr algn="l" defTabSz="822325" eaLnBrk="0" hangingPunct="0">
              <a:spcBef>
                <a:spcPct val="0"/>
              </a:spcBef>
              <a:buClrTx/>
            </a:pPr>
            <a:r>
              <a:rPr lang="en-US" sz="1400" dirty="0">
                <a:solidFill>
                  <a:srgbClr val="000066"/>
                </a:solidFill>
                <a:latin typeface="Courier New" pitchFamily="-111" charset="0"/>
              </a:rPr>
              <a:t>PROJCS["NAD83 / California zone 3", …]</a:t>
            </a:r>
          </a:p>
          <a:p>
            <a:pPr algn="l" defTabSz="822325" eaLnBrk="0" hangingPunct="0">
              <a:spcBef>
                <a:spcPct val="0"/>
              </a:spcBef>
              <a:buClrTx/>
            </a:pPr>
            <a:r>
              <a:rPr lang="en-US" sz="1400" dirty="0">
                <a:solidFill>
                  <a:srgbClr val="000066"/>
                </a:solidFill>
                <a:latin typeface="Courier New" pitchFamily="-111" charset="0"/>
              </a:rPr>
              <a:t>Origin = (1828467.919737499900000,646446.278891499970000)</a:t>
            </a:r>
          </a:p>
          <a:p>
            <a:pPr algn="l" defTabSz="822325" eaLnBrk="0" hangingPunct="0">
              <a:spcBef>
                <a:spcPct val="0"/>
              </a:spcBef>
              <a:buClrTx/>
            </a:pPr>
            <a:r>
              <a:rPr lang="en-US" sz="1400" dirty="0">
                <a:solidFill>
                  <a:srgbClr val="000066"/>
                </a:solidFill>
                <a:latin typeface="Courier New" pitchFamily="-111" charset="0"/>
              </a:rPr>
              <a:t>Pixel Size = (0.304800999999999,-0.304800999999999)</a:t>
            </a:r>
          </a:p>
          <a:p>
            <a:pPr algn="l" defTabSz="822325" eaLnBrk="0" hangingPunct="0">
              <a:spcBef>
                <a:spcPct val="0"/>
              </a:spcBef>
              <a:buClrTx/>
            </a:pPr>
            <a:r>
              <a:rPr lang="en-US" sz="1400" dirty="0">
                <a:solidFill>
                  <a:srgbClr val="000066"/>
                </a:solidFill>
                <a:latin typeface="Courier New" pitchFamily="-111" charset="0"/>
              </a:rPr>
              <a:t>Image Structure Metadata:</a:t>
            </a:r>
          </a:p>
          <a:p>
            <a:pPr algn="l" defTabSz="822325" eaLnBrk="0" hangingPunct="0">
              <a:spcBef>
                <a:spcPct val="0"/>
              </a:spcBef>
              <a:buClrTx/>
            </a:pPr>
            <a:r>
              <a:rPr lang="en-US" sz="1400" dirty="0">
                <a:solidFill>
                  <a:srgbClr val="000066"/>
                </a:solidFill>
                <a:latin typeface="Courier New" pitchFamily="-111" charset="0"/>
              </a:rPr>
              <a:t>  INTERLEAVE=PIXEL</a:t>
            </a:r>
          </a:p>
          <a:p>
            <a:pPr algn="l" defTabSz="822325" eaLnBrk="0" hangingPunct="0">
              <a:spcBef>
                <a:spcPct val="0"/>
              </a:spcBef>
              <a:buClrTx/>
            </a:pPr>
            <a:r>
              <a:rPr lang="en-US" sz="1400" dirty="0">
                <a:solidFill>
                  <a:srgbClr val="000066"/>
                </a:solidFill>
                <a:latin typeface="Courier New" pitchFamily="-111" charset="0"/>
              </a:rPr>
              <a:t>  COMPRESSION=NONE</a:t>
            </a:r>
          </a:p>
          <a:p>
            <a:pPr algn="l" defTabSz="822325" eaLnBrk="0" hangingPunct="0">
              <a:spcBef>
                <a:spcPct val="0"/>
              </a:spcBef>
              <a:buClrTx/>
            </a:pPr>
            <a:r>
              <a:rPr lang="en-US" sz="1400" dirty="0">
                <a:solidFill>
                  <a:srgbClr val="000066"/>
                </a:solidFill>
                <a:latin typeface="Courier New" pitchFamily="-111" charset="0"/>
              </a:rPr>
              <a:t>Corner Coordinates:</a:t>
            </a:r>
          </a:p>
          <a:p>
            <a:pPr algn="l" defTabSz="822325" eaLnBrk="0" hangingPunct="0">
              <a:spcBef>
                <a:spcPct val="0"/>
              </a:spcBef>
              <a:buClrTx/>
            </a:pPr>
            <a:r>
              <a:rPr lang="en-US" sz="1400" dirty="0">
                <a:solidFill>
                  <a:srgbClr val="000066"/>
                </a:solidFill>
                <a:latin typeface="Courier New" pitchFamily="-111" charset="0"/>
              </a:rPr>
              <a:t>Upper Left  ( 1828467.920,  646446.279)</a:t>
            </a:r>
          </a:p>
          <a:p>
            <a:pPr algn="l" defTabSz="822325" eaLnBrk="0" hangingPunct="0">
              <a:spcBef>
                <a:spcPct val="0"/>
              </a:spcBef>
              <a:buClrTx/>
            </a:pPr>
            <a:r>
              <a:rPr lang="en-US" sz="1400" dirty="0">
                <a:solidFill>
                  <a:srgbClr val="000066"/>
                </a:solidFill>
                <a:latin typeface="Courier New" pitchFamily="-111" charset="0"/>
              </a:rPr>
              <a:t>Lower Left  ( 1828467.920,  645135.939)</a:t>
            </a:r>
          </a:p>
          <a:p>
            <a:pPr algn="l" defTabSz="822325" eaLnBrk="0" hangingPunct="0">
              <a:spcBef>
                <a:spcPct val="0"/>
              </a:spcBef>
              <a:buClrTx/>
            </a:pPr>
            <a:r>
              <a:rPr lang="en-US" sz="1400" dirty="0">
                <a:solidFill>
                  <a:srgbClr val="000066"/>
                </a:solidFill>
                <a:latin typeface="Courier New" pitchFamily="-111" charset="0"/>
              </a:rPr>
              <a:t>Upper Right ( 1829778.259,  646446.279)</a:t>
            </a:r>
          </a:p>
          <a:p>
            <a:pPr algn="l" defTabSz="822325" eaLnBrk="0" hangingPunct="0">
              <a:spcBef>
                <a:spcPct val="0"/>
              </a:spcBef>
              <a:buClrTx/>
            </a:pPr>
            <a:r>
              <a:rPr lang="en-US" sz="1400" dirty="0">
                <a:solidFill>
                  <a:srgbClr val="000066"/>
                </a:solidFill>
                <a:latin typeface="Courier New" pitchFamily="-111" charset="0"/>
              </a:rPr>
              <a:t>Lower Right ( 1829778.259,  645135.939)</a:t>
            </a:r>
          </a:p>
          <a:p>
            <a:pPr algn="l" defTabSz="822325" eaLnBrk="0" hangingPunct="0">
              <a:spcBef>
                <a:spcPct val="0"/>
              </a:spcBef>
              <a:buClrTx/>
            </a:pPr>
            <a:r>
              <a:rPr lang="en-US" sz="1400" dirty="0">
                <a:solidFill>
                  <a:srgbClr val="000066"/>
                </a:solidFill>
                <a:latin typeface="Courier New" pitchFamily="-111" charset="0"/>
              </a:rPr>
              <a:t>Center      ( 1829123.089,  645791.109)</a:t>
            </a:r>
          </a:p>
          <a:p>
            <a:pPr algn="l" defTabSz="822325" eaLnBrk="0" hangingPunct="0">
              <a:spcBef>
                <a:spcPct val="0"/>
              </a:spcBef>
              <a:buClrTx/>
            </a:pPr>
            <a:r>
              <a:rPr lang="en-US" sz="1400" dirty="0">
                <a:solidFill>
                  <a:srgbClr val="000066"/>
                </a:solidFill>
                <a:latin typeface="Courier New" pitchFamily="-111" charset="0"/>
              </a:rPr>
              <a:t>Band 1 Block=512x512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=Red</a:t>
            </a:r>
          </a:p>
          <a:p>
            <a:pPr algn="l" defTabSz="822325" eaLnBrk="0" hangingPunct="0">
              <a:spcBef>
                <a:spcPct val="0"/>
              </a:spcBef>
              <a:buClrTx/>
            </a:pPr>
            <a:r>
              <a:rPr lang="en-US" sz="1400" dirty="0">
                <a:solidFill>
                  <a:srgbClr val="000066"/>
                </a:solidFill>
                <a:latin typeface="Courier New" pitchFamily="-111" charset="0"/>
              </a:rPr>
              <a:t>  Overviews: 2149x2149, 1074x1074, 537x537, 268x268, 134x134</a:t>
            </a:r>
          </a:p>
          <a:p>
            <a:pPr algn="l" defTabSz="822325" eaLnBrk="0" hangingPunct="0">
              <a:spcBef>
                <a:spcPct val="0"/>
              </a:spcBef>
              <a:buClrTx/>
            </a:pPr>
            <a:r>
              <a:rPr lang="en-US" sz="1400" dirty="0">
                <a:solidFill>
                  <a:srgbClr val="000066"/>
                </a:solidFill>
                <a:latin typeface="Courier New" pitchFamily="-111" charset="0"/>
              </a:rPr>
              <a:t>Band 2 Block=512x512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=Green</a:t>
            </a:r>
          </a:p>
          <a:p>
            <a:pPr algn="l" defTabSz="822325" eaLnBrk="0" hangingPunct="0">
              <a:spcBef>
                <a:spcPct val="0"/>
              </a:spcBef>
              <a:buClrTx/>
            </a:pPr>
            <a:r>
              <a:rPr lang="en-US" sz="1400" dirty="0">
                <a:solidFill>
                  <a:srgbClr val="000066"/>
                </a:solidFill>
                <a:latin typeface="Courier New" pitchFamily="-111" charset="0"/>
              </a:rPr>
              <a:t>  Overviews: 2149x2149, 1074x1074, 537x537, 268x268, 134x134</a:t>
            </a:r>
          </a:p>
          <a:p>
            <a:pPr algn="l" defTabSz="822325" eaLnBrk="0" hangingPunct="0">
              <a:spcBef>
                <a:spcPct val="0"/>
              </a:spcBef>
              <a:buClrTx/>
            </a:pPr>
            <a:r>
              <a:rPr lang="en-US" sz="1400" dirty="0">
                <a:solidFill>
                  <a:srgbClr val="000066"/>
                </a:solidFill>
                <a:latin typeface="Courier New" pitchFamily="-111" charset="0"/>
              </a:rPr>
              <a:t>Band 3 Block=512x512 Type=Byte, </a:t>
            </a:r>
            <a:r>
              <a:rPr lang="en-US" sz="1400" dirty="0" err="1">
                <a:solidFill>
                  <a:srgbClr val="000066"/>
                </a:solidFill>
                <a:latin typeface="Courier New" pitchFamily="-111" charset="0"/>
              </a:rPr>
              <a:t>ColorInterp</a:t>
            </a:r>
            <a:r>
              <a:rPr lang="en-US" sz="1400" dirty="0">
                <a:solidFill>
                  <a:srgbClr val="000066"/>
                </a:solidFill>
                <a:latin typeface="Courier New" pitchFamily="-111" charset="0"/>
              </a:rPr>
              <a:t>=Blue</a:t>
            </a:r>
          </a:p>
          <a:p>
            <a:pPr algn="l" defTabSz="822325" eaLnBrk="0" hangingPunct="0">
              <a:spcBef>
                <a:spcPct val="0"/>
              </a:spcBef>
              <a:buClrTx/>
            </a:pPr>
            <a:r>
              <a:rPr lang="en-US" sz="1400" dirty="0">
                <a:solidFill>
                  <a:srgbClr val="000066"/>
                </a:solidFill>
                <a:latin typeface="Courier New" pitchFamily="-111" charset="0"/>
              </a:rPr>
              <a:t>  Overviews: 2149x2149, 1074x1074, 537x537, 268x268, 134x134</a:t>
            </a:r>
          </a:p>
        </p:txBody>
      </p:sp>
      <p:sp>
        <p:nvSpPr>
          <p:cNvPr id="123909" name="Text Box 4"/>
          <p:cNvSpPr txBox="1">
            <a:spLocks noChangeArrowheads="1"/>
          </p:cNvSpPr>
          <p:nvPr/>
        </p:nvSpPr>
        <p:spPr bwMode="auto">
          <a:xfrm>
            <a:off x="431800" y="1500188"/>
            <a:ext cx="8807450" cy="301625"/>
          </a:xfrm>
          <a:prstGeom prst="rect">
            <a:avLst/>
          </a:prstGeom>
          <a:solidFill>
            <a:srgbClr val="FFFF66"/>
          </a:solidFill>
          <a:ln w="9525">
            <a:solidFill>
              <a:schemeClr val="tx1"/>
            </a:solidFill>
            <a:miter lim="800000"/>
            <a:headEnd type="none" w="sm" len="sm"/>
            <a:tailEnd type="none" w="med" len="lg"/>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gdalinfo</a:t>
            </a:r>
            <a:r>
              <a:rPr lang="en-US" sz="1600" dirty="0">
                <a:solidFill>
                  <a:srgbClr val="000066"/>
                </a:solidFill>
                <a:latin typeface="Courier New" pitchFamily="-111" charset="0"/>
              </a:rPr>
              <a:t> georaster:scott/tiger@orcl111,us_rasters_rdt_01,1</a:t>
            </a:r>
          </a:p>
        </p:txBody>
      </p:sp>
    </p:spTree>
    <p:extLst>
      <p:ext uri="{BB962C8B-B14F-4D97-AF65-F5344CB8AC3E}">
        <p14:creationId xmlns:p14="http://schemas.microsoft.com/office/powerpoint/2010/main" val="2024783181"/>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ea typeface="ＭＳ Ｐゴシック" pitchFamily="-111" charset="-128"/>
                <a:cs typeface="ＭＳ Ｐゴシック" pitchFamily="-111" charset="-128"/>
              </a:rPr>
              <a:t>Other Possibilities</a:t>
            </a:r>
          </a:p>
        </p:txBody>
      </p:sp>
      <p:sp>
        <p:nvSpPr>
          <p:cNvPr id="124931" name="Content Placeholder 2"/>
          <p:cNvSpPr>
            <a:spLocks noGrp="1"/>
          </p:cNvSpPr>
          <p:nvPr>
            <p:ph idx="1"/>
          </p:nvPr>
        </p:nvSpPr>
        <p:spPr/>
        <p:txBody>
          <a:bodyPr/>
          <a:lstStyle/>
          <a:p>
            <a:r>
              <a:rPr lang="en-US">
                <a:ea typeface="ＭＳ Ｐゴシック" pitchFamily="-111" charset="-128"/>
                <a:cs typeface="ＭＳ Ｐゴシック" pitchFamily="-111" charset="-128"/>
              </a:rPr>
              <a:t>Convert a raster file from BSQ to BIP</a:t>
            </a: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Reproject a raster file</a:t>
            </a: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Get details about a file</a:t>
            </a: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Compress a file</a:t>
            </a: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Change format</a:t>
            </a:r>
          </a:p>
          <a:p>
            <a:endParaRPr lang="en-US">
              <a:ea typeface="ＭＳ Ｐゴシック" pitchFamily="-111" charset="-128"/>
              <a:cs typeface="ＭＳ Ｐゴシック" pitchFamily="-111" charset="-128"/>
            </a:endParaRPr>
          </a:p>
        </p:txBody>
      </p:sp>
      <p:sp>
        <p:nvSpPr>
          <p:cNvPr id="124932" name="Rectangle 6"/>
          <p:cNvSpPr>
            <a:spLocks noChangeArrowheads="1"/>
          </p:cNvSpPr>
          <p:nvPr/>
        </p:nvSpPr>
        <p:spPr bwMode="auto">
          <a:xfrm>
            <a:off x="762000" y="2071688"/>
            <a:ext cx="8915400" cy="322262"/>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C:\&gt;gdal_translate -of GTiff </a:t>
            </a:r>
            <a:r>
              <a:rPr lang="en-US" sz="1600">
                <a:solidFill>
                  <a:schemeClr val="accent1"/>
                </a:solidFill>
                <a:latin typeface="Courier New" pitchFamily="-111" charset="0"/>
              </a:rPr>
              <a:t>-co "INTERLEAVE=PIXEL"</a:t>
            </a:r>
            <a:r>
              <a:rPr lang="en-US" sz="1600">
                <a:solidFill>
                  <a:srgbClr val="000066"/>
                </a:solidFill>
                <a:latin typeface="Courier New" pitchFamily="-111" charset="0"/>
              </a:rPr>
              <a:t> sf1.bsq.tif sf1.tif</a:t>
            </a:r>
          </a:p>
        </p:txBody>
      </p:sp>
      <p:sp>
        <p:nvSpPr>
          <p:cNvPr id="124933" name="Rectangle 6"/>
          <p:cNvSpPr>
            <a:spLocks noChangeArrowheads="1"/>
          </p:cNvSpPr>
          <p:nvPr/>
        </p:nvSpPr>
        <p:spPr bwMode="auto">
          <a:xfrm>
            <a:off x="762000" y="3000375"/>
            <a:ext cx="8915400" cy="3206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C:\&gt;gdalwarp -s_srs epsg:26943 -t_srs epsg:32610 sf1.tif sf1_utm.tif</a:t>
            </a:r>
          </a:p>
        </p:txBody>
      </p:sp>
      <p:sp>
        <p:nvSpPr>
          <p:cNvPr id="124934" name="Rectangle 6"/>
          <p:cNvSpPr>
            <a:spLocks noChangeArrowheads="1"/>
          </p:cNvSpPr>
          <p:nvPr/>
        </p:nvSpPr>
        <p:spPr bwMode="auto">
          <a:xfrm>
            <a:off x="738188" y="3857625"/>
            <a:ext cx="8915400" cy="3206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C:\&gt;gdalinfo sf1.tif</a:t>
            </a:r>
          </a:p>
        </p:txBody>
      </p:sp>
      <p:sp>
        <p:nvSpPr>
          <p:cNvPr id="124935" name="Rectangle 7"/>
          <p:cNvSpPr>
            <a:spLocks noChangeArrowheads="1"/>
          </p:cNvSpPr>
          <p:nvPr/>
        </p:nvSpPr>
        <p:spPr bwMode="auto">
          <a:xfrm>
            <a:off x="738188" y="4643438"/>
            <a:ext cx="8915400" cy="3206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C:\&gt;gdal_translate -of gtiff sf1.tif sf1.cmp.tif </a:t>
            </a:r>
            <a:r>
              <a:rPr lang="en-US" sz="1600">
                <a:solidFill>
                  <a:schemeClr val="accent1"/>
                </a:solidFill>
                <a:latin typeface="Courier New" pitchFamily="-111" charset="0"/>
              </a:rPr>
              <a:t>-co compress=jpeg</a:t>
            </a:r>
          </a:p>
        </p:txBody>
      </p:sp>
      <p:sp>
        <p:nvSpPr>
          <p:cNvPr id="124936" name="Rectangle 8"/>
          <p:cNvSpPr>
            <a:spLocks noChangeArrowheads="1"/>
          </p:cNvSpPr>
          <p:nvPr/>
        </p:nvSpPr>
        <p:spPr bwMode="auto">
          <a:xfrm>
            <a:off x="738188" y="5500688"/>
            <a:ext cx="8915400" cy="3206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600">
                <a:solidFill>
                  <a:srgbClr val="000066"/>
                </a:solidFill>
                <a:latin typeface="Courier New" pitchFamily="-111" charset="0"/>
              </a:rPr>
              <a:t>C:\&gt;gdal_translate -of jpeg sf1.tif sf1.jpg</a:t>
            </a:r>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ea typeface="ＭＳ Ｐゴシック" pitchFamily="-111" charset="-128"/>
                <a:cs typeface="ＭＳ Ｐゴシック" pitchFamily="-111" charset="-128"/>
              </a:rPr>
              <a:t>Debugging Problems</a:t>
            </a:r>
          </a:p>
        </p:txBody>
      </p:sp>
      <p:sp>
        <p:nvSpPr>
          <p:cNvPr id="125955" name="Content Placeholder 2"/>
          <p:cNvSpPr>
            <a:spLocks noGrp="1"/>
          </p:cNvSpPr>
          <p:nvPr>
            <p:ph idx="1"/>
          </p:nvPr>
        </p:nvSpPr>
        <p:spPr/>
        <p:txBody>
          <a:bodyPr/>
          <a:lstStyle/>
          <a:p>
            <a:r>
              <a:rPr lang="en-US">
                <a:ea typeface="ＭＳ Ｐゴシック" pitchFamily="-111" charset="-128"/>
                <a:cs typeface="ＭＳ Ｐゴシック" pitchFamily="-111" charset="-128"/>
              </a:rPr>
              <a:t>Get a trace of everything GDAL does</a:t>
            </a: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endParaRPr lang="en-US">
              <a:ea typeface="ＭＳ Ｐゴシック" pitchFamily="-111" charset="-128"/>
              <a:cs typeface="ＭＳ Ｐゴシック" pitchFamily="-111" charset="-128"/>
            </a:endParaRPr>
          </a:p>
          <a:p>
            <a:r>
              <a:rPr lang="en-US">
                <a:ea typeface="ＭＳ Ｐゴシック" pitchFamily="-111" charset="-128"/>
                <a:cs typeface="ＭＳ Ｐゴシック" pitchFamily="-111" charset="-128"/>
              </a:rPr>
              <a:t>For Oracle, will list all SQL calls</a:t>
            </a:r>
          </a:p>
          <a:p>
            <a:r>
              <a:rPr lang="en-US">
                <a:ea typeface="ＭＳ Ｐゴシック" pitchFamily="-111" charset="-128"/>
                <a:cs typeface="ＭＳ Ｐゴシック" pitchFamily="-111" charset="-128"/>
              </a:rPr>
              <a:t>Can write the trace to a file</a:t>
            </a:r>
          </a:p>
          <a:p>
            <a:endParaRPr lang="en-US">
              <a:ea typeface="ＭＳ Ｐゴシック" pitchFamily="-111" charset="-128"/>
              <a:cs typeface="ＭＳ Ｐゴシック" pitchFamily="-111" charset="-128"/>
            </a:endParaRPr>
          </a:p>
        </p:txBody>
      </p:sp>
      <p:sp>
        <p:nvSpPr>
          <p:cNvPr id="125956" name="Rectangle 6"/>
          <p:cNvSpPr>
            <a:spLocks noChangeArrowheads="1"/>
          </p:cNvSpPr>
          <p:nvPr/>
        </p:nvSpPr>
        <p:spPr bwMode="auto">
          <a:xfrm>
            <a:off x="762000" y="1989138"/>
            <a:ext cx="8915400" cy="22225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dirty="0" err="1">
                <a:solidFill>
                  <a:srgbClr val="000066"/>
                </a:solidFill>
                <a:latin typeface="Courier New" pitchFamily="-111" charset="0"/>
              </a:rPr>
              <a:t>gdal_translate</a:t>
            </a:r>
            <a:r>
              <a:rPr lang="en-US" sz="1600" dirty="0">
                <a:solidFill>
                  <a:srgbClr val="000066"/>
                </a:solidFill>
                <a:latin typeface="Courier New" pitchFamily="-111" charset="0"/>
              </a:rPr>
              <a:t> -of </a:t>
            </a:r>
            <a:r>
              <a:rPr lang="en-US" sz="1600" dirty="0" err="1">
                <a:solidFill>
                  <a:srgbClr val="000066"/>
                </a:solidFill>
                <a:latin typeface="Courier New" pitchFamily="-111" charset="0"/>
              </a:rPr>
              <a:t>georaster</a:t>
            </a:r>
            <a:r>
              <a:rPr lang="en-US" sz="1600" dirty="0">
                <a:solidFill>
                  <a:srgbClr val="000066"/>
                </a:solidFill>
                <a:latin typeface="Courier New" pitchFamily="-111" charset="0"/>
              </a:rPr>
              <a:t> sf1.tif </a:t>
            </a:r>
          </a:p>
          <a:p>
            <a:pPr algn="l" defTabSz="822325" eaLnBrk="0" hangingPunct="0">
              <a:lnSpc>
                <a:spcPct val="80000"/>
              </a:lnSpc>
              <a:buClrTx/>
            </a:pPr>
            <a:r>
              <a:rPr lang="en-US" sz="1600" dirty="0">
                <a:solidFill>
                  <a:srgbClr val="000066"/>
                </a:solidFill>
                <a:latin typeface="Courier New" pitchFamily="-111" charset="0"/>
              </a:rPr>
              <a:t>  georaster:scott/tiger@orcl111,us_rasters,georaster </a:t>
            </a:r>
          </a:p>
          <a:p>
            <a:pPr algn="l" defTabSz="822325" eaLnBrk="0" hangingPunct="0">
              <a:lnSpc>
                <a:spcPct val="80000"/>
              </a:lnSpc>
              <a:buClrTx/>
            </a:pPr>
            <a:r>
              <a:rPr lang="en-US" sz="1600" dirty="0">
                <a:solidFill>
                  <a:srgbClr val="000066"/>
                </a:solidFill>
                <a:latin typeface="Courier New" pitchFamily="-111" charset="0"/>
              </a:rPr>
              <a:t>  -co </a:t>
            </a:r>
            <a:r>
              <a:rPr lang="en-US" sz="1600" dirty="0" err="1">
                <a:solidFill>
                  <a:srgbClr val="000066"/>
                </a:solidFill>
                <a:latin typeface="Courier New" pitchFamily="-111" charset="0"/>
              </a:rPr>
              <a:t>blockxsize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blockysize</a:t>
            </a:r>
            <a:r>
              <a:rPr lang="en-US" sz="1600" dirty="0">
                <a:solidFill>
                  <a:srgbClr val="000066"/>
                </a:solidFill>
                <a:latin typeface="Courier New" pitchFamily="-111" charset="0"/>
              </a:rPr>
              <a:t>=512 -co </a:t>
            </a:r>
            <a:r>
              <a:rPr lang="en-US" sz="1600" dirty="0" err="1">
                <a:solidFill>
                  <a:srgbClr val="000066"/>
                </a:solidFill>
                <a:latin typeface="Courier New" pitchFamily="-111" charset="0"/>
              </a:rPr>
              <a:t>blockbsize</a:t>
            </a:r>
            <a:r>
              <a:rPr lang="en-US" sz="1600" dirty="0">
                <a:solidFill>
                  <a:srgbClr val="000066"/>
                </a:solidFill>
                <a:latin typeface="Courier New" pitchFamily="-111" charset="0"/>
              </a:rPr>
              <a:t>=3 </a:t>
            </a:r>
          </a:p>
          <a:p>
            <a:pPr algn="l" defTabSz="822325" eaLnBrk="0" hangingPunct="0">
              <a:lnSpc>
                <a:spcPct val="80000"/>
              </a:lnSpc>
              <a:buClrTx/>
            </a:pPr>
            <a:r>
              <a:rPr lang="en-US" sz="1600" dirty="0">
                <a:solidFill>
                  <a:srgbClr val="000066"/>
                </a:solidFill>
                <a:latin typeface="Courier New" pitchFamily="-111" charset="0"/>
              </a:rPr>
              <a:t>  -co interleave=</a:t>
            </a:r>
            <a:r>
              <a:rPr lang="en-US" sz="1600" dirty="0" err="1">
                <a:solidFill>
                  <a:srgbClr val="000066"/>
                </a:solidFill>
                <a:latin typeface="Courier New" pitchFamily="-111" charset="0"/>
              </a:rPr>
              <a:t>bip</a:t>
            </a:r>
            <a:r>
              <a:rPr lang="en-US" sz="1600" dirty="0">
                <a:solidFill>
                  <a:srgbClr val="000066"/>
                </a:solidFill>
                <a:latin typeface="Courier New" pitchFamily="-111" charset="0"/>
              </a:rPr>
              <a:t> -co </a:t>
            </a:r>
            <a:r>
              <a:rPr lang="en-US" sz="1600" dirty="0" err="1">
                <a:solidFill>
                  <a:srgbClr val="000066"/>
                </a:solidFill>
                <a:latin typeface="Courier New" pitchFamily="-111" charset="0"/>
              </a:rPr>
              <a:t>srid</a:t>
            </a:r>
            <a:r>
              <a:rPr lang="en-US" sz="1600" dirty="0">
                <a:solidFill>
                  <a:srgbClr val="000066"/>
                </a:solidFill>
                <a:latin typeface="Courier New" pitchFamily="-111" charset="0"/>
              </a:rPr>
              <a:t>=26943</a:t>
            </a:r>
          </a:p>
          <a:p>
            <a:pPr algn="l" defTabSz="822325" eaLnBrk="0" hangingPunct="0">
              <a:lnSpc>
                <a:spcPct val="80000"/>
              </a:lnSpc>
              <a:buClrTx/>
            </a:pPr>
            <a:r>
              <a:rPr lang="en-US" sz="1600" dirty="0">
                <a:solidFill>
                  <a:srgbClr val="000066"/>
                </a:solidFill>
                <a:latin typeface="Courier New" pitchFamily="-111" charset="0"/>
              </a:rPr>
              <a:t>  -co "insert=values (1, 'sf1.tif', 'Aerial photo San Francisco 1',</a:t>
            </a:r>
          </a:p>
          <a:p>
            <a:pPr algn="l" defTabSz="822325" eaLnBrk="0" hangingPunct="0">
              <a:lnSpc>
                <a:spcPct val="80000"/>
              </a:lnSpc>
              <a:buClrTx/>
            </a:pPr>
            <a:r>
              <a:rPr lang="en-US" sz="1600" dirty="0">
                <a:solidFill>
                  <a:srgbClr val="000066"/>
                </a:solidFill>
                <a:latin typeface="Courier New" pitchFamily="-111" charset="0"/>
              </a:rPr>
              <a:t>      sdo_geor.init('us_rasters_rdt_01', 1),null,null)" </a:t>
            </a:r>
          </a:p>
          <a:p>
            <a:pPr algn="l" defTabSz="822325" eaLnBrk="0" hangingPunct="0">
              <a:lnSpc>
                <a:spcPct val="80000"/>
              </a:lnSpc>
              <a:buClrTx/>
            </a:pPr>
            <a:r>
              <a:rPr lang="en-US" sz="1600" dirty="0">
                <a:solidFill>
                  <a:srgbClr val="FF0000"/>
                </a:solidFill>
                <a:latin typeface="Courier New" pitchFamily="-111" charset="0"/>
              </a:rPr>
              <a:t>  --debug on  </a:t>
            </a:r>
          </a:p>
        </p:txBody>
      </p:sp>
      <p:sp>
        <p:nvSpPr>
          <p:cNvPr id="125957" name="Rectangle 6"/>
          <p:cNvSpPr>
            <a:spLocks noChangeArrowheads="1"/>
          </p:cNvSpPr>
          <p:nvPr/>
        </p:nvSpPr>
        <p:spPr bwMode="auto">
          <a:xfrm>
            <a:off x="762000" y="5143500"/>
            <a:ext cx="8915400" cy="3016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80000"/>
              </a:lnSpc>
              <a:buClrTx/>
            </a:pPr>
            <a:r>
              <a:rPr lang="en-US" sz="1600">
                <a:solidFill>
                  <a:srgbClr val="000066"/>
                </a:solidFill>
                <a:latin typeface="Courier New" pitchFamily="-111" charset="0"/>
              </a:rPr>
              <a:t>--debug on </a:t>
            </a:r>
            <a:r>
              <a:rPr lang="en-US" sz="1600">
                <a:solidFill>
                  <a:srgbClr val="FF0000"/>
                </a:solidFill>
                <a:latin typeface="Courier New" pitchFamily="-111" charset="0"/>
              </a:rPr>
              <a:t>2&gt;gdal_trace.log  </a:t>
            </a:r>
          </a:p>
        </p:txBody>
      </p:sp>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GB" dirty="0" err="1" smtClean="0">
                <a:ea typeface="ＭＳ Ｐゴシック" pitchFamily="-111" charset="-128"/>
                <a:cs typeface="ＭＳ Ｐゴシック" pitchFamily="-111" charset="-128"/>
              </a:rPr>
              <a:t>GeoReferencing</a:t>
            </a:r>
            <a:endParaRPr lang="en-US" dirty="0">
              <a:ea typeface="ＭＳ Ｐゴシック" pitchFamily="-111" charset="-128"/>
              <a:cs typeface="ＭＳ Ｐゴシック" pitchFamily="-111" charset="-128"/>
            </a:endParaRPr>
          </a:p>
        </p:txBody>
      </p:sp>
      <p:sp>
        <p:nvSpPr>
          <p:cNvPr id="102403" name="Content Placeholder 2"/>
          <p:cNvSpPr>
            <a:spLocks noGrp="1"/>
          </p:cNvSpPr>
          <p:nvPr>
            <p:ph idx="1"/>
          </p:nvPr>
        </p:nvSpPr>
        <p:spPr/>
        <p:txBody>
          <a:bodyPr/>
          <a:lstStyle/>
          <a:p>
            <a:pPr marL="514350" indent="-514350">
              <a:buFontTx/>
              <a:buAutoNum type="arabicPeriod"/>
            </a:pPr>
            <a:r>
              <a:rPr lang="en-US" sz="2800">
                <a:ea typeface="ＭＳ Ｐゴシック" pitchFamily="-111" charset="-128"/>
                <a:cs typeface="ＭＳ Ｐゴシック" pitchFamily="-111" charset="-128"/>
              </a:rPr>
              <a:t>Set the georeferencing parameters</a:t>
            </a:r>
          </a:p>
          <a:p>
            <a:pPr marL="857250" lvl="1" indent="-514350"/>
            <a:r>
              <a:rPr lang="en-US"/>
              <a:t>Usually set when loading: extracted from the GeoTIFF tags or from the TFW file a</a:t>
            </a:r>
          </a:p>
          <a:p>
            <a:pPr marL="514350" indent="-514350">
              <a:buFontTx/>
              <a:buAutoNum type="arabicPeriod"/>
            </a:pPr>
            <a:r>
              <a:rPr lang="en-US" sz="2800">
                <a:ea typeface="ＭＳ Ｐゴシック" pitchFamily="-111" charset="-128"/>
                <a:cs typeface="ＭＳ Ｐゴシック" pitchFamily="-111" charset="-128"/>
              </a:rPr>
              <a:t>Set the coordinate system of the raster</a:t>
            </a:r>
          </a:p>
          <a:p>
            <a:pPr marL="857250" lvl="1" indent="-514350"/>
            <a:r>
              <a:rPr lang="en-US"/>
              <a:t>Usually set when loading: extracted from the GeoTIFF tags</a:t>
            </a:r>
          </a:p>
          <a:p>
            <a:pPr marL="857250" lvl="1" indent="-514350"/>
            <a:r>
              <a:rPr lang="en-US"/>
              <a:t>Or specified as parameter when loading</a:t>
            </a:r>
          </a:p>
          <a:p>
            <a:pPr marL="514350" indent="-514350">
              <a:buFontTx/>
              <a:buAutoNum type="arabicPeriod"/>
            </a:pPr>
            <a:r>
              <a:rPr lang="en-US" sz="2800">
                <a:ea typeface="ＭＳ Ｐゴシック" pitchFamily="-111" charset="-128"/>
                <a:cs typeface="ＭＳ Ｐゴシック" pitchFamily="-111" charset="-128"/>
              </a:rPr>
              <a:t>Compute the spatial extent of the raster</a:t>
            </a:r>
          </a:p>
          <a:p>
            <a:pPr marL="857250" lvl="1" indent="-514350"/>
            <a:r>
              <a:rPr lang="en-US"/>
              <a:t>Usually computed when loading</a:t>
            </a:r>
          </a:p>
          <a:p>
            <a:pPr marL="514350" indent="-514350">
              <a:buFontTx/>
              <a:buNone/>
            </a:pPr>
            <a:endParaRPr lang="en-US" sz="2800">
              <a:ea typeface="ＭＳ Ｐゴシック" pitchFamily="-111" charset="-128"/>
              <a:cs typeface="ＭＳ Ｐゴシック" pitchFamily="-111" charset="-128"/>
            </a:endParaRPr>
          </a:p>
          <a:p>
            <a:pPr marL="514350" indent="-514350"/>
            <a:endParaRPr lang="en-US">
              <a:ea typeface="ＭＳ Ｐゴシック" pitchFamily="-111" charset="-128"/>
              <a:cs typeface="ＭＳ Ｐゴシック" pitchFamily="-111" charset="-128"/>
            </a:endParaRPr>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GeoReferencing</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Set SRID and Spatial Extent</a:t>
            </a:r>
          </a:p>
        </p:txBody>
      </p:sp>
      <p:sp>
        <p:nvSpPr>
          <p:cNvPr id="103427" name="Rectangle 4"/>
          <p:cNvSpPr>
            <a:spLocks noChangeArrowheads="1"/>
          </p:cNvSpPr>
          <p:nvPr/>
        </p:nvSpPr>
        <p:spPr bwMode="auto">
          <a:xfrm>
            <a:off x="457200" y="1676400"/>
            <a:ext cx="6705600" cy="381635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geor</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geor</a:t>
            </a: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 for update;</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sdo_geor.setModelSRID(geor</a:t>
            </a:r>
            <a:r>
              <a:rPr lang="en-US" sz="1800" dirty="0">
                <a:solidFill>
                  <a:schemeClr val="accent1"/>
                </a:solidFill>
                <a:latin typeface="Courier New" pitchFamily="-111" charset="0"/>
              </a:rPr>
              <a:t>, 40978);</a:t>
            </a:r>
          </a:p>
          <a:p>
            <a:pPr algn="l" defTabSz="822325" eaLnBrk="0" hangingPunct="0">
              <a:spcBef>
                <a:spcPct val="0"/>
              </a:spcBef>
              <a:buClrTx/>
            </a:pPr>
            <a:endParaRPr lang="en-US" sz="1800" dirty="0">
              <a:solidFill>
                <a:schemeClr val="accent1"/>
              </a:solidFill>
              <a:latin typeface="Courier New" pitchFamily="-111" charset="0"/>
            </a:endParaRP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geor.spatialExtent</a:t>
            </a:r>
            <a:r>
              <a:rPr lang="en-US" sz="1800" dirty="0">
                <a:solidFill>
                  <a:schemeClr val="accent1"/>
                </a:solidFill>
                <a:latin typeface="Courier New" pitchFamily="-111" charset="0"/>
              </a:rPr>
              <a:t> :=   </a:t>
            </a:r>
          </a:p>
          <a:p>
            <a:pPr algn="l" defTabSz="822325" eaLnBrk="0" hangingPunct="0">
              <a:spcBef>
                <a:spcPct val="0"/>
              </a:spcBef>
              <a:buClrTx/>
            </a:pP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sdo_geor.generateSpatialExtent(geor</a:t>
            </a:r>
            <a:r>
              <a:rPr lang="en-US" sz="1800" dirty="0">
                <a:solidFill>
                  <a:schemeClr val="accent1"/>
                </a:solidFill>
                <a:latin typeface="Courier New" pitchFamily="-111" charset="0"/>
              </a:rPr>
              <a:t>);   </a:t>
            </a:r>
          </a:p>
          <a:p>
            <a:pPr algn="l" defTabSz="822325" eaLnBrk="0" hangingPunct="0">
              <a:spcBef>
                <a:spcPct val="0"/>
              </a:spcBef>
              <a:buClrTx/>
            </a:pPr>
            <a:r>
              <a:rPr lang="en-US" sz="1800" dirty="0">
                <a:solidFill>
                  <a:schemeClr val="accent1"/>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update </a:t>
            </a:r>
            <a:r>
              <a:rPr lang="en-US" sz="1800" dirty="0" err="1">
                <a:solidFill>
                  <a:srgbClr val="000066"/>
                </a:solidFill>
                <a:latin typeface="Courier New" pitchFamily="-111" charset="0"/>
              </a:rPr>
              <a:t>us_rasters</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set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 </a:t>
            </a:r>
            <a:r>
              <a:rPr lang="en-US" sz="1800" dirty="0" err="1">
                <a:solidFill>
                  <a:srgbClr val="000066"/>
                </a:solidFill>
                <a:latin typeface="Courier New" pitchFamily="-111" charset="0"/>
              </a:rPr>
              <a:t>geor</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a:t>
            </a:r>
          </a:p>
          <a:p>
            <a:pPr algn="l" defTabSz="822325" eaLnBrk="0" hangingPunct="0">
              <a:spcBef>
                <a:spcPct val="0"/>
              </a:spcBef>
              <a:buClrTx/>
            </a:pPr>
            <a:r>
              <a:rPr lang="en-US" sz="1800" dirty="0">
                <a:solidFill>
                  <a:srgbClr val="000066"/>
                </a:solidFill>
                <a:latin typeface="Courier New" pitchFamily="-111" charset="0"/>
              </a:rPr>
              <a:t>end;</a:t>
            </a:r>
          </a:p>
        </p:txBody>
      </p:sp>
      <p:sp>
        <p:nvSpPr>
          <p:cNvPr id="103428" name="Rectangle 5"/>
          <p:cNvSpPr>
            <a:spLocks noChangeArrowheads="1"/>
          </p:cNvSpPr>
          <p:nvPr/>
        </p:nvSpPr>
        <p:spPr bwMode="auto">
          <a:xfrm>
            <a:off x="685800" y="2438400"/>
            <a:ext cx="6248400" cy="5334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3429" name="Rectangle 6"/>
          <p:cNvSpPr>
            <a:spLocks noChangeArrowheads="1"/>
          </p:cNvSpPr>
          <p:nvPr/>
        </p:nvSpPr>
        <p:spPr bwMode="auto">
          <a:xfrm>
            <a:off x="685800" y="3657600"/>
            <a:ext cx="6248400" cy="6096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3430" name="Rectangle 7"/>
          <p:cNvSpPr>
            <a:spLocks noChangeArrowheads="1"/>
          </p:cNvSpPr>
          <p:nvPr/>
        </p:nvSpPr>
        <p:spPr bwMode="auto">
          <a:xfrm>
            <a:off x="685800" y="3200400"/>
            <a:ext cx="6248400" cy="3048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3431" name="Text Box 8"/>
          <p:cNvSpPr txBox="1">
            <a:spLocks noChangeArrowheads="1"/>
          </p:cNvSpPr>
          <p:nvPr/>
        </p:nvSpPr>
        <p:spPr bwMode="auto">
          <a:xfrm>
            <a:off x="7391400" y="2181225"/>
            <a:ext cx="1755775"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Read Raster </a:t>
            </a:r>
          </a:p>
          <a:p>
            <a:pPr algn="l" defTabSz="762000" eaLnBrk="0" hangingPunct="0">
              <a:lnSpc>
                <a:spcPct val="100000"/>
              </a:lnSpc>
              <a:spcBef>
                <a:spcPct val="0"/>
              </a:spcBef>
              <a:buClrTx/>
            </a:pPr>
            <a:r>
              <a:rPr lang="en-GB" b="0">
                <a:solidFill>
                  <a:schemeClr val="hlink"/>
                </a:solidFill>
                <a:latin typeface="Univers" charset="0"/>
              </a:rPr>
              <a:t>for update</a:t>
            </a:r>
          </a:p>
        </p:txBody>
      </p:sp>
      <p:sp>
        <p:nvSpPr>
          <p:cNvPr id="103432" name="Text Box 9"/>
          <p:cNvSpPr txBox="1">
            <a:spLocks noChangeArrowheads="1"/>
          </p:cNvSpPr>
          <p:nvPr/>
        </p:nvSpPr>
        <p:spPr bwMode="auto">
          <a:xfrm>
            <a:off x="7391400" y="3048000"/>
            <a:ext cx="2273300"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Set the SRID</a:t>
            </a:r>
          </a:p>
        </p:txBody>
      </p:sp>
      <p:sp>
        <p:nvSpPr>
          <p:cNvPr id="103433" name="Text Box 10"/>
          <p:cNvSpPr txBox="1">
            <a:spLocks noChangeArrowheads="1"/>
          </p:cNvSpPr>
          <p:nvPr/>
        </p:nvSpPr>
        <p:spPr bwMode="auto">
          <a:xfrm>
            <a:off x="7391400" y="3581400"/>
            <a:ext cx="1957388"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Set the spatial footprint</a:t>
            </a:r>
          </a:p>
        </p:txBody>
      </p:sp>
      <p:sp>
        <p:nvSpPr>
          <p:cNvPr id="103434" name="Line 11"/>
          <p:cNvSpPr>
            <a:spLocks noChangeShapeType="1"/>
          </p:cNvSpPr>
          <p:nvPr/>
        </p:nvSpPr>
        <p:spPr bwMode="auto">
          <a:xfrm flipH="1">
            <a:off x="6781800" y="33528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3435" name="Line 12"/>
          <p:cNvSpPr>
            <a:spLocks noChangeShapeType="1"/>
          </p:cNvSpPr>
          <p:nvPr/>
        </p:nvSpPr>
        <p:spPr bwMode="auto">
          <a:xfrm flipH="1">
            <a:off x="6781800" y="39624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3436" name="Line 13"/>
          <p:cNvSpPr>
            <a:spLocks noChangeShapeType="1"/>
          </p:cNvSpPr>
          <p:nvPr/>
        </p:nvSpPr>
        <p:spPr bwMode="auto">
          <a:xfrm flipH="1">
            <a:off x="6781800" y="26670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3437" name="Rectangle 15"/>
          <p:cNvSpPr>
            <a:spLocks noChangeArrowheads="1"/>
          </p:cNvSpPr>
          <p:nvPr/>
        </p:nvSpPr>
        <p:spPr bwMode="auto">
          <a:xfrm>
            <a:off x="685800" y="4419600"/>
            <a:ext cx="6248400" cy="762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3438" name="Text Box 16"/>
          <p:cNvSpPr txBox="1">
            <a:spLocks noChangeArrowheads="1"/>
          </p:cNvSpPr>
          <p:nvPr/>
        </p:nvSpPr>
        <p:spPr bwMode="auto">
          <a:xfrm>
            <a:off x="7391400" y="4572000"/>
            <a:ext cx="1957388"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Update Raster</a:t>
            </a:r>
          </a:p>
        </p:txBody>
      </p:sp>
      <p:sp>
        <p:nvSpPr>
          <p:cNvPr id="103439" name="Line 17"/>
          <p:cNvSpPr>
            <a:spLocks noChangeShapeType="1"/>
          </p:cNvSpPr>
          <p:nvPr/>
        </p:nvSpPr>
        <p:spPr bwMode="auto">
          <a:xfrm flipH="1">
            <a:off x="6781800" y="48006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GeoReferencing</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A Look at the TFW file</a:t>
            </a:r>
          </a:p>
        </p:txBody>
      </p:sp>
      <p:sp>
        <p:nvSpPr>
          <p:cNvPr id="104451" name="Content Placeholder 45"/>
          <p:cNvSpPr>
            <a:spLocks noGrp="1"/>
          </p:cNvSpPr>
          <p:nvPr>
            <p:ph idx="1"/>
          </p:nvPr>
        </p:nvSpPr>
        <p:spPr>
          <a:xfrm>
            <a:off x="415925" y="4724400"/>
            <a:ext cx="8166100" cy="1225550"/>
          </a:xfrm>
        </p:spPr>
        <p:txBody>
          <a:bodyPr/>
          <a:lstStyle/>
          <a:p>
            <a:r>
              <a:rPr lang="en-US" sz="2000">
                <a:ea typeface="ＭＳ Ｐゴシック" pitchFamily="-111" charset="-128"/>
                <a:cs typeface="ＭＳ Ｐゴシック" pitchFamily="-111" charset="-128"/>
              </a:rPr>
              <a:t>See </a:t>
            </a:r>
            <a:r>
              <a:rPr lang="en-US" sz="2000">
                <a:ea typeface="ＭＳ Ｐゴシック" pitchFamily="-111" charset="-128"/>
                <a:cs typeface="ＭＳ Ｐゴシック" pitchFamily="-111" charset="-128"/>
                <a:hlinkClick r:id="rId2"/>
              </a:rPr>
              <a:t>http://en.wikipedia.org/wiki/World_file</a:t>
            </a:r>
            <a:r>
              <a:rPr lang="en-US" sz="2000">
                <a:ea typeface="ＭＳ Ｐゴシック" pitchFamily="-111" charset="-128"/>
                <a:cs typeface="ＭＳ Ｐゴシック" pitchFamily="-111" charset="-128"/>
              </a:rPr>
              <a:t> for details</a:t>
            </a:r>
          </a:p>
          <a:p>
            <a:r>
              <a:rPr lang="en-US" sz="2000">
                <a:ea typeface="ＭＳ Ｐゴシック" pitchFamily="-111" charset="-128"/>
                <a:cs typeface="ＭＳ Ｐゴシック" pitchFamily="-111" charset="-128"/>
              </a:rPr>
              <a:t>A,B,C,D,E and F are parameters for an affine transformation</a:t>
            </a:r>
          </a:p>
          <a:p>
            <a:r>
              <a:rPr lang="en-US" sz="2000">
                <a:ea typeface="ＭＳ Ｐゴシック" pitchFamily="-111" charset="-128"/>
                <a:cs typeface="ＭＳ Ｐゴシック" pitchFamily="-111" charset="-128"/>
              </a:rPr>
              <a:t>Pass them to the SDO_GEOR.GEOREFERENCE() function.</a:t>
            </a:r>
          </a:p>
          <a:p>
            <a:endParaRPr lang="en-US" sz="2000">
              <a:ea typeface="ＭＳ Ｐゴシック" pitchFamily="-111" charset="-128"/>
              <a:cs typeface="ＭＳ Ｐゴシック" pitchFamily="-111" charset="-128"/>
            </a:endParaRPr>
          </a:p>
        </p:txBody>
      </p:sp>
      <p:sp>
        <p:nvSpPr>
          <p:cNvPr id="104452" name="Rectangle 4"/>
          <p:cNvSpPr>
            <a:spLocks noChangeArrowheads="1"/>
          </p:cNvSpPr>
          <p:nvPr/>
        </p:nvSpPr>
        <p:spPr bwMode="auto">
          <a:xfrm>
            <a:off x="457200" y="1447800"/>
            <a:ext cx="2911475" cy="314007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GB" sz="1800">
                <a:solidFill>
                  <a:srgbClr val="000066"/>
                </a:solidFill>
                <a:latin typeface="Courier New" pitchFamily="-111" charset="0"/>
              </a:rPr>
              <a:t>0.3048010000</a:t>
            </a:r>
          </a:p>
          <a:p>
            <a:pPr algn="l" defTabSz="822325" eaLnBrk="0" hangingPunct="0">
              <a:lnSpc>
                <a:spcPct val="100000"/>
              </a:lnSpc>
              <a:spcBef>
                <a:spcPct val="0"/>
              </a:spcBef>
              <a:buClrTx/>
            </a:pPr>
            <a:r>
              <a:rPr lang="en-GB" sz="1800">
                <a:solidFill>
                  <a:srgbClr val="000066"/>
                </a:solidFill>
                <a:latin typeface="Courier New" pitchFamily="-111" charset="0"/>
              </a:rPr>
              <a:t>       </a:t>
            </a:r>
          </a:p>
          <a:p>
            <a:pPr algn="l" defTabSz="822325" eaLnBrk="0" hangingPunct="0">
              <a:lnSpc>
                <a:spcPct val="100000"/>
              </a:lnSpc>
              <a:spcBef>
                <a:spcPct val="0"/>
              </a:spcBef>
              <a:buClrTx/>
            </a:pPr>
            <a:r>
              <a:rPr lang="en-GB" sz="1800">
                <a:solidFill>
                  <a:srgbClr val="000066"/>
                </a:solidFill>
                <a:latin typeface="Courier New" pitchFamily="-111" charset="0"/>
              </a:rPr>
              <a:t>0.0000000000</a:t>
            </a:r>
          </a:p>
          <a:p>
            <a:pPr algn="l" defTabSz="822325" eaLnBrk="0" hangingPunct="0">
              <a:lnSpc>
                <a:spcPct val="100000"/>
              </a:lnSpc>
              <a:spcBef>
                <a:spcPct val="0"/>
              </a:spcBef>
              <a:buClrTx/>
            </a:pPr>
            <a:r>
              <a:rPr lang="en-GB" sz="1800">
                <a:solidFill>
                  <a:srgbClr val="000066"/>
                </a:solidFill>
                <a:latin typeface="Courier New" pitchFamily="-111" charset="0"/>
              </a:rPr>
              <a:t>       </a:t>
            </a:r>
          </a:p>
          <a:p>
            <a:pPr algn="l" defTabSz="822325" eaLnBrk="0" hangingPunct="0">
              <a:lnSpc>
                <a:spcPct val="100000"/>
              </a:lnSpc>
              <a:spcBef>
                <a:spcPct val="0"/>
              </a:spcBef>
              <a:buClrTx/>
            </a:pPr>
            <a:r>
              <a:rPr lang="en-GB" sz="1800">
                <a:solidFill>
                  <a:srgbClr val="000066"/>
                </a:solidFill>
                <a:latin typeface="Courier New" pitchFamily="-111" charset="0"/>
              </a:rPr>
              <a:t>0.0000000000</a:t>
            </a:r>
          </a:p>
          <a:p>
            <a:pPr algn="l" defTabSz="822325" eaLnBrk="0" hangingPunct="0">
              <a:lnSpc>
                <a:spcPct val="100000"/>
              </a:lnSpc>
              <a:spcBef>
                <a:spcPct val="0"/>
              </a:spcBef>
              <a:buClrTx/>
            </a:pPr>
            <a:r>
              <a:rPr lang="en-GB" sz="1800">
                <a:solidFill>
                  <a:srgbClr val="000066"/>
                </a:solidFill>
                <a:latin typeface="Courier New" pitchFamily="-111" charset="0"/>
              </a:rPr>
              <a:t>       </a:t>
            </a:r>
          </a:p>
          <a:p>
            <a:pPr algn="l" defTabSz="822325" eaLnBrk="0" hangingPunct="0">
              <a:lnSpc>
                <a:spcPct val="100000"/>
              </a:lnSpc>
              <a:spcBef>
                <a:spcPct val="0"/>
              </a:spcBef>
              <a:buClrTx/>
            </a:pPr>
            <a:r>
              <a:rPr lang="en-GB" sz="1800">
                <a:solidFill>
                  <a:srgbClr val="000066"/>
                </a:solidFill>
                <a:latin typeface="Courier New" pitchFamily="-111" charset="0"/>
              </a:rPr>
              <a:t>-0.3048010000 </a:t>
            </a:r>
          </a:p>
          <a:p>
            <a:pPr algn="l" defTabSz="822325" eaLnBrk="0" hangingPunct="0">
              <a:lnSpc>
                <a:spcPct val="100000"/>
              </a:lnSpc>
              <a:spcBef>
                <a:spcPct val="0"/>
              </a:spcBef>
              <a:buClrTx/>
            </a:pPr>
            <a:r>
              <a:rPr lang="en-GB" sz="1800">
                <a:solidFill>
                  <a:srgbClr val="000066"/>
                </a:solidFill>
                <a:latin typeface="Courier New" pitchFamily="-111" charset="0"/>
              </a:rPr>
              <a:t>     </a:t>
            </a:r>
          </a:p>
          <a:p>
            <a:pPr algn="l" defTabSz="822325" eaLnBrk="0" hangingPunct="0">
              <a:lnSpc>
                <a:spcPct val="100000"/>
              </a:lnSpc>
              <a:spcBef>
                <a:spcPct val="0"/>
              </a:spcBef>
              <a:buClrTx/>
            </a:pPr>
            <a:r>
              <a:rPr lang="en-GB" sz="1800">
                <a:solidFill>
                  <a:srgbClr val="000066"/>
                </a:solidFill>
                <a:latin typeface="Courier New" pitchFamily="-111" charset="0"/>
              </a:rPr>
              <a:t>1828468.0721379998</a:t>
            </a:r>
          </a:p>
          <a:p>
            <a:pPr algn="l" defTabSz="822325" eaLnBrk="0" hangingPunct="0">
              <a:lnSpc>
                <a:spcPct val="100000"/>
              </a:lnSpc>
              <a:spcBef>
                <a:spcPct val="0"/>
              </a:spcBef>
              <a:buClrTx/>
            </a:pPr>
            <a:r>
              <a:rPr lang="en-GB" sz="1800">
                <a:solidFill>
                  <a:srgbClr val="000066"/>
                </a:solidFill>
                <a:latin typeface="Courier New" pitchFamily="-111" charset="0"/>
              </a:rPr>
              <a:t> </a:t>
            </a:r>
          </a:p>
          <a:p>
            <a:pPr algn="l" defTabSz="822325" eaLnBrk="0" hangingPunct="0">
              <a:lnSpc>
                <a:spcPct val="100000"/>
              </a:lnSpc>
              <a:spcBef>
                <a:spcPct val="0"/>
              </a:spcBef>
              <a:buClrTx/>
            </a:pPr>
            <a:r>
              <a:rPr lang="en-GB" sz="1800">
                <a:solidFill>
                  <a:srgbClr val="000066"/>
                </a:solidFill>
                <a:latin typeface="Courier New" pitchFamily="-111" charset="0"/>
              </a:rPr>
              <a:t>646446.1264909999 </a:t>
            </a:r>
          </a:p>
        </p:txBody>
      </p:sp>
      <p:sp>
        <p:nvSpPr>
          <p:cNvPr id="104453" name="Text Box 5"/>
          <p:cNvSpPr txBox="1">
            <a:spLocks noChangeArrowheads="1"/>
          </p:cNvSpPr>
          <p:nvPr/>
        </p:nvSpPr>
        <p:spPr bwMode="auto">
          <a:xfrm>
            <a:off x="4881563" y="1484313"/>
            <a:ext cx="2735262" cy="369887"/>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A: </a:t>
            </a:r>
            <a:r>
              <a:rPr lang="en-GB" sz="1800" b="0">
                <a:solidFill>
                  <a:schemeClr val="hlink"/>
                </a:solidFill>
                <a:latin typeface="Univers" charset="0"/>
              </a:rPr>
              <a:t>X pixel resolution</a:t>
            </a:r>
          </a:p>
        </p:txBody>
      </p:sp>
      <p:sp>
        <p:nvSpPr>
          <p:cNvPr id="104454" name="Text Box 5"/>
          <p:cNvSpPr txBox="1">
            <a:spLocks noChangeArrowheads="1"/>
          </p:cNvSpPr>
          <p:nvPr/>
        </p:nvSpPr>
        <p:spPr bwMode="auto">
          <a:xfrm>
            <a:off x="4881563" y="1989138"/>
            <a:ext cx="2735262" cy="36830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D: </a:t>
            </a:r>
            <a:r>
              <a:rPr lang="en-GB" sz="1800" b="0">
                <a:solidFill>
                  <a:schemeClr val="hlink"/>
                </a:solidFill>
                <a:latin typeface="Univers" charset="0"/>
              </a:rPr>
              <a:t>Y rotation</a:t>
            </a:r>
          </a:p>
        </p:txBody>
      </p:sp>
      <p:sp>
        <p:nvSpPr>
          <p:cNvPr id="104455" name="Text Box 5"/>
          <p:cNvSpPr txBox="1">
            <a:spLocks noChangeArrowheads="1"/>
          </p:cNvSpPr>
          <p:nvPr/>
        </p:nvSpPr>
        <p:spPr bwMode="auto">
          <a:xfrm>
            <a:off x="4881563" y="2555875"/>
            <a:ext cx="2735262" cy="36830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B: </a:t>
            </a:r>
            <a:r>
              <a:rPr lang="en-GB" sz="1800" b="0">
                <a:solidFill>
                  <a:schemeClr val="hlink"/>
                </a:solidFill>
                <a:latin typeface="Univers" charset="0"/>
              </a:rPr>
              <a:t>X rotation</a:t>
            </a:r>
          </a:p>
        </p:txBody>
      </p:sp>
      <p:sp>
        <p:nvSpPr>
          <p:cNvPr id="104456" name="Text Box 5"/>
          <p:cNvSpPr txBox="1">
            <a:spLocks noChangeArrowheads="1"/>
          </p:cNvSpPr>
          <p:nvPr/>
        </p:nvSpPr>
        <p:spPr bwMode="auto">
          <a:xfrm>
            <a:off x="4881563" y="3132138"/>
            <a:ext cx="2735262" cy="36830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E: </a:t>
            </a:r>
            <a:r>
              <a:rPr lang="en-GB" sz="1800" b="0">
                <a:solidFill>
                  <a:schemeClr val="hlink"/>
                </a:solidFill>
                <a:latin typeface="Univers" charset="0"/>
              </a:rPr>
              <a:t>Y pixel resolution</a:t>
            </a:r>
          </a:p>
        </p:txBody>
      </p:sp>
      <p:sp>
        <p:nvSpPr>
          <p:cNvPr id="104457" name="Text Box 5"/>
          <p:cNvSpPr txBox="1">
            <a:spLocks noChangeArrowheads="1"/>
          </p:cNvSpPr>
          <p:nvPr/>
        </p:nvSpPr>
        <p:spPr bwMode="auto">
          <a:xfrm>
            <a:off x="4881563" y="3635375"/>
            <a:ext cx="2735262" cy="369888"/>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C: </a:t>
            </a:r>
            <a:r>
              <a:rPr lang="en-GB" sz="1800" b="0">
                <a:solidFill>
                  <a:schemeClr val="hlink"/>
                </a:solidFill>
                <a:latin typeface="Univers" charset="0"/>
              </a:rPr>
              <a:t>X upper left location</a:t>
            </a:r>
          </a:p>
        </p:txBody>
      </p:sp>
      <p:sp>
        <p:nvSpPr>
          <p:cNvPr id="104458" name="Text Box 5"/>
          <p:cNvSpPr txBox="1">
            <a:spLocks noChangeArrowheads="1"/>
          </p:cNvSpPr>
          <p:nvPr/>
        </p:nvSpPr>
        <p:spPr bwMode="auto">
          <a:xfrm>
            <a:off x="4881563" y="4211638"/>
            <a:ext cx="2735262" cy="369887"/>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a:solidFill>
                  <a:schemeClr val="hlink"/>
                </a:solidFill>
                <a:latin typeface="Univers" charset="0"/>
              </a:rPr>
              <a:t>F: </a:t>
            </a:r>
            <a:r>
              <a:rPr lang="en-GB" sz="1800" b="0">
                <a:solidFill>
                  <a:schemeClr val="hlink"/>
                </a:solidFill>
                <a:latin typeface="Univers" charset="0"/>
              </a:rPr>
              <a:t>Y upper left location</a:t>
            </a:r>
          </a:p>
        </p:txBody>
      </p:sp>
      <p:grpSp>
        <p:nvGrpSpPr>
          <p:cNvPr id="104459" name="Group 44"/>
          <p:cNvGrpSpPr>
            <a:grpSpLocks/>
          </p:cNvGrpSpPr>
          <p:nvPr/>
        </p:nvGrpSpPr>
        <p:grpSpPr bwMode="auto">
          <a:xfrm>
            <a:off x="3081338" y="1628775"/>
            <a:ext cx="1727200" cy="2736850"/>
            <a:chOff x="3080792" y="1628800"/>
            <a:chExt cx="3352800" cy="2736304"/>
          </a:xfrm>
        </p:grpSpPr>
        <p:sp>
          <p:nvSpPr>
            <p:cNvPr id="104460" name="Line 10"/>
            <p:cNvSpPr>
              <a:spLocks noChangeShapeType="1"/>
            </p:cNvSpPr>
            <p:nvPr/>
          </p:nvSpPr>
          <p:spPr bwMode="auto">
            <a:xfrm flipH="1">
              <a:off x="3080792" y="1628800"/>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4461" name="Line 10"/>
            <p:cNvSpPr>
              <a:spLocks noChangeShapeType="1"/>
            </p:cNvSpPr>
            <p:nvPr/>
          </p:nvSpPr>
          <p:spPr bwMode="auto">
            <a:xfrm flipH="1">
              <a:off x="3080792" y="2142148"/>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4462" name="Line 10"/>
            <p:cNvSpPr>
              <a:spLocks noChangeShapeType="1"/>
            </p:cNvSpPr>
            <p:nvPr/>
          </p:nvSpPr>
          <p:spPr bwMode="auto">
            <a:xfrm flipH="1">
              <a:off x="3080792" y="2708920"/>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4463" name="Line 10"/>
            <p:cNvSpPr>
              <a:spLocks noChangeShapeType="1"/>
            </p:cNvSpPr>
            <p:nvPr/>
          </p:nvSpPr>
          <p:spPr bwMode="auto">
            <a:xfrm flipH="1">
              <a:off x="3080792" y="3284984"/>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4464" name="Line 10"/>
            <p:cNvSpPr>
              <a:spLocks noChangeShapeType="1"/>
            </p:cNvSpPr>
            <p:nvPr/>
          </p:nvSpPr>
          <p:spPr bwMode="auto">
            <a:xfrm flipH="1">
              <a:off x="3080792" y="3789040"/>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4465" name="Line 10"/>
            <p:cNvSpPr>
              <a:spLocks noChangeShapeType="1"/>
            </p:cNvSpPr>
            <p:nvPr/>
          </p:nvSpPr>
          <p:spPr bwMode="auto">
            <a:xfrm flipH="1">
              <a:off x="3080792" y="4365104"/>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gr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GeoReferencing</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Set georeferencing parameters</a:t>
            </a:r>
          </a:p>
        </p:txBody>
      </p:sp>
      <p:sp>
        <p:nvSpPr>
          <p:cNvPr id="105475" name="Rectangle 4"/>
          <p:cNvSpPr>
            <a:spLocks noChangeArrowheads="1"/>
          </p:cNvSpPr>
          <p:nvPr/>
        </p:nvSpPr>
        <p:spPr bwMode="auto">
          <a:xfrm>
            <a:off x="457200" y="1219200"/>
            <a:ext cx="7591425" cy="4746625"/>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400" dirty="0">
                <a:solidFill>
                  <a:srgbClr val="000066"/>
                </a:solidFill>
                <a:latin typeface="Courier New" pitchFamily="-111" charset="0"/>
              </a:rPr>
              <a:t>declare</a:t>
            </a:r>
          </a:p>
          <a:p>
            <a:pPr algn="l" defTabSz="822325" eaLnBrk="0" hangingPunct="0">
              <a:spcBef>
                <a:spcPct val="0"/>
              </a:spcBef>
              <a:buClrTx/>
            </a:pPr>
            <a:r>
              <a:rPr lang="en-US" sz="1400" dirty="0">
                <a:solidFill>
                  <a:srgbClr val="000066"/>
                </a:solidFill>
                <a:latin typeface="Courier New" pitchFamily="-111" charset="0"/>
              </a:rPr>
              <a:t>  </a:t>
            </a:r>
            <a:r>
              <a:rPr lang="en-US" sz="1400" dirty="0" err="1">
                <a:solidFill>
                  <a:srgbClr val="000066"/>
                </a:solidFill>
                <a:latin typeface="Courier New" pitchFamily="-111" charset="0"/>
              </a:rPr>
              <a:t>geor</a:t>
            </a:r>
            <a:r>
              <a:rPr lang="en-US" sz="1400" dirty="0">
                <a:solidFill>
                  <a:srgbClr val="000066"/>
                </a:solidFill>
                <a:latin typeface="Courier New" pitchFamily="-111" charset="0"/>
              </a:rPr>
              <a:t> </a:t>
            </a:r>
            <a:r>
              <a:rPr lang="en-US" sz="1400" dirty="0" err="1">
                <a:solidFill>
                  <a:srgbClr val="000066"/>
                </a:solidFill>
                <a:latin typeface="Courier New" pitchFamily="-111" charset="0"/>
              </a:rPr>
              <a:t>sdo_georaster</a:t>
            </a:r>
            <a:r>
              <a:rPr lang="en-US" sz="1400" dirty="0">
                <a:solidFill>
                  <a:srgbClr val="000066"/>
                </a:solidFill>
                <a:latin typeface="Courier New" pitchFamily="-111" charset="0"/>
              </a:rPr>
              <a:t>;</a:t>
            </a:r>
          </a:p>
          <a:p>
            <a:pPr algn="l" defTabSz="822325" eaLnBrk="0" hangingPunct="0">
              <a:spcBef>
                <a:spcPct val="0"/>
              </a:spcBef>
              <a:buClrTx/>
            </a:pPr>
            <a:r>
              <a:rPr lang="en-US" sz="1400" dirty="0">
                <a:solidFill>
                  <a:srgbClr val="000066"/>
                </a:solidFill>
                <a:latin typeface="Courier New" pitchFamily="-111" charset="0"/>
              </a:rPr>
              <a:t>begin</a:t>
            </a:r>
          </a:p>
          <a:p>
            <a:pPr algn="l" defTabSz="822325" eaLnBrk="0" hangingPunct="0">
              <a:spcBef>
                <a:spcPct val="0"/>
              </a:spcBef>
              <a:buClrTx/>
            </a:pPr>
            <a:r>
              <a:rPr lang="en-US" sz="1400" dirty="0">
                <a:solidFill>
                  <a:srgbClr val="000066"/>
                </a:solidFill>
                <a:latin typeface="Courier New" pitchFamily="-111" charset="0"/>
              </a:rPr>
              <a:t>  select </a:t>
            </a:r>
            <a:r>
              <a:rPr lang="en-US" sz="1400" dirty="0" err="1">
                <a:solidFill>
                  <a:srgbClr val="000066"/>
                </a:solidFill>
                <a:latin typeface="Courier New" pitchFamily="-111" charset="0"/>
              </a:rPr>
              <a:t>georaster</a:t>
            </a:r>
            <a:r>
              <a:rPr lang="en-US" sz="1400" dirty="0">
                <a:solidFill>
                  <a:srgbClr val="000066"/>
                </a:solidFill>
                <a:latin typeface="Courier New" pitchFamily="-111" charset="0"/>
              </a:rPr>
              <a:t> into </a:t>
            </a:r>
            <a:r>
              <a:rPr lang="en-US" sz="1400" dirty="0" err="1">
                <a:solidFill>
                  <a:srgbClr val="000066"/>
                </a:solidFill>
                <a:latin typeface="Courier New" pitchFamily="-111" charset="0"/>
              </a:rPr>
              <a:t>geor</a:t>
            </a:r>
            <a:r>
              <a:rPr lang="en-US" sz="1400" dirty="0">
                <a:solidFill>
                  <a:srgbClr val="000066"/>
                </a:solidFill>
                <a:latin typeface="Courier New" pitchFamily="-111" charset="0"/>
              </a:rPr>
              <a:t> from </a:t>
            </a:r>
            <a:r>
              <a:rPr lang="en-US" sz="1400" dirty="0" err="1">
                <a:solidFill>
                  <a:srgbClr val="000066"/>
                </a:solidFill>
                <a:latin typeface="Courier New" pitchFamily="-111" charset="0"/>
              </a:rPr>
              <a:t>us_rasters</a:t>
            </a:r>
            <a:r>
              <a:rPr lang="en-US" sz="1400" dirty="0">
                <a:solidFill>
                  <a:srgbClr val="000066"/>
                </a:solidFill>
                <a:latin typeface="Courier New" pitchFamily="-111" charset="0"/>
              </a:rPr>
              <a:t> </a:t>
            </a:r>
          </a:p>
          <a:p>
            <a:pPr algn="l" defTabSz="822325" eaLnBrk="0" hangingPunct="0">
              <a:spcBef>
                <a:spcPct val="0"/>
              </a:spcBef>
              <a:buClrTx/>
            </a:pPr>
            <a:r>
              <a:rPr lang="en-US" sz="1400" dirty="0">
                <a:solidFill>
                  <a:srgbClr val="000066"/>
                </a:solidFill>
                <a:latin typeface="Courier New" pitchFamily="-111" charset="0"/>
              </a:rPr>
              <a:t>  where </a:t>
            </a:r>
            <a:r>
              <a:rPr lang="en-US" sz="1400" dirty="0" err="1">
                <a:solidFill>
                  <a:srgbClr val="000066"/>
                </a:solidFill>
                <a:latin typeface="Courier New" pitchFamily="-111" charset="0"/>
              </a:rPr>
              <a:t>georid</a:t>
            </a:r>
            <a:r>
              <a:rPr lang="en-US" sz="1400" dirty="0">
                <a:solidFill>
                  <a:srgbClr val="000066"/>
                </a:solidFill>
                <a:latin typeface="Courier New" pitchFamily="-111" charset="0"/>
              </a:rPr>
              <a:t> = 1 for update;</a:t>
            </a:r>
          </a:p>
          <a:p>
            <a:pPr algn="l" defTabSz="822325" eaLnBrk="0" hangingPunct="0">
              <a:spcBef>
                <a:spcPct val="0"/>
              </a:spcBef>
              <a:buClrTx/>
            </a:pPr>
            <a:r>
              <a:rPr lang="en-US" sz="1400" dirty="0">
                <a:solidFill>
                  <a:srgbClr val="000066"/>
                </a:solidFill>
                <a:latin typeface="Courier New" pitchFamily="-111" charset="0"/>
              </a:rPr>
              <a:t>  </a:t>
            </a:r>
            <a:r>
              <a:rPr lang="en-US" sz="1400" dirty="0" err="1">
                <a:solidFill>
                  <a:schemeClr val="accent1"/>
                </a:solidFill>
                <a:latin typeface="Courier New" pitchFamily="-111" charset="0"/>
              </a:rPr>
              <a:t>sdo_geor.geoReference</a:t>
            </a:r>
            <a:r>
              <a:rPr lang="en-US" sz="1400" dirty="0">
                <a:solidFill>
                  <a:schemeClr val="accent1"/>
                </a:solidFill>
                <a:latin typeface="Courier New" pitchFamily="-111" charset="0"/>
              </a:rPr>
              <a:t> (</a:t>
            </a:r>
          </a:p>
          <a:p>
            <a:pPr algn="l" defTabSz="822325" eaLnBrk="0" hangingPunct="0">
              <a:spcBef>
                <a:spcPct val="0"/>
              </a:spcBef>
              <a:buClrTx/>
            </a:pP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georaster</a:t>
            </a:r>
            <a:r>
              <a:rPr lang="en-US" sz="1400" dirty="0">
                <a:solidFill>
                  <a:schemeClr val="accent1"/>
                </a:solidFill>
                <a:latin typeface="Courier New" pitchFamily="-111" charset="0"/>
              </a:rPr>
              <a:t> =&gt; </a:t>
            </a:r>
            <a:r>
              <a:rPr lang="en-US" sz="1400" dirty="0" err="1">
                <a:solidFill>
                  <a:schemeClr val="accent1"/>
                </a:solidFill>
                <a:latin typeface="Courier New" pitchFamily="-111" charset="0"/>
              </a:rPr>
              <a:t>geor</a:t>
            </a:r>
            <a:r>
              <a:rPr lang="en-US" sz="1400" dirty="0">
                <a:solidFill>
                  <a:schemeClr val="accent1"/>
                </a:solidFill>
                <a:latin typeface="Courier New" pitchFamily="-111" charset="0"/>
              </a:rPr>
              <a:t>,</a:t>
            </a:r>
          </a:p>
          <a:p>
            <a:pPr algn="l" defTabSz="822325" eaLnBrk="0" hangingPunct="0">
              <a:spcBef>
                <a:spcPct val="0"/>
              </a:spcBef>
              <a:buClrTx/>
            </a:pP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srid</a:t>
            </a:r>
            <a:r>
              <a:rPr lang="en-US" sz="1400" dirty="0">
                <a:solidFill>
                  <a:schemeClr val="accent1"/>
                </a:solidFill>
                <a:latin typeface="Courier New" pitchFamily="-111" charset="0"/>
              </a:rPr>
              <a:t> =&gt; 40978, </a:t>
            </a:r>
          </a:p>
          <a:p>
            <a:pPr algn="l" defTabSz="822325" eaLnBrk="0" hangingPunct="0">
              <a:spcBef>
                <a:spcPct val="0"/>
              </a:spcBef>
              <a:buClrTx/>
            </a:pP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modelCoordinateLocation</a:t>
            </a:r>
            <a:r>
              <a:rPr lang="en-US" sz="1400" dirty="0">
                <a:solidFill>
                  <a:schemeClr val="accent1"/>
                </a:solidFill>
                <a:latin typeface="Courier New" pitchFamily="-111" charset="0"/>
              </a:rPr>
              <a:t> =&gt; 0,  </a:t>
            </a:r>
          </a:p>
          <a:p>
            <a:pPr algn="l" defTabSz="822325" eaLnBrk="0" hangingPunct="0">
              <a:spcBef>
                <a:spcPct val="0"/>
              </a:spcBef>
              <a:buClrTx/>
            </a:pP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xCoefficients</a:t>
            </a:r>
            <a:r>
              <a:rPr lang="en-US" sz="1400" dirty="0">
                <a:solidFill>
                  <a:schemeClr val="accent1"/>
                </a:solidFill>
                <a:latin typeface="Courier New" pitchFamily="-111" charset="0"/>
              </a:rPr>
              <a:t> =&gt; </a:t>
            </a:r>
            <a:r>
              <a:rPr lang="en-US" sz="1400" dirty="0" err="1">
                <a:solidFill>
                  <a:schemeClr val="accent1"/>
                </a:solidFill>
                <a:latin typeface="Courier New" pitchFamily="-111" charset="0"/>
              </a:rPr>
              <a:t>sdo_number_array</a:t>
            </a:r>
            <a:r>
              <a:rPr lang="en-US" sz="1400" dirty="0">
                <a:solidFill>
                  <a:schemeClr val="accent1"/>
                </a:solidFill>
                <a:latin typeface="Courier New" pitchFamily="-111" charset="0"/>
              </a:rPr>
              <a:t>(</a:t>
            </a:r>
          </a:p>
          <a:p>
            <a:pPr algn="l" defTabSz="822325" eaLnBrk="0" hangingPunct="0">
              <a:spcBef>
                <a:spcPct val="0"/>
              </a:spcBef>
              <a:buClrTx/>
            </a:pPr>
            <a:r>
              <a:rPr lang="en-US" sz="1400" dirty="0">
                <a:solidFill>
                  <a:schemeClr val="accent1"/>
                </a:solidFill>
                <a:latin typeface="Courier New" pitchFamily="-111" charset="0"/>
              </a:rPr>
              <a:t>      0.3048010000,      -- A = </a:t>
            </a:r>
            <a:r>
              <a:rPr lang="en-US" sz="1400" dirty="0" err="1">
                <a:solidFill>
                  <a:schemeClr val="accent1"/>
                </a:solidFill>
                <a:latin typeface="Courier New" pitchFamily="-111" charset="0"/>
              </a:rPr>
              <a:t>x</a:t>
            </a:r>
            <a:r>
              <a:rPr lang="en-US" sz="1400" dirty="0">
                <a:solidFill>
                  <a:schemeClr val="accent1"/>
                </a:solidFill>
                <a:latin typeface="Courier New" pitchFamily="-111" charset="0"/>
              </a:rPr>
              <a:t> pixel resolution</a:t>
            </a:r>
          </a:p>
          <a:p>
            <a:pPr algn="l" defTabSz="822325" eaLnBrk="0" hangingPunct="0">
              <a:spcBef>
                <a:spcPct val="0"/>
              </a:spcBef>
              <a:buClrTx/>
            </a:pPr>
            <a:r>
              <a:rPr lang="en-US" sz="1400" dirty="0">
                <a:solidFill>
                  <a:schemeClr val="accent1"/>
                </a:solidFill>
                <a:latin typeface="Courier New" pitchFamily="-111" charset="0"/>
              </a:rPr>
              <a:t>      0.0000000000,      -- B = </a:t>
            </a:r>
            <a:r>
              <a:rPr lang="en-US" sz="1400" dirty="0" err="1">
                <a:solidFill>
                  <a:schemeClr val="accent1"/>
                </a:solidFill>
                <a:latin typeface="Courier New" pitchFamily="-111" charset="0"/>
              </a:rPr>
              <a:t>y</a:t>
            </a:r>
            <a:r>
              <a:rPr lang="en-US" sz="1400" dirty="0">
                <a:solidFill>
                  <a:schemeClr val="accent1"/>
                </a:solidFill>
                <a:latin typeface="Courier New" pitchFamily="-111" charset="0"/>
              </a:rPr>
              <a:t> rotation</a:t>
            </a:r>
          </a:p>
          <a:p>
            <a:pPr algn="l" defTabSz="822325" eaLnBrk="0" hangingPunct="0">
              <a:spcBef>
                <a:spcPct val="0"/>
              </a:spcBef>
              <a:buClrTx/>
            </a:pPr>
            <a:r>
              <a:rPr lang="en-US" sz="1400" dirty="0">
                <a:solidFill>
                  <a:schemeClr val="accent1"/>
                </a:solidFill>
                <a:latin typeface="Courier New" pitchFamily="-111" charset="0"/>
              </a:rPr>
              <a:t>      1828468.0721379998 -- C = </a:t>
            </a:r>
            <a:r>
              <a:rPr lang="en-US" sz="1400" dirty="0" err="1">
                <a:solidFill>
                  <a:schemeClr val="accent1"/>
                </a:solidFill>
                <a:latin typeface="Courier New" pitchFamily="-111" charset="0"/>
              </a:rPr>
              <a:t>x</a:t>
            </a:r>
            <a:r>
              <a:rPr lang="en-US" sz="1400" dirty="0">
                <a:solidFill>
                  <a:schemeClr val="accent1"/>
                </a:solidFill>
                <a:latin typeface="Courier New" pitchFamily="-111" charset="0"/>
              </a:rPr>
              <a:t> upper left</a:t>
            </a:r>
          </a:p>
          <a:p>
            <a:pPr algn="l" defTabSz="822325" eaLnBrk="0" hangingPunct="0">
              <a:spcBef>
                <a:spcPct val="0"/>
              </a:spcBef>
              <a:buClrTx/>
            </a:pPr>
            <a:r>
              <a:rPr lang="en-US" sz="1400" dirty="0">
                <a:solidFill>
                  <a:schemeClr val="accent1"/>
                </a:solidFill>
                <a:latin typeface="Courier New" pitchFamily="-111" charset="0"/>
              </a:rPr>
              <a:t>    ),</a:t>
            </a:r>
          </a:p>
          <a:p>
            <a:pPr algn="l" defTabSz="822325" eaLnBrk="0" hangingPunct="0">
              <a:spcBef>
                <a:spcPct val="0"/>
              </a:spcBef>
              <a:buClrTx/>
            </a:pPr>
            <a:r>
              <a:rPr lang="en-US" sz="1400" dirty="0">
                <a:solidFill>
                  <a:schemeClr val="accent1"/>
                </a:solidFill>
                <a:latin typeface="Courier New" pitchFamily="-111" charset="0"/>
              </a:rPr>
              <a:t>    </a:t>
            </a:r>
            <a:r>
              <a:rPr lang="en-US" sz="1400" dirty="0" err="1">
                <a:solidFill>
                  <a:schemeClr val="accent1"/>
                </a:solidFill>
                <a:latin typeface="Courier New" pitchFamily="-111" charset="0"/>
              </a:rPr>
              <a:t>yCoefficients</a:t>
            </a:r>
            <a:r>
              <a:rPr lang="en-US" sz="1400" dirty="0">
                <a:solidFill>
                  <a:schemeClr val="accent1"/>
                </a:solidFill>
                <a:latin typeface="Courier New" pitchFamily="-111" charset="0"/>
              </a:rPr>
              <a:t> =&gt; </a:t>
            </a:r>
            <a:r>
              <a:rPr lang="en-US" sz="1400" dirty="0" err="1">
                <a:solidFill>
                  <a:schemeClr val="accent1"/>
                </a:solidFill>
                <a:latin typeface="Courier New" pitchFamily="-111" charset="0"/>
              </a:rPr>
              <a:t>sdo_number_array</a:t>
            </a:r>
            <a:r>
              <a:rPr lang="en-US" sz="1400" dirty="0">
                <a:solidFill>
                  <a:schemeClr val="accent1"/>
                </a:solidFill>
                <a:latin typeface="Courier New" pitchFamily="-111" charset="0"/>
              </a:rPr>
              <a:t>(</a:t>
            </a:r>
          </a:p>
          <a:p>
            <a:pPr algn="l" defTabSz="822325" eaLnBrk="0" hangingPunct="0">
              <a:spcBef>
                <a:spcPct val="0"/>
              </a:spcBef>
              <a:buClrTx/>
            </a:pPr>
            <a:r>
              <a:rPr lang="en-US" sz="1400" dirty="0">
                <a:solidFill>
                  <a:schemeClr val="accent1"/>
                </a:solidFill>
                <a:latin typeface="Courier New" pitchFamily="-111" charset="0"/>
              </a:rPr>
              <a:t>      0.0000000000,      -- D = </a:t>
            </a:r>
            <a:r>
              <a:rPr lang="en-US" sz="1400" dirty="0" err="1">
                <a:solidFill>
                  <a:schemeClr val="accent1"/>
                </a:solidFill>
                <a:latin typeface="Courier New" pitchFamily="-111" charset="0"/>
              </a:rPr>
              <a:t>x</a:t>
            </a:r>
            <a:r>
              <a:rPr lang="en-US" sz="1400" dirty="0">
                <a:solidFill>
                  <a:schemeClr val="accent1"/>
                </a:solidFill>
                <a:latin typeface="Courier New" pitchFamily="-111" charset="0"/>
              </a:rPr>
              <a:t> rotation</a:t>
            </a:r>
          </a:p>
          <a:p>
            <a:pPr algn="l" defTabSz="822325" eaLnBrk="0" hangingPunct="0">
              <a:spcBef>
                <a:spcPct val="0"/>
              </a:spcBef>
              <a:buClrTx/>
            </a:pPr>
            <a:r>
              <a:rPr lang="en-US" sz="1400" dirty="0">
                <a:solidFill>
                  <a:schemeClr val="accent1"/>
                </a:solidFill>
                <a:latin typeface="Courier New" pitchFamily="-111" charset="0"/>
              </a:rPr>
              <a:t>      -0.3048010000,     -- E = </a:t>
            </a:r>
            <a:r>
              <a:rPr lang="en-US" sz="1400" dirty="0" err="1">
                <a:solidFill>
                  <a:schemeClr val="accent1"/>
                </a:solidFill>
                <a:latin typeface="Courier New" pitchFamily="-111" charset="0"/>
              </a:rPr>
              <a:t>y</a:t>
            </a:r>
            <a:r>
              <a:rPr lang="en-US" sz="1400" dirty="0">
                <a:solidFill>
                  <a:schemeClr val="accent1"/>
                </a:solidFill>
                <a:latin typeface="Courier New" pitchFamily="-111" charset="0"/>
              </a:rPr>
              <a:t> pixel resolution</a:t>
            </a:r>
          </a:p>
          <a:p>
            <a:pPr algn="l" defTabSz="822325" eaLnBrk="0" hangingPunct="0">
              <a:spcBef>
                <a:spcPct val="0"/>
              </a:spcBef>
              <a:buClrTx/>
            </a:pPr>
            <a:r>
              <a:rPr lang="en-US" sz="1400" dirty="0">
                <a:solidFill>
                  <a:schemeClr val="accent1"/>
                </a:solidFill>
                <a:latin typeface="Courier New" pitchFamily="-111" charset="0"/>
              </a:rPr>
              <a:t>      646446.1264909999  -- F = </a:t>
            </a:r>
            <a:r>
              <a:rPr lang="en-US" sz="1400" dirty="0" err="1">
                <a:solidFill>
                  <a:schemeClr val="accent1"/>
                </a:solidFill>
                <a:latin typeface="Courier New" pitchFamily="-111" charset="0"/>
              </a:rPr>
              <a:t>y</a:t>
            </a:r>
            <a:r>
              <a:rPr lang="en-US" sz="1400" dirty="0">
                <a:solidFill>
                  <a:schemeClr val="accent1"/>
                </a:solidFill>
                <a:latin typeface="Courier New" pitchFamily="-111" charset="0"/>
              </a:rPr>
              <a:t> upper left</a:t>
            </a:r>
          </a:p>
          <a:p>
            <a:pPr algn="l" defTabSz="822325" eaLnBrk="0" hangingPunct="0">
              <a:spcBef>
                <a:spcPct val="0"/>
              </a:spcBef>
              <a:buClrTx/>
            </a:pPr>
            <a:r>
              <a:rPr lang="en-US" sz="1400" dirty="0">
                <a:solidFill>
                  <a:schemeClr val="accent1"/>
                </a:solidFill>
                <a:latin typeface="Courier New" pitchFamily="-111" charset="0"/>
              </a:rPr>
              <a:t>    )</a:t>
            </a:r>
          </a:p>
          <a:p>
            <a:pPr algn="l" defTabSz="822325" eaLnBrk="0" hangingPunct="0">
              <a:spcBef>
                <a:spcPct val="0"/>
              </a:spcBef>
              <a:buClrTx/>
            </a:pPr>
            <a:r>
              <a:rPr lang="en-US" sz="1400" dirty="0">
                <a:solidFill>
                  <a:schemeClr val="accent1"/>
                </a:solidFill>
                <a:latin typeface="Courier New" pitchFamily="-111" charset="0"/>
              </a:rPr>
              <a:t>  ); </a:t>
            </a:r>
          </a:p>
          <a:p>
            <a:pPr algn="l" defTabSz="822325" eaLnBrk="0" hangingPunct="0">
              <a:spcBef>
                <a:spcPct val="0"/>
              </a:spcBef>
              <a:buClrTx/>
            </a:pPr>
            <a:r>
              <a:rPr lang="en-US" sz="1400" dirty="0">
                <a:solidFill>
                  <a:schemeClr val="accent1"/>
                </a:solidFill>
                <a:latin typeface="Courier New" pitchFamily="-111" charset="0"/>
              </a:rPr>
              <a:t>  </a:t>
            </a:r>
            <a:r>
              <a:rPr lang="en-US" sz="1400" dirty="0">
                <a:solidFill>
                  <a:srgbClr val="000066"/>
                </a:solidFill>
                <a:latin typeface="Courier New" pitchFamily="-111" charset="0"/>
              </a:rPr>
              <a:t>update </a:t>
            </a:r>
            <a:r>
              <a:rPr lang="en-US" sz="1400" dirty="0" err="1">
                <a:solidFill>
                  <a:srgbClr val="000066"/>
                </a:solidFill>
                <a:latin typeface="Courier New" pitchFamily="-111" charset="0"/>
              </a:rPr>
              <a:t>us_rasters</a:t>
            </a:r>
            <a:endParaRPr lang="en-US" sz="1400" dirty="0">
              <a:solidFill>
                <a:srgbClr val="000066"/>
              </a:solidFill>
              <a:latin typeface="Courier New" pitchFamily="-111" charset="0"/>
            </a:endParaRPr>
          </a:p>
          <a:p>
            <a:pPr algn="l" defTabSz="822325" eaLnBrk="0" hangingPunct="0">
              <a:spcBef>
                <a:spcPct val="0"/>
              </a:spcBef>
              <a:buClrTx/>
            </a:pPr>
            <a:r>
              <a:rPr lang="en-US" sz="1400" dirty="0">
                <a:solidFill>
                  <a:srgbClr val="000066"/>
                </a:solidFill>
                <a:latin typeface="Courier New" pitchFamily="-111" charset="0"/>
              </a:rPr>
              <a:t>     set </a:t>
            </a:r>
            <a:r>
              <a:rPr lang="en-US" sz="1400" dirty="0" err="1">
                <a:solidFill>
                  <a:srgbClr val="000066"/>
                </a:solidFill>
                <a:latin typeface="Courier New" pitchFamily="-111" charset="0"/>
              </a:rPr>
              <a:t>georaster</a:t>
            </a:r>
            <a:r>
              <a:rPr lang="en-US" sz="1400" dirty="0">
                <a:solidFill>
                  <a:srgbClr val="000066"/>
                </a:solidFill>
                <a:latin typeface="Courier New" pitchFamily="-111" charset="0"/>
              </a:rPr>
              <a:t> = </a:t>
            </a:r>
            <a:r>
              <a:rPr lang="en-US" sz="1400" dirty="0" err="1">
                <a:solidFill>
                  <a:srgbClr val="000066"/>
                </a:solidFill>
                <a:latin typeface="Courier New" pitchFamily="-111" charset="0"/>
              </a:rPr>
              <a:t>geor</a:t>
            </a:r>
            <a:endParaRPr lang="en-US" sz="1400" dirty="0">
              <a:solidFill>
                <a:srgbClr val="000066"/>
              </a:solidFill>
              <a:latin typeface="Courier New" pitchFamily="-111" charset="0"/>
            </a:endParaRPr>
          </a:p>
          <a:p>
            <a:pPr algn="l" defTabSz="822325" eaLnBrk="0" hangingPunct="0">
              <a:spcBef>
                <a:spcPct val="0"/>
              </a:spcBef>
              <a:buClrTx/>
            </a:pPr>
            <a:r>
              <a:rPr lang="en-US" sz="1400" dirty="0">
                <a:solidFill>
                  <a:srgbClr val="000066"/>
                </a:solidFill>
                <a:latin typeface="Courier New" pitchFamily="-111" charset="0"/>
              </a:rPr>
              <a:t>   where </a:t>
            </a:r>
            <a:r>
              <a:rPr lang="en-US" sz="1400" dirty="0" err="1">
                <a:solidFill>
                  <a:srgbClr val="000066"/>
                </a:solidFill>
                <a:latin typeface="Courier New" pitchFamily="-111" charset="0"/>
              </a:rPr>
              <a:t>georid</a:t>
            </a:r>
            <a:r>
              <a:rPr lang="en-US" sz="1400" dirty="0">
                <a:solidFill>
                  <a:srgbClr val="000066"/>
                </a:solidFill>
                <a:latin typeface="Courier New" pitchFamily="-111" charset="0"/>
              </a:rPr>
              <a:t> = 1;</a:t>
            </a:r>
          </a:p>
          <a:p>
            <a:pPr algn="l" defTabSz="822325" eaLnBrk="0" hangingPunct="0">
              <a:spcBef>
                <a:spcPct val="0"/>
              </a:spcBef>
              <a:buClrTx/>
            </a:pPr>
            <a:r>
              <a:rPr lang="en-US" sz="1400" dirty="0">
                <a:solidFill>
                  <a:srgbClr val="000066"/>
                </a:solidFill>
                <a:latin typeface="Courier New" pitchFamily="-111" charset="0"/>
              </a:rPr>
              <a:t>end;</a:t>
            </a:r>
          </a:p>
        </p:txBody>
      </p:sp>
      <p:sp>
        <p:nvSpPr>
          <p:cNvPr id="105476" name="Rectangle 5"/>
          <p:cNvSpPr>
            <a:spLocks noChangeArrowheads="1"/>
          </p:cNvSpPr>
          <p:nvPr/>
        </p:nvSpPr>
        <p:spPr bwMode="auto">
          <a:xfrm>
            <a:off x="685800" y="1844675"/>
            <a:ext cx="6248400" cy="360363"/>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5477" name="Rectangle 15"/>
          <p:cNvSpPr>
            <a:spLocks noChangeArrowheads="1"/>
          </p:cNvSpPr>
          <p:nvPr/>
        </p:nvSpPr>
        <p:spPr bwMode="auto">
          <a:xfrm>
            <a:off x="685800" y="5084763"/>
            <a:ext cx="6248400" cy="576262"/>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5478" name="Text Box 8"/>
          <p:cNvSpPr txBox="1">
            <a:spLocks noChangeArrowheads="1"/>
          </p:cNvSpPr>
          <p:nvPr/>
        </p:nvSpPr>
        <p:spPr bwMode="auto">
          <a:xfrm>
            <a:off x="7391400" y="1484313"/>
            <a:ext cx="1755775"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Read Raster </a:t>
            </a:r>
          </a:p>
          <a:p>
            <a:pPr algn="l" defTabSz="762000" eaLnBrk="0" hangingPunct="0">
              <a:lnSpc>
                <a:spcPct val="100000"/>
              </a:lnSpc>
              <a:spcBef>
                <a:spcPct val="0"/>
              </a:spcBef>
              <a:buClrTx/>
            </a:pPr>
            <a:r>
              <a:rPr lang="en-GB" b="0">
                <a:solidFill>
                  <a:schemeClr val="hlink"/>
                </a:solidFill>
                <a:latin typeface="Univers" charset="0"/>
              </a:rPr>
              <a:t>for update</a:t>
            </a:r>
          </a:p>
        </p:txBody>
      </p:sp>
      <p:sp>
        <p:nvSpPr>
          <p:cNvPr id="105479" name="Text Box 9"/>
          <p:cNvSpPr txBox="1">
            <a:spLocks noChangeArrowheads="1"/>
          </p:cNvSpPr>
          <p:nvPr/>
        </p:nvSpPr>
        <p:spPr bwMode="auto">
          <a:xfrm>
            <a:off x="7391400" y="3048000"/>
            <a:ext cx="2273300" cy="101600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Set the georeferencing parameters</a:t>
            </a:r>
          </a:p>
        </p:txBody>
      </p:sp>
      <p:sp>
        <p:nvSpPr>
          <p:cNvPr id="105480" name="Line 11"/>
          <p:cNvSpPr>
            <a:spLocks noChangeShapeType="1"/>
          </p:cNvSpPr>
          <p:nvPr/>
        </p:nvSpPr>
        <p:spPr bwMode="auto">
          <a:xfrm flipH="1">
            <a:off x="6781800" y="33528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5481" name="Line 13"/>
          <p:cNvSpPr>
            <a:spLocks noChangeShapeType="1"/>
          </p:cNvSpPr>
          <p:nvPr/>
        </p:nvSpPr>
        <p:spPr bwMode="auto">
          <a:xfrm flipH="1">
            <a:off x="6781800" y="1970088"/>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5482" name="Text Box 16"/>
          <p:cNvSpPr txBox="1">
            <a:spLocks noChangeArrowheads="1"/>
          </p:cNvSpPr>
          <p:nvPr/>
        </p:nvSpPr>
        <p:spPr bwMode="auto">
          <a:xfrm>
            <a:off x="7391400" y="5157788"/>
            <a:ext cx="1957388"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Update Raster</a:t>
            </a:r>
          </a:p>
        </p:txBody>
      </p:sp>
      <p:sp>
        <p:nvSpPr>
          <p:cNvPr id="105483" name="Line 17"/>
          <p:cNvSpPr>
            <a:spLocks noChangeShapeType="1"/>
          </p:cNvSpPr>
          <p:nvPr/>
        </p:nvSpPr>
        <p:spPr bwMode="auto">
          <a:xfrm flipH="1">
            <a:off x="6781800" y="5386388"/>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5484" name="Rectangle 5"/>
          <p:cNvSpPr>
            <a:spLocks noChangeArrowheads="1"/>
          </p:cNvSpPr>
          <p:nvPr/>
        </p:nvSpPr>
        <p:spPr bwMode="auto">
          <a:xfrm>
            <a:off x="685800" y="2205038"/>
            <a:ext cx="6248400" cy="2879725"/>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3"/>
          <p:cNvSpPr>
            <a:spLocks noGrp="1" noChangeArrowheads="1"/>
          </p:cNvSpPr>
          <p:nvPr>
            <p:ph type="title"/>
          </p:nvPr>
        </p:nvSpPr>
        <p:spPr/>
        <p:txBody>
          <a:bodyPr/>
          <a:lstStyle/>
          <a:p>
            <a:pPr eaLnBrk="1" hangingPunct="1"/>
            <a:r>
              <a:rPr lang="en-GB">
                <a:ea typeface="ＭＳ Ｐゴシック" pitchFamily="-111" charset="-128"/>
                <a:cs typeface="ＭＳ Ｐゴシック" pitchFamily="-111" charset="-128"/>
              </a:rPr>
              <a:t>GeoReferencing</a:t>
            </a:r>
            <a:br>
              <a:rPr lang="en-GB">
                <a:ea typeface="ＭＳ Ｐゴシック" pitchFamily="-111" charset="-128"/>
                <a:cs typeface="ＭＳ Ｐゴシック" pitchFamily="-111" charset="-128"/>
              </a:rPr>
            </a:br>
            <a:r>
              <a:rPr lang="en-GB" sz="2400" i="1">
                <a:ea typeface="ＭＳ Ｐゴシック" pitchFamily="-111" charset="-128"/>
                <a:cs typeface="ＭＳ Ｐゴシック" pitchFamily="-111" charset="-128"/>
              </a:rPr>
              <a:t>Update from TFW file using GeoRasterLoader</a:t>
            </a:r>
          </a:p>
        </p:txBody>
      </p:sp>
      <p:sp>
        <p:nvSpPr>
          <p:cNvPr id="106499" name="Rectangle 4"/>
          <p:cNvSpPr>
            <a:spLocks noChangeArrowheads="1"/>
          </p:cNvSpPr>
          <p:nvPr/>
        </p:nvSpPr>
        <p:spPr bwMode="auto">
          <a:xfrm>
            <a:off x="457200" y="1447800"/>
            <a:ext cx="6553200" cy="3084513"/>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GB" sz="1800">
                <a:solidFill>
                  <a:srgbClr val="000066"/>
                </a:solidFill>
                <a:latin typeface="Courier New" pitchFamily="-111" charset="0"/>
              </a:rPr>
              <a:t>java GeoRasterLoader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127.0.0.1 orcl111 1521 </a:t>
            </a:r>
          </a:p>
          <a:p>
            <a:pPr algn="l" defTabSz="822325" eaLnBrk="0" hangingPunct="0">
              <a:spcBef>
                <a:spcPct val="0"/>
              </a:spcBef>
              <a:buClrTx/>
            </a:pPr>
            <a:r>
              <a:rPr lang="en-GB" sz="1800">
                <a:solidFill>
                  <a:srgbClr val="000066"/>
                </a:solidFill>
                <a:latin typeface="Courier New" pitchFamily="-111" charset="0"/>
              </a:rPr>
              <a:t>scott tiger </a:t>
            </a:r>
          </a:p>
          <a:p>
            <a:pPr algn="l" defTabSz="822325" eaLnBrk="0" hangingPunct="0">
              <a:spcBef>
                <a:spcPct val="0"/>
              </a:spcBef>
              <a:buClrTx/>
            </a:pPr>
            <a:r>
              <a:rPr lang="en-GB" sz="1800">
                <a:solidFill>
                  <a:srgbClr val="000066"/>
                </a:solidFill>
                <a:latin typeface="Courier New" pitchFamily="-111" charset="0"/>
              </a:rPr>
              <a:t>thin 32 T</a:t>
            </a:r>
          </a:p>
          <a:p>
            <a:pPr algn="l" defTabSz="822325" eaLnBrk="0" hangingPunct="0">
              <a:spcBef>
                <a:spcPct val="0"/>
              </a:spcBef>
              <a:buClrTx/>
            </a:pPr>
            <a:r>
              <a:rPr lang="en-GB" sz="1800">
                <a:solidFill>
                  <a:srgbClr val="000066"/>
                </a:solidFill>
                <a:latin typeface="Courier New" pitchFamily="-111" charset="0"/>
              </a:rPr>
              <a:t> </a:t>
            </a:r>
          </a:p>
          <a:p>
            <a:pPr algn="l" defTabSz="822325" eaLnBrk="0" hangingPunct="0">
              <a:spcBef>
                <a:spcPct val="0"/>
              </a:spcBef>
              <a:buClrTx/>
            </a:pPr>
            <a:r>
              <a:rPr lang="en-GB" sz="1800">
                <a:solidFill>
                  <a:schemeClr val="hlink"/>
                </a:solidFill>
                <a:latin typeface="Courier New" pitchFamily="-111" charset="0"/>
              </a:rPr>
              <a:t>us_</a:t>
            </a:r>
            <a:r>
              <a:rPr lang="en-GB" sz="1800">
                <a:solidFill>
                  <a:srgbClr val="000066"/>
                </a:solidFill>
                <a:latin typeface="Courier New" pitchFamily="-111" charset="0"/>
              </a:rPr>
              <a:t>rasters georaster</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"spatialExtent=true"</a:t>
            </a:r>
          </a:p>
          <a:p>
            <a:pPr algn="l" defTabSz="822325" eaLnBrk="0" hangingPunct="0">
              <a:spcBef>
                <a:spcPct val="0"/>
              </a:spcBef>
              <a:buClrTx/>
            </a:pPr>
            <a:endParaRPr lang="en-GB" sz="1800">
              <a:solidFill>
                <a:srgbClr val="000066"/>
              </a:solidFill>
              <a:latin typeface="Courier New" pitchFamily="-111" charset="0"/>
            </a:endParaRPr>
          </a:p>
          <a:p>
            <a:pPr algn="l" defTabSz="822325" eaLnBrk="0" hangingPunct="0">
              <a:spcBef>
                <a:spcPct val="0"/>
              </a:spcBef>
              <a:buClrTx/>
            </a:pPr>
            <a:r>
              <a:rPr lang="en-GB" sz="1800">
                <a:solidFill>
                  <a:srgbClr val="000066"/>
                </a:solidFill>
                <a:latin typeface="Courier New" pitchFamily="-111" charset="0"/>
              </a:rPr>
              <a:t>",1,RDT_01,</a:t>
            </a:r>
            <a:r>
              <a:rPr lang="en-GB" sz="1800">
                <a:solidFill>
                  <a:schemeClr val="accent1"/>
                </a:solidFill>
                <a:latin typeface="Courier New" pitchFamily="-111" charset="0"/>
              </a:rPr>
              <a:t>sf1.tfw</a:t>
            </a:r>
            <a:r>
              <a:rPr lang="en-GB" sz="1800">
                <a:solidFill>
                  <a:srgbClr val="000066"/>
                </a:solidFill>
                <a:latin typeface="Courier New" pitchFamily="-111" charset="0"/>
              </a:rPr>
              <a:t>,26943"</a:t>
            </a:r>
          </a:p>
          <a:p>
            <a:pPr algn="l" defTabSz="822325" eaLnBrk="0" hangingPunct="0">
              <a:spcBef>
                <a:spcPct val="0"/>
              </a:spcBef>
              <a:buClrTx/>
            </a:pPr>
            <a:r>
              <a:rPr lang="en-GB" sz="1800">
                <a:solidFill>
                  <a:srgbClr val="000066"/>
                </a:solidFill>
                <a:latin typeface="Courier New" pitchFamily="-111" charset="0"/>
              </a:rPr>
              <a:t> </a:t>
            </a:r>
          </a:p>
        </p:txBody>
      </p:sp>
      <p:sp>
        <p:nvSpPr>
          <p:cNvPr id="106500" name="Text Box 5"/>
          <p:cNvSpPr txBox="1">
            <a:spLocks noChangeArrowheads="1"/>
          </p:cNvSpPr>
          <p:nvPr/>
        </p:nvSpPr>
        <p:spPr bwMode="auto">
          <a:xfrm>
            <a:off x="7429500" y="1844675"/>
            <a:ext cx="2324100" cy="654050"/>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JDBC connection parameters</a:t>
            </a:r>
          </a:p>
        </p:txBody>
      </p:sp>
      <p:sp>
        <p:nvSpPr>
          <p:cNvPr id="106501" name="Text Box 6"/>
          <p:cNvSpPr txBox="1">
            <a:spLocks noChangeArrowheads="1"/>
          </p:cNvSpPr>
          <p:nvPr/>
        </p:nvSpPr>
        <p:spPr bwMode="auto">
          <a:xfrm>
            <a:off x="7429500" y="2879725"/>
            <a:ext cx="23241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Table and column</a:t>
            </a:r>
          </a:p>
        </p:txBody>
      </p:sp>
      <p:sp>
        <p:nvSpPr>
          <p:cNvPr id="106502" name="Text Box 7"/>
          <p:cNvSpPr txBox="1">
            <a:spLocks noChangeArrowheads="1"/>
          </p:cNvSpPr>
          <p:nvPr/>
        </p:nvSpPr>
        <p:spPr bwMode="auto">
          <a:xfrm>
            <a:off x="7429500" y="3336925"/>
            <a:ext cx="2324100" cy="379413"/>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Parameters</a:t>
            </a:r>
          </a:p>
        </p:txBody>
      </p:sp>
      <p:sp>
        <p:nvSpPr>
          <p:cNvPr id="106503" name="Text Box 8"/>
          <p:cNvSpPr txBox="1">
            <a:spLocks noChangeArrowheads="1"/>
          </p:cNvSpPr>
          <p:nvPr/>
        </p:nvSpPr>
        <p:spPr bwMode="auto">
          <a:xfrm>
            <a:off x="7545388" y="5026025"/>
            <a:ext cx="1798637" cy="92392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Specify TFW file only (no source image)</a:t>
            </a:r>
          </a:p>
        </p:txBody>
      </p:sp>
      <p:sp>
        <p:nvSpPr>
          <p:cNvPr id="106504" name="Text Box 9"/>
          <p:cNvSpPr txBox="1">
            <a:spLocks noChangeArrowheads="1"/>
          </p:cNvSpPr>
          <p:nvPr/>
        </p:nvSpPr>
        <p:spPr bwMode="auto">
          <a:xfrm>
            <a:off x="776288" y="4862513"/>
            <a:ext cx="1439862" cy="92392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Raster id and data table</a:t>
            </a:r>
          </a:p>
        </p:txBody>
      </p:sp>
      <p:sp>
        <p:nvSpPr>
          <p:cNvPr id="106505" name="Line 10"/>
          <p:cNvSpPr>
            <a:spLocks noChangeShapeType="1"/>
          </p:cNvSpPr>
          <p:nvPr/>
        </p:nvSpPr>
        <p:spPr bwMode="auto">
          <a:xfrm flipH="1">
            <a:off x="3962400" y="2117725"/>
            <a:ext cx="33528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6506" name="Line 11"/>
          <p:cNvSpPr>
            <a:spLocks noChangeShapeType="1"/>
          </p:cNvSpPr>
          <p:nvPr/>
        </p:nvSpPr>
        <p:spPr bwMode="auto">
          <a:xfrm flipH="1">
            <a:off x="3657600" y="3106738"/>
            <a:ext cx="36576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6507" name="Line 12"/>
          <p:cNvSpPr>
            <a:spLocks noChangeShapeType="1"/>
          </p:cNvSpPr>
          <p:nvPr/>
        </p:nvSpPr>
        <p:spPr bwMode="auto">
          <a:xfrm flipH="1">
            <a:off x="3657600" y="3563938"/>
            <a:ext cx="36576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6508" name="Line 13"/>
          <p:cNvSpPr>
            <a:spLocks noChangeShapeType="1"/>
          </p:cNvSpPr>
          <p:nvPr/>
        </p:nvSpPr>
        <p:spPr bwMode="auto">
          <a:xfrm rot="5400000" flipH="1">
            <a:off x="1219200" y="4552951"/>
            <a:ext cx="511175"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6509" name="Line 14"/>
          <p:cNvSpPr>
            <a:spLocks noChangeShapeType="1"/>
          </p:cNvSpPr>
          <p:nvPr/>
        </p:nvSpPr>
        <p:spPr bwMode="auto">
          <a:xfrm rot="10800000" flipH="1" flipV="1">
            <a:off x="849313" y="4233863"/>
            <a:ext cx="1008062"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sp>
        <p:nvSpPr>
          <p:cNvPr id="106510" name="Line 15"/>
          <p:cNvSpPr>
            <a:spLocks noChangeShapeType="1"/>
          </p:cNvSpPr>
          <p:nvPr/>
        </p:nvSpPr>
        <p:spPr bwMode="auto">
          <a:xfrm rot="10800000" flipH="1">
            <a:off x="3089275" y="4221163"/>
            <a:ext cx="762000"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sp>
        <p:nvSpPr>
          <p:cNvPr id="106511" name="Text Box 19"/>
          <p:cNvSpPr txBox="1">
            <a:spLocks noChangeArrowheads="1"/>
          </p:cNvSpPr>
          <p:nvPr/>
        </p:nvSpPr>
        <p:spPr bwMode="auto">
          <a:xfrm>
            <a:off x="2936875" y="4862513"/>
            <a:ext cx="1295400" cy="379412"/>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sz="1800" b="0">
                <a:solidFill>
                  <a:schemeClr val="hlink"/>
                </a:solidFill>
                <a:latin typeface="Univers" charset="0"/>
              </a:rPr>
              <a:t>Projection</a:t>
            </a:r>
          </a:p>
        </p:txBody>
      </p:sp>
      <p:sp>
        <p:nvSpPr>
          <p:cNvPr id="106512" name="Line 20"/>
          <p:cNvSpPr>
            <a:spLocks noChangeShapeType="1"/>
          </p:cNvSpPr>
          <p:nvPr/>
        </p:nvSpPr>
        <p:spPr bwMode="auto">
          <a:xfrm rot="5400000" flipH="1">
            <a:off x="3214687" y="4552951"/>
            <a:ext cx="511175"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6513" name="Line 15"/>
          <p:cNvSpPr>
            <a:spLocks noChangeShapeType="1"/>
          </p:cNvSpPr>
          <p:nvPr/>
        </p:nvSpPr>
        <p:spPr bwMode="auto">
          <a:xfrm rot="10800000" flipH="1">
            <a:off x="2073275" y="4221163"/>
            <a:ext cx="935038" cy="0"/>
          </a:xfrm>
          <a:prstGeom prst="line">
            <a:avLst/>
          </a:prstGeom>
          <a:noFill/>
          <a:ln w="38100">
            <a:solidFill>
              <a:schemeClr val="hlink"/>
            </a:solidFill>
            <a:round/>
            <a:headEnd type="none" w="sm" len="sm"/>
            <a:tailEnd type="none" w="sm" len="sm"/>
          </a:ln>
        </p:spPr>
        <p:txBody>
          <a:bodyPr>
            <a:prstTxWarp prst="textNoShape">
              <a:avLst/>
            </a:prstTxWarp>
          </a:bodyPr>
          <a:lstStyle/>
          <a:p>
            <a:endParaRPr lang="en-US"/>
          </a:p>
        </p:txBody>
      </p:sp>
      <p:cxnSp>
        <p:nvCxnSpPr>
          <p:cNvPr id="106514" name="Elbow Connector 35"/>
          <p:cNvCxnSpPr>
            <a:cxnSpLocks noChangeShapeType="1"/>
          </p:cNvCxnSpPr>
          <p:nvPr/>
        </p:nvCxnSpPr>
        <p:spPr bwMode="auto">
          <a:xfrm rot="10800000">
            <a:off x="2505075" y="4292600"/>
            <a:ext cx="4895850" cy="1296988"/>
          </a:xfrm>
          <a:prstGeom prst="bentConnector3">
            <a:avLst>
              <a:gd name="adj1" fmla="val 100162"/>
            </a:avLst>
          </a:prstGeom>
          <a:noFill/>
          <a:ln w="38100">
            <a:solidFill>
              <a:schemeClr val="hlink"/>
            </a:solidFill>
            <a:round/>
            <a:headEnd type="none" w="sm" len="sm"/>
            <a:tailEnd type="triangle" w="sm" len="sm"/>
          </a:ln>
        </p:spPr>
      </p:cxn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sz="half" idx="2"/>
          </p:nvPr>
        </p:nvSpPr>
        <p:spPr>
          <a:xfrm>
            <a:off x="742950" y="5108575"/>
            <a:ext cx="8166100" cy="835025"/>
          </a:xfrm>
        </p:spPr>
        <p:txBody>
          <a:bodyPr/>
          <a:lstStyle/>
          <a:p>
            <a:pPr eaLnBrk="1" hangingPunct="1">
              <a:buFontTx/>
              <a:buNone/>
            </a:pPr>
            <a:r>
              <a:rPr lang="en-GB" sz="2000">
                <a:ea typeface="ＭＳ Ｐゴシック" pitchFamily="-111" charset="-128"/>
                <a:cs typeface="ＭＳ Ｐゴシック" pitchFamily="-111" charset="-128"/>
              </a:rPr>
              <a:t>Several algorithms available for generating the pyramid</a:t>
            </a:r>
          </a:p>
        </p:txBody>
      </p:sp>
      <p:sp>
        <p:nvSpPr>
          <p:cNvPr id="107523" name="Rectangle 3"/>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Generating </a:t>
            </a:r>
            <a:r>
              <a:rPr lang="en-GB" dirty="0">
                <a:ea typeface="ＭＳ Ｐゴシック" pitchFamily="-111" charset="-128"/>
                <a:cs typeface="ＭＳ Ｐゴシック" pitchFamily="-111" charset="-128"/>
              </a:rPr>
              <a:t>a resolution pyramid</a:t>
            </a:r>
          </a:p>
        </p:txBody>
      </p:sp>
      <p:sp>
        <p:nvSpPr>
          <p:cNvPr id="107524" name="Rectangle 4"/>
          <p:cNvSpPr>
            <a:spLocks noChangeArrowheads="1"/>
          </p:cNvSpPr>
          <p:nvPr/>
        </p:nvSpPr>
        <p:spPr bwMode="auto">
          <a:xfrm>
            <a:off x="457200" y="1676400"/>
            <a:ext cx="6705600" cy="30734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spcBef>
                <a:spcPct val="0"/>
              </a:spcBef>
              <a:buClrTx/>
            </a:pPr>
            <a:r>
              <a:rPr lang="en-US" sz="1800" dirty="0">
                <a:solidFill>
                  <a:srgbClr val="000066"/>
                </a:solidFill>
                <a:latin typeface="Courier New" pitchFamily="-111" charset="0"/>
              </a:rPr>
              <a:t>declare</a:t>
            </a: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geor</a:t>
            </a:r>
            <a:r>
              <a:rPr lang="en-US" sz="1800" dirty="0">
                <a:solidFill>
                  <a:srgbClr val="000066"/>
                </a:solidFill>
                <a:latin typeface="Courier New" pitchFamily="-111" charset="0"/>
              </a:rPr>
              <a:t> </a:t>
            </a:r>
            <a:r>
              <a:rPr lang="en-US" sz="1800" dirty="0" err="1">
                <a:solidFill>
                  <a:srgbClr val="000066"/>
                </a:solidFill>
                <a:latin typeface="Courier New" pitchFamily="-111" charset="0"/>
              </a:rPr>
              <a:t>sdo_georaster</a:t>
            </a:r>
            <a:r>
              <a:rPr lang="en-US" sz="1800" dirty="0">
                <a:solidFill>
                  <a:srgbClr val="000066"/>
                </a:solidFill>
                <a:latin typeface="Courier New" pitchFamily="-111" charset="0"/>
              </a:rPr>
              <a:t>;</a:t>
            </a:r>
          </a:p>
          <a:p>
            <a:pPr algn="l" defTabSz="822325" eaLnBrk="0" hangingPunct="0">
              <a:spcBef>
                <a:spcPct val="0"/>
              </a:spcBef>
              <a:buClrTx/>
            </a:pPr>
            <a:r>
              <a:rPr lang="en-US" sz="1800" dirty="0">
                <a:solidFill>
                  <a:srgbClr val="000066"/>
                </a:solidFill>
                <a:latin typeface="Courier New" pitchFamily="-111" charset="0"/>
              </a:rPr>
              <a:t>begin</a:t>
            </a:r>
          </a:p>
          <a:p>
            <a:pPr algn="l" defTabSz="822325" eaLnBrk="0" hangingPunct="0">
              <a:spcBef>
                <a:spcPct val="0"/>
              </a:spcBef>
              <a:buClrTx/>
            </a:pPr>
            <a:r>
              <a:rPr lang="en-US" sz="1800" dirty="0">
                <a:solidFill>
                  <a:srgbClr val="000066"/>
                </a:solidFill>
                <a:latin typeface="Courier New" pitchFamily="-111" charset="0"/>
              </a:rPr>
              <a:t>  select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into </a:t>
            </a:r>
            <a:r>
              <a:rPr lang="en-US" sz="1800" dirty="0" err="1">
                <a:solidFill>
                  <a:srgbClr val="000066"/>
                </a:solidFill>
                <a:latin typeface="Courier New" pitchFamily="-111" charset="0"/>
              </a:rPr>
              <a:t>geor</a:t>
            </a:r>
            <a:r>
              <a:rPr lang="en-US" sz="1800" dirty="0">
                <a:solidFill>
                  <a:srgbClr val="000066"/>
                </a:solidFill>
                <a:latin typeface="Courier New" pitchFamily="-111" charset="0"/>
              </a:rPr>
              <a:t> from </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a:t>
            </a: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 for update;</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a:t>
            </a:r>
            <a:r>
              <a:rPr lang="en-US" sz="1800" dirty="0" err="1">
                <a:solidFill>
                  <a:schemeClr val="accent1"/>
                </a:solidFill>
                <a:latin typeface="Courier New" pitchFamily="-111" charset="0"/>
              </a:rPr>
              <a:t>sdo_geor.generatePyramid(geor</a:t>
            </a:r>
            <a:r>
              <a:rPr lang="en-US" sz="1800" dirty="0">
                <a:solidFill>
                  <a:schemeClr val="accent1"/>
                </a:solidFill>
                <a:latin typeface="Courier New" pitchFamily="-111" charset="0"/>
              </a:rPr>
              <a:t>, '</a:t>
            </a:r>
            <a:r>
              <a:rPr lang="en-US" sz="1800" dirty="0" err="1">
                <a:solidFill>
                  <a:schemeClr val="accent1"/>
                </a:solidFill>
                <a:latin typeface="Courier New" pitchFamily="-111" charset="0"/>
              </a:rPr>
              <a:t>rlevel</a:t>
            </a:r>
            <a:r>
              <a:rPr lang="en-US" sz="1800" dirty="0">
                <a:solidFill>
                  <a:schemeClr val="accent1"/>
                </a:solidFill>
                <a:latin typeface="Courier New" pitchFamily="-111" charset="0"/>
              </a:rPr>
              <a:t>=4');</a:t>
            </a:r>
          </a:p>
          <a:p>
            <a:pPr algn="l" defTabSz="822325" eaLnBrk="0" hangingPunct="0">
              <a:spcBef>
                <a:spcPct val="0"/>
              </a:spcBef>
              <a:buClrTx/>
            </a:pP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update </a:t>
            </a:r>
            <a:r>
              <a:rPr lang="en-US" sz="1800" dirty="0" err="1">
                <a:solidFill>
                  <a:srgbClr val="000066"/>
                </a:solidFill>
                <a:latin typeface="Courier New" pitchFamily="-111" charset="0"/>
              </a:rPr>
              <a:t>us_rasters</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set </a:t>
            </a:r>
            <a:r>
              <a:rPr lang="en-US" sz="1800" dirty="0" err="1">
                <a:solidFill>
                  <a:srgbClr val="000066"/>
                </a:solidFill>
                <a:latin typeface="Courier New" pitchFamily="-111" charset="0"/>
              </a:rPr>
              <a:t>georaster</a:t>
            </a:r>
            <a:r>
              <a:rPr lang="en-US" sz="1800" dirty="0">
                <a:solidFill>
                  <a:srgbClr val="000066"/>
                </a:solidFill>
                <a:latin typeface="Courier New" pitchFamily="-111" charset="0"/>
              </a:rPr>
              <a:t> = </a:t>
            </a:r>
            <a:r>
              <a:rPr lang="en-US" sz="1800" dirty="0" err="1">
                <a:solidFill>
                  <a:srgbClr val="000066"/>
                </a:solidFill>
                <a:latin typeface="Courier New" pitchFamily="-111" charset="0"/>
              </a:rPr>
              <a:t>geor</a:t>
            </a:r>
            <a:endParaRPr lang="en-US" sz="1800" dirty="0">
              <a:solidFill>
                <a:srgbClr val="000066"/>
              </a:solidFill>
              <a:latin typeface="Courier New" pitchFamily="-111" charset="0"/>
            </a:endParaRPr>
          </a:p>
          <a:p>
            <a:pPr algn="l" defTabSz="822325" eaLnBrk="0" hangingPunct="0">
              <a:spcBef>
                <a:spcPct val="0"/>
              </a:spcBef>
              <a:buClrTx/>
            </a:pPr>
            <a:r>
              <a:rPr lang="en-US" sz="1800" dirty="0">
                <a:solidFill>
                  <a:srgbClr val="000066"/>
                </a:solidFill>
                <a:latin typeface="Courier New" pitchFamily="-111" charset="0"/>
              </a:rPr>
              <a:t>   where </a:t>
            </a:r>
            <a:r>
              <a:rPr lang="en-US" sz="1800" dirty="0" err="1">
                <a:solidFill>
                  <a:srgbClr val="000066"/>
                </a:solidFill>
                <a:latin typeface="Courier New" pitchFamily="-111" charset="0"/>
              </a:rPr>
              <a:t>georid</a:t>
            </a:r>
            <a:r>
              <a:rPr lang="en-US" sz="1800" dirty="0">
                <a:solidFill>
                  <a:srgbClr val="000066"/>
                </a:solidFill>
                <a:latin typeface="Courier New" pitchFamily="-111" charset="0"/>
              </a:rPr>
              <a:t> = 1;</a:t>
            </a:r>
          </a:p>
          <a:p>
            <a:pPr algn="l" defTabSz="822325" eaLnBrk="0" hangingPunct="0">
              <a:spcBef>
                <a:spcPct val="0"/>
              </a:spcBef>
              <a:buClrTx/>
            </a:pPr>
            <a:r>
              <a:rPr lang="en-US" sz="1800" dirty="0">
                <a:solidFill>
                  <a:srgbClr val="000066"/>
                </a:solidFill>
                <a:latin typeface="Courier New" pitchFamily="-111" charset="0"/>
              </a:rPr>
              <a:t>end;</a:t>
            </a:r>
          </a:p>
        </p:txBody>
      </p:sp>
      <p:sp>
        <p:nvSpPr>
          <p:cNvPr id="107525" name="Rectangle 5"/>
          <p:cNvSpPr>
            <a:spLocks noChangeArrowheads="1"/>
          </p:cNvSpPr>
          <p:nvPr/>
        </p:nvSpPr>
        <p:spPr bwMode="auto">
          <a:xfrm>
            <a:off x="685800" y="2438400"/>
            <a:ext cx="6248400" cy="5334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7526" name="Rectangle 6"/>
          <p:cNvSpPr>
            <a:spLocks noChangeArrowheads="1"/>
          </p:cNvSpPr>
          <p:nvPr/>
        </p:nvSpPr>
        <p:spPr bwMode="auto">
          <a:xfrm>
            <a:off x="685800" y="3657600"/>
            <a:ext cx="6248400" cy="7620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7527" name="Rectangle 7"/>
          <p:cNvSpPr>
            <a:spLocks noChangeArrowheads="1"/>
          </p:cNvSpPr>
          <p:nvPr/>
        </p:nvSpPr>
        <p:spPr bwMode="auto">
          <a:xfrm>
            <a:off x="685800" y="3200400"/>
            <a:ext cx="6248400" cy="304800"/>
          </a:xfrm>
          <a:prstGeom prst="rect">
            <a:avLst/>
          </a:prstGeom>
          <a:noFill/>
          <a:ln w="12700">
            <a:solidFill>
              <a:schemeClr val="accent1"/>
            </a:solidFill>
            <a:miter lim="800000"/>
            <a:headEnd type="none" w="sm" len="sm"/>
            <a:tailEnd type="none" w="sm" len="sm"/>
          </a:ln>
        </p:spPr>
        <p:txBody>
          <a:bodyPr wrap="none" anchor="ctr">
            <a:prstTxWarp prst="textNoShape">
              <a:avLst/>
            </a:prstTxWarp>
          </a:bodyPr>
          <a:lstStyle/>
          <a:p>
            <a:pPr defTabSz="762000" eaLnBrk="0" hangingPunct="0">
              <a:lnSpc>
                <a:spcPct val="100000"/>
              </a:lnSpc>
              <a:spcBef>
                <a:spcPct val="0"/>
              </a:spcBef>
              <a:buClrTx/>
            </a:pPr>
            <a:endParaRPr lang="en-GB" sz="2400" b="0">
              <a:solidFill>
                <a:schemeClr val="hlink"/>
              </a:solidFill>
              <a:latin typeface="Times New Roman" pitchFamily="-111" charset="0"/>
            </a:endParaRPr>
          </a:p>
        </p:txBody>
      </p:sp>
      <p:sp>
        <p:nvSpPr>
          <p:cNvPr id="107528" name="Text Box 8"/>
          <p:cNvSpPr txBox="1">
            <a:spLocks noChangeArrowheads="1"/>
          </p:cNvSpPr>
          <p:nvPr/>
        </p:nvSpPr>
        <p:spPr bwMode="auto">
          <a:xfrm>
            <a:off x="7391400" y="2181225"/>
            <a:ext cx="1755775"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Read Raster </a:t>
            </a:r>
          </a:p>
          <a:p>
            <a:pPr algn="l" defTabSz="762000" eaLnBrk="0" hangingPunct="0">
              <a:lnSpc>
                <a:spcPct val="100000"/>
              </a:lnSpc>
              <a:spcBef>
                <a:spcPct val="0"/>
              </a:spcBef>
              <a:buClrTx/>
            </a:pPr>
            <a:r>
              <a:rPr lang="en-GB" b="0">
                <a:solidFill>
                  <a:schemeClr val="hlink"/>
                </a:solidFill>
                <a:latin typeface="Univers" charset="0"/>
              </a:rPr>
              <a:t>for update</a:t>
            </a:r>
          </a:p>
        </p:txBody>
      </p:sp>
      <p:sp>
        <p:nvSpPr>
          <p:cNvPr id="107529" name="Text Box 9"/>
          <p:cNvSpPr txBox="1">
            <a:spLocks noChangeArrowheads="1"/>
          </p:cNvSpPr>
          <p:nvPr/>
        </p:nvSpPr>
        <p:spPr bwMode="auto">
          <a:xfrm>
            <a:off x="7391400" y="3048000"/>
            <a:ext cx="2273300" cy="7143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Generate 4-level</a:t>
            </a:r>
          </a:p>
          <a:p>
            <a:pPr algn="l" defTabSz="762000" eaLnBrk="0" hangingPunct="0">
              <a:lnSpc>
                <a:spcPct val="100000"/>
              </a:lnSpc>
              <a:spcBef>
                <a:spcPct val="0"/>
              </a:spcBef>
              <a:buClrTx/>
            </a:pPr>
            <a:r>
              <a:rPr lang="en-GB" b="0">
                <a:solidFill>
                  <a:schemeClr val="hlink"/>
                </a:solidFill>
                <a:latin typeface="Univers" charset="0"/>
              </a:rPr>
              <a:t>pyramid</a:t>
            </a:r>
          </a:p>
        </p:txBody>
      </p:sp>
      <p:sp>
        <p:nvSpPr>
          <p:cNvPr id="107530" name="Text Box 10"/>
          <p:cNvSpPr txBox="1">
            <a:spLocks noChangeArrowheads="1"/>
          </p:cNvSpPr>
          <p:nvPr/>
        </p:nvSpPr>
        <p:spPr bwMode="auto">
          <a:xfrm>
            <a:off x="7391400" y="3962400"/>
            <a:ext cx="1957388" cy="409575"/>
          </a:xfrm>
          <a:prstGeom prst="rect">
            <a:avLst/>
          </a:prstGeom>
          <a:solidFill>
            <a:srgbClr val="FFC40E"/>
          </a:solidFill>
          <a:ln w="12700">
            <a:solidFill>
              <a:schemeClr val="hlink"/>
            </a:solidFill>
            <a:miter lim="800000"/>
            <a:headEnd type="none" w="sm" len="sm"/>
            <a:tailEnd type="none" w="sm" len="sm"/>
          </a:ln>
        </p:spPr>
        <p:txBody>
          <a:bodyPr>
            <a:prstTxWarp prst="textNoShape">
              <a:avLst/>
            </a:prstTxWarp>
            <a:spAutoFit/>
          </a:bodyPr>
          <a:lstStyle/>
          <a:p>
            <a:pPr algn="l" defTabSz="762000" eaLnBrk="0" hangingPunct="0">
              <a:lnSpc>
                <a:spcPct val="100000"/>
              </a:lnSpc>
              <a:spcBef>
                <a:spcPct val="0"/>
              </a:spcBef>
              <a:buClrTx/>
            </a:pPr>
            <a:r>
              <a:rPr lang="en-GB" b="0">
                <a:solidFill>
                  <a:schemeClr val="hlink"/>
                </a:solidFill>
                <a:latin typeface="Univers" charset="0"/>
              </a:rPr>
              <a:t>Update Raster</a:t>
            </a:r>
          </a:p>
        </p:txBody>
      </p:sp>
      <p:sp>
        <p:nvSpPr>
          <p:cNvPr id="107531" name="Line 11"/>
          <p:cNvSpPr>
            <a:spLocks noChangeShapeType="1"/>
          </p:cNvSpPr>
          <p:nvPr/>
        </p:nvSpPr>
        <p:spPr bwMode="auto">
          <a:xfrm flipH="1">
            <a:off x="6781800" y="33528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7532" name="Line 12"/>
          <p:cNvSpPr>
            <a:spLocks noChangeShapeType="1"/>
          </p:cNvSpPr>
          <p:nvPr/>
        </p:nvSpPr>
        <p:spPr bwMode="auto">
          <a:xfrm flipH="1">
            <a:off x="6781800" y="41910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
        <p:nvSpPr>
          <p:cNvPr id="107533" name="Line 13"/>
          <p:cNvSpPr>
            <a:spLocks noChangeShapeType="1"/>
          </p:cNvSpPr>
          <p:nvPr/>
        </p:nvSpPr>
        <p:spPr bwMode="auto">
          <a:xfrm flipH="1">
            <a:off x="6781800" y="2667000"/>
            <a:ext cx="533400" cy="0"/>
          </a:xfrm>
          <a:prstGeom prst="line">
            <a:avLst/>
          </a:prstGeom>
          <a:noFill/>
          <a:ln w="38100">
            <a:solidFill>
              <a:schemeClr val="hlink"/>
            </a:solidFill>
            <a:round/>
            <a:headEnd type="none" w="sm" len="sm"/>
            <a:tailEnd type="triangle" w="sm" len="sm"/>
          </a:ln>
        </p:spPr>
        <p:txBody>
          <a:bodyPr>
            <a:prstTxWarp prst="textNoShape">
              <a:avLst/>
            </a:prstTxWarp>
          </a:bodyPr>
          <a:lstStyle/>
          <a:p>
            <a:endParaRPr lang="en-US"/>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Pyramiding parameters</a:t>
            </a:r>
          </a:p>
        </p:txBody>
      </p:sp>
      <p:sp>
        <p:nvSpPr>
          <p:cNvPr id="108547" name="Rectangle 3"/>
          <p:cNvSpPr>
            <a:spLocks noGrp="1" noChangeArrowheads="1"/>
          </p:cNvSpPr>
          <p:nvPr>
            <p:ph type="body" idx="1"/>
          </p:nvPr>
        </p:nvSpPr>
        <p:spPr/>
        <p:txBody>
          <a:bodyPr/>
          <a:lstStyle/>
          <a:p>
            <a:pPr eaLnBrk="1" hangingPunct="1"/>
            <a:r>
              <a:rPr lang="en-US" dirty="0" err="1">
                <a:ea typeface="ＭＳ Ｐゴシック" pitchFamily="-111" charset="-128"/>
                <a:cs typeface="ＭＳ Ｐゴシック" pitchFamily="-111" charset="-128"/>
              </a:rPr>
              <a:t>Resampling</a:t>
            </a:r>
            <a:r>
              <a:rPr lang="en-US" dirty="0">
                <a:ea typeface="ＭＳ Ｐゴシック" pitchFamily="-111" charset="-128"/>
                <a:cs typeface="ＭＳ Ｐゴシック" pitchFamily="-111" charset="-128"/>
              </a:rPr>
              <a:t> Modes</a:t>
            </a:r>
          </a:p>
          <a:p>
            <a:pPr lvl="1" eaLnBrk="1" hangingPunct="1"/>
            <a:r>
              <a:rPr lang="en-US" b="1" dirty="0"/>
              <a:t>NN</a:t>
            </a:r>
            <a:r>
              <a:rPr lang="en-US" dirty="0"/>
              <a:t>: Value of the nearest neighbor cell (used by default)</a:t>
            </a:r>
          </a:p>
          <a:p>
            <a:pPr lvl="1" eaLnBrk="1" hangingPunct="1"/>
            <a:r>
              <a:rPr lang="en-US" b="1" dirty="0"/>
              <a:t>BILINEAR</a:t>
            </a:r>
            <a:r>
              <a:rPr lang="en-US" dirty="0"/>
              <a:t>: Distance-weighted average of the 4 nearest cells </a:t>
            </a:r>
          </a:p>
          <a:p>
            <a:pPr lvl="1" eaLnBrk="1" hangingPunct="1"/>
            <a:r>
              <a:rPr lang="en-US" b="1" dirty="0"/>
              <a:t>AVERAGE4</a:t>
            </a:r>
            <a:r>
              <a:rPr lang="en-US" dirty="0"/>
              <a:t>: Simple average of the 4 nearest cells</a:t>
            </a:r>
          </a:p>
          <a:p>
            <a:pPr lvl="1" eaLnBrk="1" hangingPunct="1"/>
            <a:r>
              <a:rPr lang="en-US" b="1" dirty="0"/>
              <a:t>AVERAGE16</a:t>
            </a:r>
            <a:r>
              <a:rPr lang="en-US" dirty="0"/>
              <a:t>: Simple average of the 16 nearest cells </a:t>
            </a:r>
          </a:p>
          <a:p>
            <a:pPr lvl="1" eaLnBrk="1" hangingPunct="1"/>
            <a:r>
              <a:rPr lang="en-US" b="1" dirty="0"/>
              <a:t>CUBIC</a:t>
            </a:r>
            <a:r>
              <a:rPr lang="en-US" dirty="0"/>
              <a:t>: Cubic convolution of the 16 nearest cells</a:t>
            </a:r>
          </a:p>
          <a:p>
            <a:pPr eaLnBrk="1" hangingPunct="1"/>
            <a:r>
              <a:rPr lang="en-US" dirty="0">
                <a:ea typeface="ＭＳ Ｐゴシック" pitchFamily="-111" charset="-128"/>
                <a:cs typeface="ＭＳ Ｐゴシック" pitchFamily="-111" charset="-128"/>
              </a:rPr>
              <a:t>Number of levels</a:t>
            </a:r>
          </a:p>
          <a:p>
            <a:pPr lvl="1" eaLnBrk="1" hangingPunct="1"/>
            <a:r>
              <a:rPr lang="en-US" dirty="0"/>
              <a:t>If not specified, pyramid levels are generated until the smaller of the number of rows or columns is between 64 and 128.</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Cells and Bands</a:t>
            </a:r>
          </a:p>
        </p:txBody>
      </p:sp>
      <p:sp>
        <p:nvSpPr>
          <p:cNvPr id="30723" name="Rectangle 3"/>
          <p:cNvSpPr>
            <a:spLocks noGrp="1" noChangeArrowheads="1"/>
          </p:cNvSpPr>
          <p:nvPr>
            <p:ph type="body" idx="1"/>
          </p:nvPr>
        </p:nvSpPr>
        <p:spPr>
          <a:xfrm>
            <a:off x="742950" y="1600200"/>
            <a:ext cx="6300788" cy="4343400"/>
          </a:xfrm>
        </p:spPr>
        <p:txBody>
          <a:bodyPr/>
          <a:lstStyle/>
          <a:p>
            <a:pPr eaLnBrk="1" hangingPunct="1"/>
            <a:r>
              <a:rPr lang="en-US" sz="2000" dirty="0">
                <a:ea typeface="ＭＳ Ｐゴシック" pitchFamily="-111" charset="-128"/>
                <a:cs typeface="ＭＳ Ｐゴシック" pitchFamily="-111" charset="-128"/>
              </a:rPr>
              <a:t>Cell data is the value associated with the cells/pixels</a:t>
            </a:r>
          </a:p>
          <a:p>
            <a:pPr lvl="1" eaLnBrk="1" hangingPunct="1"/>
            <a:r>
              <a:rPr lang="en-US" sz="1800" dirty="0"/>
              <a:t>Each cell has a value in a raster</a:t>
            </a:r>
          </a:p>
          <a:p>
            <a:pPr lvl="1" eaLnBrk="1" hangingPunct="1"/>
            <a:r>
              <a:rPr lang="en-US" sz="1800" dirty="0"/>
              <a:t>Each value is associated with a cell/pixel</a:t>
            </a:r>
          </a:p>
          <a:p>
            <a:pPr lvl="1" eaLnBrk="1" hangingPunct="1"/>
            <a:r>
              <a:rPr lang="en-US" sz="1800" dirty="0"/>
              <a:t>In an RGB image, each cell has 3 values: one each to represent the intensity of red, green, and blue</a:t>
            </a:r>
          </a:p>
          <a:p>
            <a:pPr eaLnBrk="1" hangingPunct="1"/>
            <a:r>
              <a:rPr lang="en-US" sz="2000" dirty="0">
                <a:ea typeface="ＭＳ Ｐゴシック" pitchFamily="-111" charset="-128"/>
                <a:cs typeface="ＭＳ Ｐゴシック" pitchFamily="-111" charset="-128"/>
              </a:rPr>
              <a:t>In </a:t>
            </a:r>
            <a:r>
              <a:rPr lang="en-US" sz="2000" dirty="0" err="1">
                <a:ea typeface="ＭＳ Ｐゴシック" pitchFamily="-111" charset="-128"/>
                <a:cs typeface="ＭＳ Ｐゴシック" pitchFamily="-111" charset="-128"/>
              </a:rPr>
              <a:t>GeoRaster</a:t>
            </a:r>
            <a:r>
              <a:rPr lang="en-US" sz="2000" dirty="0">
                <a:ea typeface="ＭＳ Ｐゴシック" pitchFamily="-111" charset="-128"/>
                <a:cs typeface="ＭＳ Ｐゴシック" pitchFamily="-111" charset="-128"/>
              </a:rPr>
              <a:t>, all cells associated with a 2-D set of rows and columns in a plane is a band</a:t>
            </a:r>
          </a:p>
          <a:p>
            <a:pPr lvl="1" eaLnBrk="1" hangingPunct="1"/>
            <a:r>
              <a:rPr lang="en-US" sz="1800" dirty="0"/>
              <a:t>An RGB image will have 3 bands </a:t>
            </a:r>
          </a:p>
          <a:p>
            <a:pPr lvl="1" eaLnBrk="1" hangingPunct="1"/>
            <a:r>
              <a:rPr lang="en-US" sz="1800" dirty="0"/>
              <a:t>A multispectral image with 4 channels will have 4 bands in </a:t>
            </a:r>
            <a:r>
              <a:rPr lang="en-US" sz="1800" dirty="0" err="1"/>
              <a:t>GeoRaster</a:t>
            </a:r>
            <a:endParaRPr lang="en-US" sz="1800" dirty="0"/>
          </a:p>
          <a:p>
            <a:pPr lvl="1" eaLnBrk="1" hangingPunct="1"/>
            <a:r>
              <a:rPr lang="en-US" sz="1800" dirty="0"/>
              <a:t>Grid data with 4 bands will have 4 bands in </a:t>
            </a:r>
            <a:r>
              <a:rPr lang="en-US" sz="1800" dirty="0" err="1"/>
              <a:t>GeoRaster</a:t>
            </a:r>
            <a:endParaRPr lang="en-US" sz="1800" dirty="0"/>
          </a:p>
        </p:txBody>
      </p:sp>
      <p:grpSp>
        <p:nvGrpSpPr>
          <p:cNvPr id="30724" name="Group 1618"/>
          <p:cNvGrpSpPr>
            <a:grpSpLocks/>
          </p:cNvGrpSpPr>
          <p:nvPr/>
        </p:nvGrpSpPr>
        <p:grpSpPr bwMode="auto">
          <a:xfrm>
            <a:off x="7467600" y="1828800"/>
            <a:ext cx="1981200" cy="1905000"/>
            <a:chOff x="4848" y="1008"/>
            <a:chExt cx="1248" cy="1200"/>
          </a:xfrm>
        </p:grpSpPr>
        <p:sp>
          <p:nvSpPr>
            <p:cNvPr id="31131" name="Rectangle 1213"/>
            <p:cNvSpPr>
              <a:spLocks noChangeArrowheads="1"/>
            </p:cNvSpPr>
            <p:nvPr/>
          </p:nvSpPr>
          <p:spPr bwMode="auto">
            <a:xfrm>
              <a:off x="4848" y="1008"/>
              <a:ext cx="1248" cy="1200"/>
            </a:xfrm>
            <a:prstGeom prst="rect">
              <a:avLst/>
            </a:prstGeom>
            <a:solidFill>
              <a:schemeClr val="bg1"/>
            </a:solidFill>
            <a:ln w="28575">
              <a:noFill/>
              <a:miter lim="800000"/>
              <a:headEnd/>
              <a:tailEnd/>
            </a:ln>
          </p:spPr>
          <p:txBody>
            <a:bodyPr wrap="none" anchor="ctr">
              <a:prstTxWarp prst="textNoShape">
                <a:avLst/>
              </a:prstTxWarp>
            </a:bodyPr>
            <a:lstStyle/>
            <a:p>
              <a:endParaRPr lang="fr-FR"/>
            </a:p>
          </p:txBody>
        </p:sp>
        <p:grpSp>
          <p:nvGrpSpPr>
            <p:cNvPr id="31132" name="Group 610"/>
            <p:cNvGrpSpPr>
              <a:grpSpLocks/>
            </p:cNvGrpSpPr>
            <p:nvPr/>
          </p:nvGrpSpPr>
          <p:grpSpPr bwMode="auto">
            <a:xfrm>
              <a:off x="4848" y="1008"/>
              <a:ext cx="1248" cy="1197"/>
              <a:chOff x="4128" y="1728"/>
              <a:chExt cx="1152" cy="1197"/>
            </a:xfrm>
          </p:grpSpPr>
          <p:grpSp>
            <p:nvGrpSpPr>
              <p:cNvPr id="31133" name="Group 611"/>
              <p:cNvGrpSpPr>
                <a:grpSpLocks/>
              </p:cNvGrpSpPr>
              <p:nvPr/>
            </p:nvGrpSpPr>
            <p:grpSpPr bwMode="auto">
              <a:xfrm>
                <a:off x="4128" y="1872"/>
                <a:ext cx="1152" cy="189"/>
                <a:chOff x="4128" y="1872"/>
                <a:chExt cx="1152" cy="189"/>
              </a:xfrm>
            </p:grpSpPr>
            <p:grpSp>
              <p:nvGrpSpPr>
                <p:cNvPr id="31309" name="Group 612"/>
                <p:cNvGrpSpPr>
                  <a:grpSpLocks/>
                </p:cNvGrpSpPr>
                <p:nvPr/>
              </p:nvGrpSpPr>
              <p:grpSpPr bwMode="auto">
                <a:xfrm>
                  <a:off x="4128" y="1872"/>
                  <a:ext cx="144" cy="189"/>
                  <a:chOff x="4128" y="1896"/>
                  <a:chExt cx="144" cy="189"/>
                </a:xfrm>
              </p:grpSpPr>
              <p:sp>
                <p:nvSpPr>
                  <p:cNvPr id="31331" name="Rectangle 6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32" name="Text Box 6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310" name="Group 615"/>
                <p:cNvGrpSpPr>
                  <a:grpSpLocks/>
                </p:cNvGrpSpPr>
                <p:nvPr/>
              </p:nvGrpSpPr>
              <p:grpSpPr bwMode="auto">
                <a:xfrm>
                  <a:off x="4272" y="1872"/>
                  <a:ext cx="144" cy="189"/>
                  <a:chOff x="4128" y="1896"/>
                  <a:chExt cx="144" cy="189"/>
                </a:xfrm>
              </p:grpSpPr>
              <p:sp>
                <p:nvSpPr>
                  <p:cNvPr id="31329" name="Rectangle 6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30" name="Text Box 6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311" name="Group 618"/>
                <p:cNvGrpSpPr>
                  <a:grpSpLocks/>
                </p:cNvGrpSpPr>
                <p:nvPr/>
              </p:nvGrpSpPr>
              <p:grpSpPr bwMode="auto">
                <a:xfrm>
                  <a:off x="4416" y="1872"/>
                  <a:ext cx="144" cy="189"/>
                  <a:chOff x="4128" y="1896"/>
                  <a:chExt cx="144" cy="189"/>
                </a:xfrm>
              </p:grpSpPr>
              <p:sp>
                <p:nvSpPr>
                  <p:cNvPr id="31327" name="Rectangle 6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28" name="Text Box 6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312" name="Group 621"/>
                <p:cNvGrpSpPr>
                  <a:grpSpLocks/>
                </p:cNvGrpSpPr>
                <p:nvPr/>
              </p:nvGrpSpPr>
              <p:grpSpPr bwMode="auto">
                <a:xfrm>
                  <a:off x="4560" y="1872"/>
                  <a:ext cx="144" cy="189"/>
                  <a:chOff x="4128" y="1896"/>
                  <a:chExt cx="144" cy="189"/>
                </a:xfrm>
              </p:grpSpPr>
              <p:sp>
                <p:nvSpPr>
                  <p:cNvPr id="31325" name="Rectangle 6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26" name="Text Box 6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313" name="Group 624"/>
                <p:cNvGrpSpPr>
                  <a:grpSpLocks/>
                </p:cNvGrpSpPr>
                <p:nvPr/>
              </p:nvGrpSpPr>
              <p:grpSpPr bwMode="auto">
                <a:xfrm>
                  <a:off x="4704" y="1872"/>
                  <a:ext cx="144" cy="189"/>
                  <a:chOff x="4128" y="1896"/>
                  <a:chExt cx="144" cy="189"/>
                </a:xfrm>
              </p:grpSpPr>
              <p:sp>
                <p:nvSpPr>
                  <p:cNvPr id="31323" name="Rectangle 6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24" name="Text Box 6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314" name="Group 627"/>
                <p:cNvGrpSpPr>
                  <a:grpSpLocks/>
                </p:cNvGrpSpPr>
                <p:nvPr/>
              </p:nvGrpSpPr>
              <p:grpSpPr bwMode="auto">
                <a:xfrm>
                  <a:off x="5136" y="1872"/>
                  <a:ext cx="144" cy="189"/>
                  <a:chOff x="4128" y="1896"/>
                  <a:chExt cx="144" cy="189"/>
                </a:xfrm>
              </p:grpSpPr>
              <p:sp>
                <p:nvSpPr>
                  <p:cNvPr id="31321" name="Rectangle 6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22" name="Text Box 6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315" name="Group 630"/>
                <p:cNvGrpSpPr>
                  <a:grpSpLocks/>
                </p:cNvGrpSpPr>
                <p:nvPr/>
              </p:nvGrpSpPr>
              <p:grpSpPr bwMode="auto">
                <a:xfrm>
                  <a:off x="4992" y="1872"/>
                  <a:ext cx="144" cy="189"/>
                  <a:chOff x="4128" y="1896"/>
                  <a:chExt cx="144" cy="189"/>
                </a:xfrm>
              </p:grpSpPr>
              <p:sp>
                <p:nvSpPr>
                  <p:cNvPr id="31319" name="Rectangle 63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20" name="Text Box 63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316" name="Group 633"/>
                <p:cNvGrpSpPr>
                  <a:grpSpLocks/>
                </p:cNvGrpSpPr>
                <p:nvPr/>
              </p:nvGrpSpPr>
              <p:grpSpPr bwMode="auto">
                <a:xfrm>
                  <a:off x="4848" y="1872"/>
                  <a:ext cx="144" cy="189"/>
                  <a:chOff x="4128" y="1896"/>
                  <a:chExt cx="144" cy="189"/>
                </a:xfrm>
              </p:grpSpPr>
              <p:sp>
                <p:nvSpPr>
                  <p:cNvPr id="31317" name="Rectangle 63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18" name="Text Box 63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1134" name="Group 636"/>
              <p:cNvGrpSpPr>
                <a:grpSpLocks/>
              </p:cNvGrpSpPr>
              <p:nvPr/>
            </p:nvGrpSpPr>
            <p:grpSpPr bwMode="auto">
              <a:xfrm>
                <a:off x="4128" y="2016"/>
                <a:ext cx="1152" cy="189"/>
                <a:chOff x="4128" y="1872"/>
                <a:chExt cx="1152" cy="189"/>
              </a:xfrm>
            </p:grpSpPr>
            <p:grpSp>
              <p:nvGrpSpPr>
                <p:cNvPr id="31285" name="Group 637"/>
                <p:cNvGrpSpPr>
                  <a:grpSpLocks/>
                </p:cNvGrpSpPr>
                <p:nvPr/>
              </p:nvGrpSpPr>
              <p:grpSpPr bwMode="auto">
                <a:xfrm>
                  <a:off x="4128" y="1872"/>
                  <a:ext cx="144" cy="189"/>
                  <a:chOff x="4128" y="1896"/>
                  <a:chExt cx="144" cy="189"/>
                </a:xfrm>
              </p:grpSpPr>
              <p:sp>
                <p:nvSpPr>
                  <p:cNvPr id="31307" name="Rectangle 6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08" name="Text Box 6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86" name="Group 640"/>
                <p:cNvGrpSpPr>
                  <a:grpSpLocks/>
                </p:cNvGrpSpPr>
                <p:nvPr/>
              </p:nvGrpSpPr>
              <p:grpSpPr bwMode="auto">
                <a:xfrm>
                  <a:off x="4272" y="1872"/>
                  <a:ext cx="144" cy="189"/>
                  <a:chOff x="4128" y="1896"/>
                  <a:chExt cx="144" cy="189"/>
                </a:xfrm>
              </p:grpSpPr>
              <p:sp>
                <p:nvSpPr>
                  <p:cNvPr id="31305" name="Rectangle 6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06" name="Text Box 6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87" name="Group 643"/>
                <p:cNvGrpSpPr>
                  <a:grpSpLocks/>
                </p:cNvGrpSpPr>
                <p:nvPr/>
              </p:nvGrpSpPr>
              <p:grpSpPr bwMode="auto">
                <a:xfrm>
                  <a:off x="4416" y="1872"/>
                  <a:ext cx="144" cy="189"/>
                  <a:chOff x="4128" y="1896"/>
                  <a:chExt cx="144" cy="189"/>
                </a:xfrm>
              </p:grpSpPr>
              <p:sp>
                <p:nvSpPr>
                  <p:cNvPr id="31303" name="Rectangle 6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04" name="Text Box 6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288" name="Group 646"/>
                <p:cNvGrpSpPr>
                  <a:grpSpLocks/>
                </p:cNvGrpSpPr>
                <p:nvPr/>
              </p:nvGrpSpPr>
              <p:grpSpPr bwMode="auto">
                <a:xfrm>
                  <a:off x="4560" y="1872"/>
                  <a:ext cx="144" cy="189"/>
                  <a:chOff x="4128" y="1896"/>
                  <a:chExt cx="144" cy="189"/>
                </a:xfrm>
              </p:grpSpPr>
              <p:sp>
                <p:nvSpPr>
                  <p:cNvPr id="31301" name="Rectangle 6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02" name="Text Box 6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1289" name="Group 649"/>
                <p:cNvGrpSpPr>
                  <a:grpSpLocks/>
                </p:cNvGrpSpPr>
                <p:nvPr/>
              </p:nvGrpSpPr>
              <p:grpSpPr bwMode="auto">
                <a:xfrm>
                  <a:off x="4704" y="1872"/>
                  <a:ext cx="144" cy="189"/>
                  <a:chOff x="4128" y="1896"/>
                  <a:chExt cx="144" cy="189"/>
                </a:xfrm>
              </p:grpSpPr>
              <p:sp>
                <p:nvSpPr>
                  <p:cNvPr id="31299" name="Rectangle 6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300" name="Text Box 6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90" name="Group 652"/>
                <p:cNvGrpSpPr>
                  <a:grpSpLocks/>
                </p:cNvGrpSpPr>
                <p:nvPr/>
              </p:nvGrpSpPr>
              <p:grpSpPr bwMode="auto">
                <a:xfrm>
                  <a:off x="5136" y="1872"/>
                  <a:ext cx="144" cy="189"/>
                  <a:chOff x="4128" y="1896"/>
                  <a:chExt cx="144" cy="189"/>
                </a:xfrm>
              </p:grpSpPr>
              <p:sp>
                <p:nvSpPr>
                  <p:cNvPr id="31297" name="Rectangle 6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98" name="Text Box 6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91" name="Group 655"/>
                <p:cNvGrpSpPr>
                  <a:grpSpLocks/>
                </p:cNvGrpSpPr>
                <p:nvPr/>
              </p:nvGrpSpPr>
              <p:grpSpPr bwMode="auto">
                <a:xfrm>
                  <a:off x="4992" y="1872"/>
                  <a:ext cx="144" cy="189"/>
                  <a:chOff x="4128" y="1896"/>
                  <a:chExt cx="144" cy="189"/>
                </a:xfrm>
              </p:grpSpPr>
              <p:sp>
                <p:nvSpPr>
                  <p:cNvPr id="31295" name="Rectangle 65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96" name="Text Box 65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92" name="Group 658"/>
                <p:cNvGrpSpPr>
                  <a:grpSpLocks/>
                </p:cNvGrpSpPr>
                <p:nvPr/>
              </p:nvGrpSpPr>
              <p:grpSpPr bwMode="auto">
                <a:xfrm>
                  <a:off x="4848" y="1872"/>
                  <a:ext cx="144" cy="189"/>
                  <a:chOff x="4128" y="1896"/>
                  <a:chExt cx="144" cy="189"/>
                </a:xfrm>
              </p:grpSpPr>
              <p:sp>
                <p:nvSpPr>
                  <p:cNvPr id="31293" name="Rectangle 65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94" name="Text Box 66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1135" name="Group 661"/>
              <p:cNvGrpSpPr>
                <a:grpSpLocks/>
              </p:cNvGrpSpPr>
              <p:nvPr/>
            </p:nvGrpSpPr>
            <p:grpSpPr bwMode="auto">
              <a:xfrm>
                <a:off x="4128" y="2160"/>
                <a:ext cx="1152" cy="189"/>
                <a:chOff x="4128" y="1872"/>
                <a:chExt cx="1152" cy="189"/>
              </a:xfrm>
            </p:grpSpPr>
            <p:grpSp>
              <p:nvGrpSpPr>
                <p:cNvPr id="31261" name="Group 662"/>
                <p:cNvGrpSpPr>
                  <a:grpSpLocks/>
                </p:cNvGrpSpPr>
                <p:nvPr/>
              </p:nvGrpSpPr>
              <p:grpSpPr bwMode="auto">
                <a:xfrm>
                  <a:off x="4128" y="1872"/>
                  <a:ext cx="144" cy="189"/>
                  <a:chOff x="4128" y="1896"/>
                  <a:chExt cx="144" cy="189"/>
                </a:xfrm>
              </p:grpSpPr>
              <p:sp>
                <p:nvSpPr>
                  <p:cNvPr id="31283" name="Rectangle 6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84" name="Text Box 6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62" name="Group 665"/>
                <p:cNvGrpSpPr>
                  <a:grpSpLocks/>
                </p:cNvGrpSpPr>
                <p:nvPr/>
              </p:nvGrpSpPr>
              <p:grpSpPr bwMode="auto">
                <a:xfrm>
                  <a:off x="4272" y="1872"/>
                  <a:ext cx="144" cy="189"/>
                  <a:chOff x="4128" y="1896"/>
                  <a:chExt cx="144" cy="189"/>
                </a:xfrm>
              </p:grpSpPr>
              <p:sp>
                <p:nvSpPr>
                  <p:cNvPr id="31281" name="Rectangle 6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82" name="Text Box 6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63" name="Group 668"/>
                <p:cNvGrpSpPr>
                  <a:grpSpLocks/>
                </p:cNvGrpSpPr>
                <p:nvPr/>
              </p:nvGrpSpPr>
              <p:grpSpPr bwMode="auto">
                <a:xfrm>
                  <a:off x="4416" y="1872"/>
                  <a:ext cx="144" cy="189"/>
                  <a:chOff x="4128" y="1896"/>
                  <a:chExt cx="144" cy="189"/>
                </a:xfrm>
              </p:grpSpPr>
              <p:sp>
                <p:nvSpPr>
                  <p:cNvPr id="31279" name="Rectangle 6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80" name="Text Box 6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264" name="Group 671"/>
                <p:cNvGrpSpPr>
                  <a:grpSpLocks/>
                </p:cNvGrpSpPr>
                <p:nvPr/>
              </p:nvGrpSpPr>
              <p:grpSpPr bwMode="auto">
                <a:xfrm>
                  <a:off x="4560" y="1872"/>
                  <a:ext cx="144" cy="189"/>
                  <a:chOff x="4128" y="1896"/>
                  <a:chExt cx="144" cy="189"/>
                </a:xfrm>
              </p:grpSpPr>
              <p:sp>
                <p:nvSpPr>
                  <p:cNvPr id="31277" name="Rectangle 6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78" name="Text Box 6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65" name="Group 674"/>
                <p:cNvGrpSpPr>
                  <a:grpSpLocks/>
                </p:cNvGrpSpPr>
                <p:nvPr/>
              </p:nvGrpSpPr>
              <p:grpSpPr bwMode="auto">
                <a:xfrm>
                  <a:off x="4704" y="1872"/>
                  <a:ext cx="144" cy="189"/>
                  <a:chOff x="4128" y="1896"/>
                  <a:chExt cx="144" cy="189"/>
                </a:xfrm>
              </p:grpSpPr>
              <p:sp>
                <p:nvSpPr>
                  <p:cNvPr id="31275" name="Rectangle 6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76" name="Text Box 6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66" name="Group 677"/>
                <p:cNvGrpSpPr>
                  <a:grpSpLocks/>
                </p:cNvGrpSpPr>
                <p:nvPr/>
              </p:nvGrpSpPr>
              <p:grpSpPr bwMode="auto">
                <a:xfrm>
                  <a:off x="5136" y="1872"/>
                  <a:ext cx="144" cy="189"/>
                  <a:chOff x="4128" y="1896"/>
                  <a:chExt cx="144" cy="189"/>
                </a:xfrm>
              </p:grpSpPr>
              <p:sp>
                <p:nvSpPr>
                  <p:cNvPr id="31273" name="Rectangle 6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74" name="Text Box 6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67" name="Group 680"/>
                <p:cNvGrpSpPr>
                  <a:grpSpLocks/>
                </p:cNvGrpSpPr>
                <p:nvPr/>
              </p:nvGrpSpPr>
              <p:grpSpPr bwMode="auto">
                <a:xfrm>
                  <a:off x="4992" y="1872"/>
                  <a:ext cx="144" cy="189"/>
                  <a:chOff x="4128" y="1896"/>
                  <a:chExt cx="144" cy="189"/>
                </a:xfrm>
              </p:grpSpPr>
              <p:sp>
                <p:nvSpPr>
                  <p:cNvPr id="31271" name="Rectangle 68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72" name="Text Box 68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68" name="Group 683"/>
                <p:cNvGrpSpPr>
                  <a:grpSpLocks/>
                </p:cNvGrpSpPr>
                <p:nvPr/>
              </p:nvGrpSpPr>
              <p:grpSpPr bwMode="auto">
                <a:xfrm>
                  <a:off x="4848" y="1872"/>
                  <a:ext cx="144" cy="189"/>
                  <a:chOff x="4128" y="1896"/>
                  <a:chExt cx="144" cy="189"/>
                </a:xfrm>
              </p:grpSpPr>
              <p:sp>
                <p:nvSpPr>
                  <p:cNvPr id="31269" name="Rectangle 68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70" name="Text Box 68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31136" name="Group 686"/>
              <p:cNvGrpSpPr>
                <a:grpSpLocks/>
              </p:cNvGrpSpPr>
              <p:nvPr/>
            </p:nvGrpSpPr>
            <p:grpSpPr bwMode="auto">
              <a:xfrm>
                <a:off x="4128" y="2304"/>
                <a:ext cx="1152" cy="189"/>
                <a:chOff x="4128" y="1872"/>
                <a:chExt cx="1152" cy="189"/>
              </a:xfrm>
            </p:grpSpPr>
            <p:grpSp>
              <p:nvGrpSpPr>
                <p:cNvPr id="31237" name="Group 687"/>
                <p:cNvGrpSpPr>
                  <a:grpSpLocks/>
                </p:cNvGrpSpPr>
                <p:nvPr/>
              </p:nvGrpSpPr>
              <p:grpSpPr bwMode="auto">
                <a:xfrm>
                  <a:off x="4128" y="1872"/>
                  <a:ext cx="144" cy="189"/>
                  <a:chOff x="4128" y="1896"/>
                  <a:chExt cx="144" cy="189"/>
                </a:xfrm>
              </p:grpSpPr>
              <p:sp>
                <p:nvSpPr>
                  <p:cNvPr id="31259" name="Rectangle 6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60" name="Text Box 6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38" name="Group 690"/>
                <p:cNvGrpSpPr>
                  <a:grpSpLocks/>
                </p:cNvGrpSpPr>
                <p:nvPr/>
              </p:nvGrpSpPr>
              <p:grpSpPr bwMode="auto">
                <a:xfrm>
                  <a:off x="4272" y="1872"/>
                  <a:ext cx="144" cy="189"/>
                  <a:chOff x="4128" y="1896"/>
                  <a:chExt cx="144" cy="189"/>
                </a:xfrm>
              </p:grpSpPr>
              <p:sp>
                <p:nvSpPr>
                  <p:cNvPr id="31257" name="Rectangle 6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58" name="Text Box 6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39" name="Group 693"/>
                <p:cNvGrpSpPr>
                  <a:grpSpLocks/>
                </p:cNvGrpSpPr>
                <p:nvPr/>
              </p:nvGrpSpPr>
              <p:grpSpPr bwMode="auto">
                <a:xfrm>
                  <a:off x="4416" y="1872"/>
                  <a:ext cx="144" cy="189"/>
                  <a:chOff x="4128" y="1896"/>
                  <a:chExt cx="144" cy="189"/>
                </a:xfrm>
              </p:grpSpPr>
              <p:sp>
                <p:nvSpPr>
                  <p:cNvPr id="31255" name="Rectangle 6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56" name="Text Box 6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40" name="Group 696"/>
                <p:cNvGrpSpPr>
                  <a:grpSpLocks/>
                </p:cNvGrpSpPr>
                <p:nvPr/>
              </p:nvGrpSpPr>
              <p:grpSpPr bwMode="auto">
                <a:xfrm>
                  <a:off x="4560" y="1872"/>
                  <a:ext cx="144" cy="189"/>
                  <a:chOff x="4128" y="1896"/>
                  <a:chExt cx="144" cy="189"/>
                </a:xfrm>
              </p:grpSpPr>
              <p:sp>
                <p:nvSpPr>
                  <p:cNvPr id="31253" name="Rectangle 6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54" name="Text Box 6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41" name="Group 699"/>
                <p:cNvGrpSpPr>
                  <a:grpSpLocks/>
                </p:cNvGrpSpPr>
                <p:nvPr/>
              </p:nvGrpSpPr>
              <p:grpSpPr bwMode="auto">
                <a:xfrm>
                  <a:off x="4704" y="1872"/>
                  <a:ext cx="144" cy="189"/>
                  <a:chOff x="4128" y="1896"/>
                  <a:chExt cx="144" cy="189"/>
                </a:xfrm>
              </p:grpSpPr>
              <p:sp>
                <p:nvSpPr>
                  <p:cNvPr id="31251" name="Rectangle 7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52" name="Text Box 7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242" name="Group 702"/>
                <p:cNvGrpSpPr>
                  <a:grpSpLocks/>
                </p:cNvGrpSpPr>
                <p:nvPr/>
              </p:nvGrpSpPr>
              <p:grpSpPr bwMode="auto">
                <a:xfrm>
                  <a:off x="5136" y="1872"/>
                  <a:ext cx="144" cy="189"/>
                  <a:chOff x="4128" y="1896"/>
                  <a:chExt cx="144" cy="189"/>
                </a:xfrm>
              </p:grpSpPr>
              <p:sp>
                <p:nvSpPr>
                  <p:cNvPr id="31249" name="Rectangle 7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50" name="Text Box 7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43" name="Group 705"/>
                <p:cNvGrpSpPr>
                  <a:grpSpLocks/>
                </p:cNvGrpSpPr>
                <p:nvPr/>
              </p:nvGrpSpPr>
              <p:grpSpPr bwMode="auto">
                <a:xfrm>
                  <a:off x="4992" y="1872"/>
                  <a:ext cx="144" cy="189"/>
                  <a:chOff x="4128" y="1896"/>
                  <a:chExt cx="144" cy="189"/>
                </a:xfrm>
              </p:grpSpPr>
              <p:sp>
                <p:nvSpPr>
                  <p:cNvPr id="31247" name="Rectangle 70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48" name="Text Box 70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44" name="Group 708"/>
                <p:cNvGrpSpPr>
                  <a:grpSpLocks/>
                </p:cNvGrpSpPr>
                <p:nvPr/>
              </p:nvGrpSpPr>
              <p:grpSpPr bwMode="auto">
                <a:xfrm>
                  <a:off x="4848" y="1872"/>
                  <a:ext cx="144" cy="189"/>
                  <a:chOff x="4128" y="1896"/>
                  <a:chExt cx="144" cy="189"/>
                </a:xfrm>
              </p:grpSpPr>
              <p:sp>
                <p:nvSpPr>
                  <p:cNvPr id="31245" name="Rectangle 70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46" name="Text Box 71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1137" name="Group 711"/>
              <p:cNvGrpSpPr>
                <a:grpSpLocks/>
              </p:cNvGrpSpPr>
              <p:nvPr/>
            </p:nvGrpSpPr>
            <p:grpSpPr bwMode="auto">
              <a:xfrm>
                <a:off x="4128" y="2448"/>
                <a:ext cx="1152" cy="189"/>
                <a:chOff x="4128" y="1872"/>
                <a:chExt cx="1152" cy="189"/>
              </a:xfrm>
            </p:grpSpPr>
            <p:grpSp>
              <p:nvGrpSpPr>
                <p:cNvPr id="31213" name="Group 712"/>
                <p:cNvGrpSpPr>
                  <a:grpSpLocks/>
                </p:cNvGrpSpPr>
                <p:nvPr/>
              </p:nvGrpSpPr>
              <p:grpSpPr bwMode="auto">
                <a:xfrm>
                  <a:off x="4128" y="1872"/>
                  <a:ext cx="144" cy="189"/>
                  <a:chOff x="4128" y="1896"/>
                  <a:chExt cx="144" cy="189"/>
                </a:xfrm>
              </p:grpSpPr>
              <p:sp>
                <p:nvSpPr>
                  <p:cNvPr id="31235" name="Rectangle 71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36" name="Text Box 71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214" name="Group 715"/>
                <p:cNvGrpSpPr>
                  <a:grpSpLocks/>
                </p:cNvGrpSpPr>
                <p:nvPr/>
              </p:nvGrpSpPr>
              <p:grpSpPr bwMode="auto">
                <a:xfrm>
                  <a:off x="4272" y="1872"/>
                  <a:ext cx="144" cy="189"/>
                  <a:chOff x="4128" y="1896"/>
                  <a:chExt cx="144" cy="189"/>
                </a:xfrm>
              </p:grpSpPr>
              <p:sp>
                <p:nvSpPr>
                  <p:cNvPr id="31233" name="Rectangle 71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34" name="Text Box 71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15" name="Group 718"/>
                <p:cNvGrpSpPr>
                  <a:grpSpLocks/>
                </p:cNvGrpSpPr>
                <p:nvPr/>
              </p:nvGrpSpPr>
              <p:grpSpPr bwMode="auto">
                <a:xfrm>
                  <a:off x="4416" y="1872"/>
                  <a:ext cx="144" cy="189"/>
                  <a:chOff x="4128" y="1896"/>
                  <a:chExt cx="144" cy="189"/>
                </a:xfrm>
              </p:grpSpPr>
              <p:sp>
                <p:nvSpPr>
                  <p:cNvPr id="31231" name="Rectangle 71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32" name="Text Box 72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16" name="Group 721"/>
                <p:cNvGrpSpPr>
                  <a:grpSpLocks/>
                </p:cNvGrpSpPr>
                <p:nvPr/>
              </p:nvGrpSpPr>
              <p:grpSpPr bwMode="auto">
                <a:xfrm>
                  <a:off x="4560" y="1872"/>
                  <a:ext cx="144" cy="189"/>
                  <a:chOff x="4128" y="1896"/>
                  <a:chExt cx="144" cy="189"/>
                </a:xfrm>
              </p:grpSpPr>
              <p:sp>
                <p:nvSpPr>
                  <p:cNvPr id="31229" name="Rectangle 72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30" name="Text Box 72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217" name="Group 724"/>
                <p:cNvGrpSpPr>
                  <a:grpSpLocks/>
                </p:cNvGrpSpPr>
                <p:nvPr/>
              </p:nvGrpSpPr>
              <p:grpSpPr bwMode="auto">
                <a:xfrm>
                  <a:off x="4704" y="1872"/>
                  <a:ext cx="144" cy="189"/>
                  <a:chOff x="4128" y="1896"/>
                  <a:chExt cx="144" cy="189"/>
                </a:xfrm>
              </p:grpSpPr>
              <p:sp>
                <p:nvSpPr>
                  <p:cNvPr id="31227" name="Rectangle 72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28" name="Text Box 72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218" name="Group 727"/>
                <p:cNvGrpSpPr>
                  <a:grpSpLocks/>
                </p:cNvGrpSpPr>
                <p:nvPr/>
              </p:nvGrpSpPr>
              <p:grpSpPr bwMode="auto">
                <a:xfrm>
                  <a:off x="5136" y="1872"/>
                  <a:ext cx="144" cy="189"/>
                  <a:chOff x="4128" y="1896"/>
                  <a:chExt cx="144" cy="189"/>
                </a:xfrm>
              </p:grpSpPr>
              <p:sp>
                <p:nvSpPr>
                  <p:cNvPr id="31225" name="Rectangle 72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26" name="Text Box 72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219" name="Group 730"/>
                <p:cNvGrpSpPr>
                  <a:grpSpLocks/>
                </p:cNvGrpSpPr>
                <p:nvPr/>
              </p:nvGrpSpPr>
              <p:grpSpPr bwMode="auto">
                <a:xfrm>
                  <a:off x="4992" y="1872"/>
                  <a:ext cx="144" cy="189"/>
                  <a:chOff x="4128" y="1896"/>
                  <a:chExt cx="144" cy="189"/>
                </a:xfrm>
              </p:grpSpPr>
              <p:sp>
                <p:nvSpPr>
                  <p:cNvPr id="31223" name="Rectangle 73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24" name="Text Box 73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220" name="Group 733"/>
                <p:cNvGrpSpPr>
                  <a:grpSpLocks/>
                </p:cNvGrpSpPr>
                <p:nvPr/>
              </p:nvGrpSpPr>
              <p:grpSpPr bwMode="auto">
                <a:xfrm>
                  <a:off x="4848" y="1872"/>
                  <a:ext cx="144" cy="189"/>
                  <a:chOff x="4128" y="1896"/>
                  <a:chExt cx="144" cy="189"/>
                </a:xfrm>
              </p:grpSpPr>
              <p:sp>
                <p:nvSpPr>
                  <p:cNvPr id="31221" name="Rectangle 73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22" name="Text Box 73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31138" name="Group 736"/>
              <p:cNvGrpSpPr>
                <a:grpSpLocks/>
              </p:cNvGrpSpPr>
              <p:nvPr/>
            </p:nvGrpSpPr>
            <p:grpSpPr bwMode="auto">
              <a:xfrm>
                <a:off x="4128" y="2592"/>
                <a:ext cx="1152" cy="189"/>
                <a:chOff x="4128" y="1872"/>
                <a:chExt cx="1152" cy="189"/>
              </a:xfrm>
            </p:grpSpPr>
            <p:grpSp>
              <p:nvGrpSpPr>
                <p:cNvPr id="31189" name="Group 737"/>
                <p:cNvGrpSpPr>
                  <a:grpSpLocks/>
                </p:cNvGrpSpPr>
                <p:nvPr/>
              </p:nvGrpSpPr>
              <p:grpSpPr bwMode="auto">
                <a:xfrm>
                  <a:off x="4128" y="1872"/>
                  <a:ext cx="144" cy="189"/>
                  <a:chOff x="4128" y="1896"/>
                  <a:chExt cx="144" cy="189"/>
                </a:xfrm>
              </p:grpSpPr>
              <p:sp>
                <p:nvSpPr>
                  <p:cNvPr id="31211" name="Rectangle 73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12" name="Text Box 73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90" name="Group 740"/>
                <p:cNvGrpSpPr>
                  <a:grpSpLocks/>
                </p:cNvGrpSpPr>
                <p:nvPr/>
              </p:nvGrpSpPr>
              <p:grpSpPr bwMode="auto">
                <a:xfrm>
                  <a:off x="4272" y="1872"/>
                  <a:ext cx="144" cy="189"/>
                  <a:chOff x="4128" y="1896"/>
                  <a:chExt cx="144" cy="189"/>
                </a:xfrm>
              </p:grpSpPr>
              <p:sp>
                <p:nvSpPr>
                  <p:cNvPr id="31209" name="Rectangle 74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10" name="Text Box 74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191" name="Group 743"/>
                <p:cNvGrpSpPr>
                  <a:grpSpLocks/>
                </p:cNvGrpSpPr>
                <p:nvPr/>
              </p:nvGrpSpPr>
              <p:grpSpPr bwMode="auto">
                <a:xfrm>
                  <a:off x="4416" y="1872"/>
                  <a:ext cx="144" cy="189"/>
                  <a:chOff x="4128" y="1896"/>
                  <a:chExt cx="144" cy="189"/>
                </a:xfrm>
              </p:grpSpPr>
              <p:sp>
                <p:nvSpPr>
                  <p:cNvPr id="31207" name="Rectangle 74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08" name="Text Box 74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192" name="Group 746"/>
                <p:cNvGrpSpPr>
                  <a:grpSpLocks/>
                </p:cNvGrpSpPr>
                <p:nvPr/>
              </p:nvGrpSpPr>
              <p:grpSpPr bwMode="auto">
                <a:xfrm>
                  <a:off x="4560" y="1872"/>
                  <a:ext cx="144" cy="189"/>
                  <a:chOff x="4128" y="1896"/>
                  <a:chExt cx="144" cy="189"/>
                </a:xfrm>
              </p:grpSpPr>
              <p:sp>
                <p:nvSpPr>
                  <p:cNvPr id="31205" name="Rectangle 74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06" name="Text Box 74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193" name="Group 749"/>
                <p:cNvGrpSpPr>
                  <a:grpSpLocks/>
                </p:cNvGrpSpPr>
                <p:nvPr/>
              </p:nvGrpSpPr>
              <p:grpSpPr bwMode="auto">
                <a:xfrm>
                  <a:off x="4704" y="1872"/>
                  <a:ext cx="144" cy="189"/>
                  <a:chOff x="4128" y="1896"/>
                  <a:chExt cx="144" cy="189"/>
                </a:xfrm>
              </p:grpSpPr>
              <p:sp>
                <p:nvSpPr>
                  <p:cNvPr id="31203" name="Rectangle 75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04" name="Text Box 75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194" name="Group 752"/>
                <p:cNvGrpSpPr>
                  <a:grpSpLocks/>
                </p:cNvGrpSpPr>
                <p:nvPr/>
              </p:nvGrpSpPr>
              <p:grpSpPr bwMode="auto">
                <a:xfrm>
                  <a:off x="5136" y="1872"/>
                  <a:ext cx="144" cy="189"/>
                  <a:chOff x="4128" y="1896"/>
                  <a:chExt cx="144" cy="189"/>
                </a:xfrm>
              </p:grpSpPr>
              <p:sp>
                <p:nvSpPr>
                  <p:cNvPr id="31201" name="Rectangle 75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02" name="Text Box 75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95" name="Group 755"/>
                <p:cNvGrpSpPr>
                  <a:grpSpLocks/>
                </p:cNvGrpSpPr>
                <p:nvPr/>
              </p:nvGrpSpPr>
              <p:grpSpPr bwMode="auto">
                <a:xfrm>
                  <a:off x="4992" y="1872"/>
                  <a:ext cx="144" cy="189"/>
                  <a:chOff x="4128" y="1896"/>
                  <a:chExt cx="144" cy="189"/>
                </a:xfrm>
              </p:grpSpPr>
              <p:sp>
                <p:nvSpPr>
                  <p:cNvPr id="31199" name="Rectangle 75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200" name="Text Box 75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96" name="Group 758"/>
                <p:cNvGrpSpPr>
                  <a:grpSpLocks/>
                </p:cNvGrpSpPr>
                <p:nvPr/>
              </p:nvGrpSpPr>
              <p:grpSpPr bwMode="auto">
                <a:xfrm>
                  <a:off x="4848" y="1872"/>
                  <a:ext cx="144" cy="189"/>
                  <a:chOff x="4128" y="1896"/>
                  <a:chExt cx="144" cy="189"/>
                </a:xfrm>
              </p:grpSpPr>
              <p:sp>
                <p:nvSpPr>
                  <p:cNvPr id="31197" name="Rectangle 75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98" name="Text Box 76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1139" name="Group 761"/>
              <p:cNvGrpSpPr>
                <a:grpSpLocks/>
              </p:cNvGrpSpPr>
              <p:nvPr/>
            </p:nvGrpSpPr>
            <p:grpSpPr bwMode="auto">
              <a:xfrm>
                <a:off x="4128" y="2736"/>
                <a:ext cx="1152" cy="189"/>
                <a:chOff x="4128" y="1872"/>
                <a:chExt cx="1152" cy="189"/>
              </a:xfrm>
            </p:grpSpPr>
            <p:grpSp>
              <p:nvGrpSpPr>
                <p:cNvPr id="31165" name="Group 762"/>
                <p:cNvGrpSpPr>
                  <a:grpSpLocks/>
                </p:cNvGrpSpPr>
                <p:nvPr/>
              </p:nvGrpSpPr>
              <p:grpSpPr bwMode="auto">
                <a:xfrm>
                  <a:off x="4128" y="1872"/>
                  <a:ext cx="144" cy="189"/>
                  <a:chOff x="4128" y="1896"/>
                  <a:chExt cx="144" cy="189"/>
                </a:xfrm>
              </p:grpSpPr>
              <p:sp>
                <p:nvSpPr>
                  <p:cNvPr id="31187" name="Rectangle 76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88" name="Text Box 76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66" name="Group 765"/>
                <p:cNvGrpSpPr>
                  <a:grpSpLocks/>
                </p:cNvGrpSpPr>
                <p:nvPr/>
              </p:nvGrpSpPr>
              <p:grpSpPr bwMode="auto">
                <a:xfrm>
                  <a:off x="4272" y="1872"/>
                  <a:ext cx="144" cy="189"/>
                  <a:chOff x="4128" y="1896"/>
                  <a:chExt cx="144" cy="189"/>
                </a:xfrm>
              </p:grpSpPr>
              <p:sp>
                <p:nvSpPr>
                  <p:cNvPr id="31185" name="Rectangle 76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86" name="Text Box 76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67" name="Group 768"/>
                <p:cNvGrpSpPr>
                  <a:grpSpLocks/>
                </p:cNvGrpSpPr>
                <p:nvPr/>
              </p:nvGrpSpPr>
              <p:grpSpPr bwMode="auto">
                <a:xfrm>
                  <a:off x="4416" y="1872"/>
                  <a:ext cx="144" cy="189"/>
                  <a:chOff x="4128" y="1896"/>
                  <a:chExt cx="144" cy="189"/>
                </a:xfrm>
              </p:grpSpPr>
              <p:sp>
                <p:nvSpPr>
                  <p:cNvPr id="31183" name="Rectangle 76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84" name="Text Box 77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1168" name="Group 771"/>
                <p:cNvGrpSpPr>
                  <a:grpSpLocks/>
                </p:cNvGrpSpPr>
                <p:nvPr/>
              </p:nvGrpSpPr>
              <p:grpSpPr bwMode="auto">
                <a:xfrm>
                  <a:off x="4560" y="1872"/>
                  <a:ext cx="144" cy="189"/>
                  <a:chOff x="4128" y="1896"/>
                  <a:chExt cx="144" cy="189"/>
                </a:xfrm>
              </p:grpSpPr>
              <p:sp>
                <p:nvSpPr>
                  <p:cNvPr id="31181" name="Rectangle 77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82" name="Text Box 77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169" name="Group 774"/>
                <p:cNvGrpSpPr>
                  <a:grpSpLocks/>
                </p:cNvGrpSpPr>
                <p:nvPr/>
              </p:nvGrpSpPr>
              <p:grpSpPr bwMode="auto">
                <a:xfrm>
                  <a:off x="4704" y="1872"/>
                  <a:ext cx="144" cy="189"/>
                  <a:chOff x="4128" y="1896"/>
                  <a:chExt cx="144" cy="189"/>
                </a:xfrm>
              </p:grpSpPr>
              <p:sp>
                <p:nvSpPr>
                  <p:cNvPr id="31179" name="Rectangle 77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80" name="Text Box 77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70" name="Group 777"/>
                <p:cNvGrpSpPr>
                  <a:grpSpLocks/>
                </p:cNvGrpSpPr>
                <p:nvPr/>
              </p:nvGrpSpPr>
              <p:grpSpPr bwMode="auto">
                <a:xfrm>
                  <a:off x="5136" y="1872"/>
                  <a:ext cx="144" cy="189"/>
                  <a:chOff x="4128" y="1896"/>
                  <a:chExt cx="144" cy="189"/>
                </a:xfrm>
              </p:grpSpPr>
              <p:sp>
                <p:nvSpPr>
                  <p:cNvPr id="31177" name="Rectangle 77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78" name="Text Box 77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71" name="Group 780"/>
                <p:cNvGrpSpPr>
                  <a:grpSpLocks/>
                </p:cNvGrpSpPr>
                <p:nvPr/>
              </p:nvGrpSpPr>
              <p:grpSpPr bwMode="auto">
                <a:xfrm>
                  <a:off x="4992" y="1872"/>
                  <a:ext cx="144" cy="189"/>
                  <a:chOff x="4128" y="1896"/>
                  <a:chExt cx="144" cy="189"/>
                </a:xfrm>
              </p:grpSpPr>
              <p:sp>
                <p:nvSpPr>
                  <p:cNvPr id="31175" name="Rectangle 78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76" name="Text Box 78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172" name="Group 783"/>
                <p:cNvGrpSpPr>
                  <a:grpSpLocks/>
                </p:cNvGrpSpPr>
                <p:nvPr/>
              </p:nvGrpSpPr>
              <p:grpSpPr bwMode="auto">
                <a:xfrm>
                  <a:off x="4848" y="1872"/>
                  <a:ext cx="144" cy="189"/>
                  <a:chOff x="4128" y="1896"/>
                  <a:chExt cx="144" cy="189"/>
                </a:xfrm>
              </p:grpSpPr>
              <p:sp>
                <p:nvSpPr>
                  <p:cNvPr id="31173" name="Rectangle 78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74" name="Text Box 78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31140" name="Group 786"/>
              <p:cNvGrpSpPr>
                <a:grpSpLocks/>
              </p:cNvGrpSpPr>
              <p:nvPr/>
            </p:nvGrpSpPr>
            <p:grpSpPr bwMode="auto">
              <a:xfrm>
                <a:off x="4128" y="1728"/>
                <a:ext cx="1152" cy="189"/>
                <a:chOff x="4128" y="1872"/>
                <a:chExt cx="1152" cy="189"/>
              </a:xfrm>
            </p:grpSpPr>
            <p:grpSp>
              <p:nvGrpSpPr>
                <p:cNvPr id="31141" name="Group 787"/>
                <p:cNvGrpSpPr>
                  <a:grpSpLocks/>
                </p:cNvGrpSpPr>
                <p:nvPr/>
              </p:nvGrpSpPr>
              <p:grpSpPr bwMode="auto">
                <a:xfrm>
                  <a:off x="4128" y="1872"/>
                  <a:ext cx="144" cy="189"/>
                  <a:chOff x="4128" y="1896"/>
                  <a:chExt cx="144" cy="189"/>
                </a:xfrm>
              </p:grpSpPr>
              <p:sp>
                <p:nvSpPr>
                  <p:cNvPr id="31163" name="Rectangle 78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64" name="Text Box 78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1142" name="Group 790"/>
                <p:cNvGrpSpPr>
                  <a:grpSpLocks/>
                </p:cNvGrpSpPr>
                <p:nvPr/>
              </p:nvGrpSpPr>
              <p:grpSpPr bwMode="auto">
                <a:xfrm>
                  <a:off x="4272" y="1872"/>
                  <a:ext cx="144" cy="189"/>
                  <a:chOff x="4128" y="1896"/>
                  <a:chExt cx="144" cy="189"/>
                </a:xfrm>
              </p:grpSpPr>
              <p:sp>
                <p:nvSpPr>
                  <p:cNvPr id="31161" name="Rectangle 79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62" name="Text Box 79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31143" name="Group 793"/>
                <p:cNvGrpSpPr>
                  <a:grpSpLocks/>
                </p:cNvGrpSpPr>
                <p:nvPr/>
              </p:nvGrpSpPr>
              <p:grpSpPr bwMode="auto">
                <a:xfrm>
                  <a:off x="4416" y="1872"/>
                  <a:ext cx="144" cy="189"/>
                  <a:chOff x="4128" y="1896"/>
                  <a:chExt cx="144" cy="189"/>
                </a:xfrm>
              </p:grpSpPr>
              <p:sp>
                <p:nvSpPr>
                  <p:cNvPr id="31159" name="Rectangle 79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60" name="Text Box 79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31144" name="Group 796"/>
                <p:cNvGrpSpPr>
                  <a:grpSpLocks/>
                </p:cNvGrpSpPr>
                <p:nvPr/>
              </p:nvGrpSpPr>
              <p:grpSpPr bwMode="auto">
                <a:xfrm>
                  <a:off x="4560" y="1872"/>
                  <a:ext cx="144" cy="189"/>
                  <a:chOff x="4128" y="1896"/>
                  <a:chExt cx="144" cy="189"/>
                </a:xfrm>
              </p:grpSpPr>
              <p:sp>
                <p:nvSpPr>
                  <p:cNvPr id="31157" name="Rectangle 79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58" name="Text Box 79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145" name="Group 799"/>
                <p:cNvGrpSpPr>
                  <a:grpSpLocks/>
                </p:cNvGrpSpPr>
                <p:nvPr/>
              </p:nvGrpSpPr>
              <p:grpSpPr bwMode="auto">
                <a:xfrm>
                  <a:off x="4704" y="1872"/>
                  <a:ext cx="144" cy="189"/>
                  <a:chOff x="4128" y="1896"/>
                  <a:chExt cx="144" cy="189"/>
                </a:xfrm>
              </p:grpSpPr>
              <p:sp>
                <p:nvSpPr>
                  <p:cNvPr id="31155" name="Rectangle 80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56" name="Text Box 80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46" name="Group 802"/>
                <p:cNvGrpSpPr>
                  <a:grpSpLocks/>
                </p:cNvGrpSpPr>
                <p:nvPr/>
              </p:nvGrpSpPr>
              <p:grpSpPr bwMode="auto">
                <a:xfrm>
                  <a:off x="5136" y="1872"/>
                  <a:ext cx="144" cy="189"/>
                  <a:chOff x="4128" y="1896"/>
                  <a:chExt cx="144" cy="189"/>
                </a:xfrm>
              </p:grpSpPr>
              <p:sp>
                <p:nvSpPr>
                  <p:cNvPr id="31153" name="Rectangle 80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54" name="Text Box 80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147" name="Group 805"/>
                <p:cNvGrpSpPr>
                  <a:grpSpLocks/>
                </p:cNvGrpSpPr>
                <p:nvPr/>
              </p:nvGrpSpPr>
              <p:grpSpPr bwMode="auto">
                <a:xfrm>
                  <a:off x="4992" y="1872"/>
                  <a:ext cx="144" cy="189"/>
                  <a:chOff x="4128" y="1896"/>
                  <a:chExt cx="144" cy="189"/>
                </a:xfrm>
              </p:grpSpPr>
              <p:sp>
                <p:nvSpPr>
                  <p:cNvPr id="31151" name="Rectangle 80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52" name="Text Box 80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1148" name="Group 808"/>
                <p:cNvGrpSpPr>
                  <a:grpSpLocks/>
                </p:cNvGrpSpPr>
                <p:nvPr/>
              </p:nvGrpSpPr>
              <p:grpSpPr bwMode="auto">
                <a:xfrm>
                  <a:off x="4848" y="1872"/>
                  <a:ext cx="144" cy="189"/>
                  <a:chOff x="4128" y="1896"/>
                  <a:chExt cx="144" cy="189"/>
                </a:xfrm>
              </p:grpSpPr>
              <p:sp>
                <p:nvSpPr>
                  <p:cNvPr id="31149" name="Rectangle 80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50" name="Text Box 81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grpSp>
      <p:grpSp>
        <p:nvGrpSpPr>
          <p:cNvPr id="30725" name="Group 1619"/>
          <p:cNvGrpSpPr>
            <a:grpSpLocks/>
          </p:cNvGrpSpPr>
          <p:nvPr/>
        </p:nvGrpSpPr>
        <p:grpSpPr bwMode="auto">
          <a:xfrm>
            <a:off x="7620000" y="1981200"/>
            <a:ext cx="1981200" cy="1905000"/>
            <a:chOff x="4848" y="1008"/>
            <a:chExt cx="1248" cy="1200"/>
          </a:xfrm>
        </p:grpSpPr>
        <p:sp>
          <p:nvSpPr>
            <p:cNvPr id="30929" name="Rectangle 1620"/>
            <p:cNvSpPr>
              <a:spLocks noChangeArrowheads="1"/>
            </p:cNvSpPr>
            <p:nvPr/>
          </p:nvSpPr>
          <p:spPr bwMode="auto">
            <a:xfrm>
              <a:off x="4848" y="1008"/>
              <a:ext cx="1248" cy="1200"/>
            </a:xfrm>
            <a:prstGeom prst="rect">
              <a:avLst/>
            </a:prstGeom>
            <a:solidFill>
              <a:schemeClr val="bg1"/>
            </a:solidFill>
            <a:ln w="28575">
              <a:noFill/>
              <a:miter lim="800000"/>
              <a:headEnd/>
              <a:tailEnd/>
            </a:ln>
          </p:spPr>
          <p:txBody>
            <a:bodyPr wrap="none" anchor="ctr">
              <a:prstTxWarp prst="textNoShape">
                <a:avLst/>
              </a:prstTxWarp>
            </a:bodyPr>
            <a:lstStyle/>
            <a:p>
              <a:endParaRPr lang="fr-FR"/>
            </a:p>
          </p:txBody>
        </p:sp>
        <p:grpSp>
          <p:nvGrpSpPr>
            <p:cNvPr id="30930" name="Group 1621"/>
            <p:cNvGrpSpPr>
              <a:grpSpLocks/>
            </p:cNvGrpSpPr>
            <p:nvPr/>
          </p:nvGrpSpPr>
          <p:grpSpPr bwMode="auto">
            <a:xfrm>
              <a:off x="4848" y="1008"/>
              <a:ext cx="1248" cy="1197"/>
              <a:chOff x="4128" y="1728"/>
              <a:chExt cx="1152" cy="1197"/>
            </a:xfrm>
          </p:grpSpPr>
          <p:grpSp>
            <p:nvGrpSpPr>
              <p:cNvPr id="30931" name="Group 1622"/>
              <p:cNvGrpSpPr>
                <a:grpSpLocks/>
              </p:cNvGrpSpPr>
              <p:nvPr/>
            </p:nvGrpSpPr>
            <p:grpSpPr bwMode="auto">
              <a:xfrm>
                <a:off x="4128" y="1872"/>
                <a:ext cx="1152" cy="189"/>
                <a:chOff x="4128" y="1872"/>
                <a:chExt cx="1152" cy="189"/>
              </a:xfrm>
            </p:grpSpPr>
            <p:grpSp>
              <p:nvGrpSpPr>
                <p:cNvPr id="31107" name="Group 1623"/>
                <p:cNvGrpSpPr>
                  <a:grpSpLocks/>
                </p:cNvGrpSpPr>
                <p:nvPr/>
              </p:nvGrpSpPr>
              <p:grpSpPr bwMode="auto">
                <a:xfrm>
                  <a:off x="4128" y="1872"/>
                  <a:ext cx="144" cy="189"/>
                  <a:chOff x="4128" y="1896"/>
                  <a:chExt cx="144" cy="189"/>
                </a:xfrm>
              </p:grpSpPr>
              <p:sp>
                <p:nvSpPr>
                  <p:cNvPr id="31129" name="Rectangle 162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30" name="Text Box 162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108" name="Group 1626"/>
                <p:cNvGrpSpPr>
                  <a:grpSpLocks/>
                </p:cNvGrpSpPr>
                <p:nvPr/>
              </p:nvGrpSpPr>
              <p:grpSpPr bwMode="auto">
                <a:xfrm>
                  <a:off x="4272" y="1872"/>
                  <a:ext cx="144" cy="189"/>
                  <a:chOff x="4128" y="1896"/>
                  <a:chExt cx="144" cy="189"/>
                </a:xfrm>
              </p:grpSpPr>
              <p:sp>
                <p:nvSpPr>
                  <p:cNvPr id="31127" name="Rectangle 162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28" name="Text Box 162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09" name="Group 1629"/>
                <p:cNvGrpSpPr>
                  <a:grpSpLocks/>
                </p:cNvGrpSpPr>
                <p:nvPr/>
              </p:nvGrpSpPr>
              <p:grpSpPr bwMode="auto">
                <a:xfrm>
                  <a:off x="4416" y="1872"/>
                  <a:ext cx="144" cy="189"/>
                  <a:chOff x="4128" y="1896"/>
                  <a:chExt cx="144" cy="189"/>
                </a:xfrm>
              </p:grpSpPr>
              <p:sp>
                <p:nvSpPr>
                  <p:cNvPr id="31125" name="Rectangle 163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26" name="Text Box 163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10" name="Group 1632"/>
                <p:cNvGrpSpPr>
                  <a:grpSpLocks/>
                </p:cNvGrpSpPr>
                <p:nvPr/>
              </p:nvGrpSpPr>
              <p:grpSpPr bwMode="auto">
                <a:xfrm>
                  <a:off x="4560" y="1872"/>
                  <a:ext cx="144" cy="189"/>
                  <a:chOff x="4128" y="1896"/>
                  <a:chExt cx="144" cy="189"/>
                </a:xfrm>
              </p:grpSpPr>
              <p:sp>
                <p:nvSpPr>
                  <p:cNvPr id="31123" name="Rectangle 16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24" name="Text Box 16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11" name="Group 1635"/>
                <p:cNvGrpSpPr>
                  <a:grpSpLocks/>
                </p:cNvGrpSpPr>
                <p:nvPr/>
              </p:nvGrpSpPr>
              <p:grpSpPr bwMode="auto">
                <a:xfrm>
                  <a:off x="4704" y="1872"/>
                  <a:ext cx="144" cy="189"/>
                  <a:chOff x="4128" y="1896"/>
                  <a:chExt cx="144" cy="189"/>
                </a:xfrm>
              </p:grpSpPr>
              <p:sp>
                <p:nvSpPr>
                  <p:cNvPr id="31121" name="Rectangle 16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22" name="Text Box 16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112" name="Group 1638"/>
                <p:cNvGrpSpPr>
                  <a:grpSpLocks/>
                </p:cNvGrpSpPr>
                <p:nvPr/>
              </p:nvGrpSpPr>
              <p:grpSpPr bwMode="auto">
                <a:xfrm>
                  <a:off x="5136" y="1872"/>
                  <a:ext cx="144" cy="189"/>
                  <a:chOff x="4128" y="1896"/>
                  <a:chExt cx="144" cy="189"/>
                </a:xfrm>
              </p:grpSpPr>
              <p:sp>
                <p:nvSpPr>
                  <p:cNvPr id="31119" name="Rectangle 16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20" name="Text Box 16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113" name="Group 1641"/>
                <p:cNvGrpSpPr>
                  <a:grpSpLocks/>
                </p:cNvGrpSpPr>
                <p:nvPr/>
              </p:nvGrpSpPr>
              <p:grpSpPr bwMode="auto">
                <a:xfrm>
                  <a:off x="4992" y="1872"/>
                  <a:ext cx="144" cy="189"/>
                  <a:chOff x="4128" y="1896"/>
                  <a:chExt cx="144" cy="189"/>
                </a:xfrm>
              </p:grpSpPr>
              <p:sp>
                <p:nvSpPr>
                  <p:cNvPr id="31117" name="Rectangle 16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18" name="Text Box 16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1114" name="Group 1644"/>
                <p:cNvGrpSpPr>
                  <a:grpSpLocks/>
                </p:cNvGrpSpPr>
                <p:nvPr/>
              </p:nvGrpSpPr>
              <p:grpSpPr bwMode="auto">
                <a:xfrm>
                  <a:off x="4848" y="1872"/>
                  <a:ext cx="144" cy="189"/>
                  <a:chOff x="4128" y="1896"/>
                  <a:chExt cx="144" cy="189"/>
                </a:xfrm>
              </p:grpSpPr>
              <p:sp>
                <p:nvSpPr>
                  <p:cNvPr id="31115" name="Rectangle 16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16" name="Text Box 16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0932" name="Group 1647"/>
              <p:cNvGrpSpPr>
                <a:grpSpLocks/>
              </p:cNvGrpSpPr>
              <p:nvPr/>
            </p:nvGrpSpPr>
            <p:grpSpPr bwMode="auto">
              <a:xfrm>
                <a:off x="4128" y="2016"/>
                <a:ext cx="1152" cy="189"/>
                <a:chOff x="4128" y="1872"/>
                <a:chExt cx="1152" cy="189"/>
              </a:xfrm>
            </p:grpSpPr>
            <p:grpSp>
              <p:nvGrpSpPr>
                <p:cNvPr id="31083" name="Group 1648"/>
                <p:cNvGrpSpPr>
                  <a:grpSpLocks/>
                </p:cNvGrpSpPr>
                <p:nvPr/>
              </p:nvGrpSpPr>
              <p:grpSpPr bwMode="auto">
                <a:xfrm>
                  <a:off x="4128" y="1872"/>
                  <a:ext cx="144" cy="189"/>
                  <a:chOff x="4128" y="1896"/>
                  <a:chExt cx="144" cy="189"/>
                </a:xfrm>
              </p:grpSpPr>
              <p:sp>
                <p:nvSpPr>
                  <p:cNvPr id="31105" name="Rectangle 164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06" name="Text Box 165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84" name="Group 1651"/>
                <p:cNvGrpSpPr>
                  <a:grpSpLocks/>
                </p:cNvGrpSpPr>
                <p:nvPr/>
              </p:nvGrpSpPr>
              <p:grpSpPr bwMode="auto">
                <a:xfrm>
                  <a:off x="4272" y="1872"/>
                  <a:ext cx="144" cy="189"/>
                  <a:chOff x="4128" y="1896"/>
                  <a:chExt cx="144" cy="189"/>
                </a:xfrm>
              </p:grpSpPr>
              <p:sp>
                <p:nvSpPr>
                  <p:cNvPr id="31103" name="Rectangle 165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04" name="Text Box 165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85" name="Group 1654"/>
                <p:cNvGrpSpPr>
                  <a:grpSpLocks/>
                </p:cNvGrpSpPr>
                <p:nvPr/>
              </p:nvGrpSpPr>
              <p:grpSpPr bwMode="auto">
                <a:xfrm>
                  <a:off x="4416" y="1872"/>
                  <a:ext cx="144" cy="189"/>
                  <a:chOff x="4128" y="1896"/>
                  <a:chExt cx="144" cy="189"/>
                </a:xfrm>
              </p:grpSpPr>
              <p:sp>
                <p:nvSpPr>
                  <p:cNvPr id="31101" name="Rectangle 165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02" name="Text Box 165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086" name="Group 1657"/>
                <p:cNvGrpSpPr>
                  <a:grpSpLocks/>
                </p:cNvGrpSpPr>
                <p:nvPr/>
              </p:nvGrpSpPr>
              <p:grpSpPr bwMode="auto">
                <a:xfrm>
                  <a:off x="4560" y="1872"/>
                  <a:ext cx="144" cy="189"/>
                  <a:chOff x="4128" y="1896"/>
                  <a:chExt cx="144" cy="189"/>
                </a:xfrm>
              </p:grpSpPr>
              <p:sp>
                <p:nvSpPr>
                  <p:cNvPr id="31099" name="Rectangle 16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100" name="Text Box 16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1087" name="Group 1660"/>
                <p:cNvGrpSpPr>
                  <a:grpSpLocks/>
                </p:cNvGrpSpPr>
                <p:nvPr/>
              </p:nvGrpSpPr>
              <p:grpSpPr bwMode="auto">
                <a:xfrm>
                  <a:off x="4704" y="1872"/>
                  <a:ext cx="144" cy="189"/>
                  <a:chOff x="4128" y="1896"/>
                  <a:chExt cx="144" cy="189"/>
                </a:xfrm>
              </p:grpSpPr>
              <p:sp>
                <p:nvSpPr>
                  <p:cNvPr id="31097" name="Rectangle 16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98" name="Text Box 16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88" name="Group 1663"/>
                <p:cNvGrpSpPr>
                  <a:grpSpLocks/>
                </p:cNvGrpSpPr>
                <p:nvPr/>
              </p:nvGrpSpPr>
              <p:grpSpPr bwMode="auto">
                <a:xfrm>
                  <a:off x="5136" y="1872"/>
                  <a:ext cx="144" cy="189"/>
                  <a:chOff x="4128" y="1896"/>
                  <a:chExt cx="144" cy="189"/>
                </a:xfrm>
              </p:grpSpPr>
              <p:sp>
                <p:nvSpPr>
                  <p:cNvPr id="31095" name="Rectangle 16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96" name="Text Box 16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89" name="Group 1666"/>
                <p:cNvGrpSpPr>
                  <a:grpSpLocks/>
                </p:cNvGrpSpPr>
                <p:nvPr/>
              </p:nvGrpSpPr>
              <p:grpSpPr bwMode="auto">
                <a:xfrm>
                  <a:off x="4992" y="1872"/>
                  <a:ext cx="144" cy="189"/>
                  <a:chOff x="4128" y="1896"/>
                  <a:chExt cx="144" cy="189"/>
                </a:xfrm>
              </p:grpSpPr>
              <p:sp>
                <p:nvSpPr>
                  <p:cNvPr id="31093" name="Rectangle 16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94" name="Text Box 16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90" name="Group 1669"/>
                <p:cNvGrpSpPr>
                  <a:grpSpLocks/>
                </p:cNvGrpSpPr>
                <p:nvPr/>
              </p:nvGrpSpPr>
              <p:grpSpPr bwMode="auto">
                <a:xfrm>
                  <a:off x="4848" y="1872"/>
                  <a:ext cx="144" cy="189"/>
                  <a:chOff x="4128" y="1896"/>
                  <a:chExt cx="144" cy="189"/>
                </a:xfrm>
              </p:grpSpPr>
              <p:sp>
                <p:nvSpPr>
                  <p:cNvPr id="31091" name="Rectangle 16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92" name="Text Box 16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0933" name="Group 1672"/>
              <p:cNvGrpSpPr>
                <a:grpSpLocks/>
              </p:cNvGrpSpPr>
              <p:nvPr/>
            </p:nvGrpSpPr>
            <p:grpSpPr bwMode="auto">
              <a:xfrm>
                <a:off x="4128" y="2160"/>
                <a:ext cx="1152" cy="189"/>
                <a:chOff x="4128" y="1872"/>
                <a:chExt cx="1152" cy="189"/>
              </a:xfrm>
            </p:grpSpPr>
            <p:grpSp>
              <p:nvGrpSpPr>
                <p:cNvPr id="31059" name="Group 1673"/>
                <p:cNvGrpSpPr>
                  <a:grpSpLocks/>
                </p:cNvGrpSpPr>
                <p:nvPr/>
              </p:nvGrpSpPr>
              <p:grpSpPr bwMode="auto">
                <a:xfrm>
                  <a:off x="4128" y="1872"/>
                  <a:ext cx="144" cy="189"/>
                  <a:chOff x="4128" y="1896"/>
                  <a:chExt cx="144" cy="189"/>
                </a:xfrm>
              </p:grpSpPr>
              <p:sp>
                <p:nvSpPr>
                  <p:cNvPr id="31081" name="Rectangle 167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82" name="Text Box 167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60" name="Group 1676"/>
                <p:cNvGrpSpPr>
                  <a:grpSpLocks/>
                </p:cNvGrpSpPr>
                <p:nvPr/>
              </p:nvGrpSpPr>
              <p:grpSpPr bwMode="auto">
                <a:xfrm>
                  <a:off x="4272" y="1872"/>
                  <a:ext cx="144" cy="189"/>
                  <a:chOff x="4128" y="1896"/>
                  <a:chExt cx="144" cy="189"/>
                </a:xfrm>
              </p:grpSpPr>
              <p:sp>
                <p:nvSpPr>
                  <p:cNvPr id="31079" name="Rectangle 167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80" name="Text Box 167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61" name="Group 1679"/>
                <p:cNvGrpSpPr>
                  <a:grpSpLocks/>
                </p:cNvGrpSpPr>
                <p:nvPr/>
              </p:nvGrpSpPr>
              <p:grpSpPr bwMode="auto">
                <a:xfrm>
                  <a:off x="4416" y="1872"/>
                  <a:ext cx="144" cy="189"/>
                  <a:chOff x="4128" y="1896"/>
                  <a:chExt cx="144" cy="189"/>
                </a:xfrm>
              </p:grpSpPr>
              <p:sp>
                <p:nvSpPr>
                  <p:cNvPr id="31077" name="Rectangle 168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78" name="Text Box 168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062" name="Group 1682"/>
                <p:cNvGrpSpPr>
                  <a:grpSpLocks/>
                </p:cNvGrpSpPr>
                <p:nvPr/>
              </p:nvGrpSpPr>
              <p:grpSpPr bwMode="auto">
                <a:xfrm>
                  <a:off x="4560" y="1872"/>
                  <a:ext cx="144" cy="189"/>
                  <a:chOff x="4128" y="1896"/>
                  <a:chExt cx="144" cy="189"/>
                </a:xfrm>
              </p:grpSpPr>
              <p:sp>
                <p:nvSpPr>
                  <p:cNvPr id="31075" name="Rectangle 16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76" name="Text Box 16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63" name="Group 1685"/>
                <p:cNvGrpSpPr>
                  <a:grpSpLocks/>
                </p:cNvGrpSpPr>
                <p:nvPr/>
              </p:nvGrpSpPr>
              <p:grpSpPr bwMode="auto">
                <a:xfrm>
                  <a:off x="4704" y="1872"/>
                  <a:ext cx="144" cy="189"/>
                  <a:chOff x="4128" y="1896"/>
                  <a:chExt cx="144" cy="189"/>
                </a:xfrm>
              </p:grpSpPr>
              <p:sp>
                <p:nvSpPr>
                  <p:cNvPr id="31073" name="Rectangle 16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74" name="Text Box 16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64" name="Group 1688"/>
                <p:cNvGrpSpPr>
                  <a:grpSpLocks/>
                </p:cNvGrpSpPr>
                <p:nvPr/>
              </p:nvGrpSpPr>
              <p:grpSpPr bwMode="auto">
                <a:xfrm>
                  <a:off x="5136" y="1872"/>
                  <a:ext cx="144" cy="189"/>
                  <a:chOff x="4128" y="1896"/>
                  <a:chExt cx="144" cy="189"/>
                </a:xfrm>
              </p:grpSpPr>
              <p:sp>
                <p:nvSpPr>
                  <p:cNvPr id="31071" name="Rectangle 16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72" name="Text Box 16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65" name="Group 1691"/>
                <p:cNvGrpSpPr>
                  <a:grpSpLocks/>
                </p:cNvGrpSpPr>
                <p:nvPr/>
              </p:nvGrpSpPr>
              <p:grpSpPr bwMode="auto">
                <a:xfrm>
                  <a:off x="4992" y="1872"/>
                  <a:ext cx="144" cy="189"/>
                  <a:chOff x="4128" y="1896"/>
                  <a:chExt cx="144" cy="189"/>
                </a:xfrm>
              </p:grpSpPr>
              <p:sp>
                <p:nvSpPr>
                  <p:cNvPr id="31069" name="Rectangle 16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70" name="Text Box 16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66" name="Group 1694"/>
                <p:cNvGrpSpPr>
                  <a:grpSpLocks/>
                </p:cNvGrpSpPr>
                <p:nvPr/>
              </p:nvGrpSpPr>
              <p:grpSpPr bwMode="auto">
                <a:xfrm>
                  <a:off x="4848" y="1872"/>
                  <a:ext cx="144" cy="189"/>
                  <a:chOff x="4128" y="1896"/>
                  <a:chExt cx="144" cy="189"/>
                </a:xfrm>
              </p:grpSpPr>
              <p:sp>
                <p:nvSpPr>
                  <p:cNvPr id="31067" name="Rectangle 16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68" name="Text Box 16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30934" name="Group 1697"/>
              <p:cNvGrpSpPr>
                <a:grpSpLocks/>
              </p:cNvGrpSpPr>
              <p:nvPr/>
            </p:nvGrpSpPr>
            <p:grpSpPr bwMode="auto">
              <a:xfrm>
                <a:off x="4128" y="2304"/>
                <a:ext cx="1152" cy="189"/>
                <a:chOff x="4128" y="1872"/>
                <a:chExt cx="1152" cy="189"/>
              </a:xfrm>
            </p:grpSpPr>
            <p:grpSp>
              <p:nvGrpSpPr>
                <p:cNvPr id="31035" name="Group 1698"/>
                <p:cNvGrpSpPr>
                  <a:grpSpLocks/>
                </p:cNvGrpSpPr>
                <p:nvPr/>
              </p:nvGrpSpPr>
              <p:grpSpPr bwMode="auto">
                <a:xfrm>
                  <a:off x="4128" y="1872"/>
                  <a:ext cx="144" cy="189"/>
                  <a:chOff x="4128" y="1896"/>
                  <a:chExt cx="144" cy="189"/>
                </a:xfrm>
              </p:grpSpPr>
              <p:sp>
                <p:nvSpPr>
                  <p:cNvPr id="31057" name="Rectangle 169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58" name="Text Box 170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36" name="Group 1701"/>
                <p:cNvGrpSpPr>
                  <a:grpSpLocks/>
                </p:cNvGrpSpPr>
                <p:nvPr/>
              </p:nvGrpSpPr>
              <p:grpSpPr bwMode="auto">
                <a:xfrm>
                  <a:off x="4272" y="1872"/>
                  <a:ext cx="144" cy="189"/>
                  <a:chOff x="4128" y="1896"/>
                  <a:chExt cx="144" cy="189"/>
                </a:xfrm>
              </p:grpSpPr>
              <p:sp>
                <p:nvSpPr>
                  <p:cNvPr id="31055" name="Rectangle 170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56" name="Text Box 170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37" name="Group 1704"/>
                <p:cNvGrpSpPr>
                  <a:grpSpLocks/>
                </p:cNvGrpSpPr>
                <p:nvPr/>
              </p:nvGrpSpPr>
              <p:grpSpPr bwMode="auto">
                <a:xfrm>
                  <a:off x="4416" y="1872"/>
                  <a:ext cx="144" cy="189"/>
                  <a:chOff x="4128" y="1896"/>
                  <a:chExt cx="144" cy="189"/>
                </a:xfrm>
              </p:grpSpPr>
              <p:sp>
                <p:nvSpPr>
                  <p:cNvPr id="31053" name="Rectangle 170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54" name="Text Box 170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38" name="Group 1707"/>
                <p:cNvGrpSpPr>
                  <a:grpSpLocks/>
                </p:cNvGrpSpPr>
                <p:nvPr/>
              </p:nvGrpSpPr>
              <p:grpSpPr bwMode="auto">
                <a:xfrm>
                  <a:off x="4560" y="1872"/>
                  <a:ext cx="144" cy="189"/>
                  <a:chOff x="4128" y="1896"/>
                  <a:chExt cx="144" cy="189"/>
                </a:xfrm>
              </p:grpSpPr>
              <p:sp>
                <p:nvSpPr>
                  <p:cNvPr id="31051" name="Rectangle 170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52" name="Text Box 170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39" name="Group 1710"/>
                <p:cNvGrpSpPr>
                  <a:grpSpLocks/>
                </p:cNvGrpSpPr>
                <p:nvPr/>
              </p:nvGrpSpPr>
              <p:grpSpPr bwMode="auto">
                <a:xfrm>
                  <a:off x="4704" y="1872"/>
                  <a:ext cx="144" cy="189"/>
                  <a:chOff x="4128" y="1896"/>
                  <a:chExt cx="144" cy="189"/>
                </a:xfrm>
              </p:grpSpPr>
              <p:sp>
                <p:nvSpPr>
                  <p:cNvPr id="31049" name="Rectangle 17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50" name="Text Box 17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1040" name="Group 1713"/>
                <p:cNvGrpSpPr>
                  <a:grpSpLocks/>
                </p:cNvGrpSpPr>
                <p:nvPr/>
              </p:nvGrpSpPr>
              <p:grpSpPr bwMode="auto">
                <a:xfrm>
                  <a:off x="5136" y="1872"/>
                  <a:ext cx="144" cy="189"/>
                  <a:chOff x="4128" y="1896"/>
                  <a:chExt cx="144" cy="189"/>
                </a:xfrm>
              </p:grpSpPr>
              <p:sp>
                <p:nvSpPr>
                  <p:cNvPr id="31047" name="Rectangle 17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48" name="Text Box 17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41" name="Group 1716"/>
                <p:cNvGrpSpPr>
                  <a:grpSpLocks/>
                </p:cNvGrpSpPr>
                <p:nvPr/>
              </p:nvGrpSpPr>
              <p:grpSpPr bwMode="auto">
                <a:xfrm>
                  <a:off x="4992" y="1872"/>
                  <a:ext cx="144" cy="189"/>
                  <a:chOff x="4128" y="1896"/>
                  <a:chExt cx="144" cy="189"/>
                </a:xfrm>
              </p:grpSpPr>
              <p:sp>
                <p:nvSpPr>
                  <p:cNvPr id="31045" name="Rectangle 17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46" name="Text Box 17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42" name="Group 1719"/>
                <p:cNvGrpSpPr>
                  <a:grpSpLocks/>
                </p:cNvGrpSpPr>
                <p:nvPr/>
              </p:nvGrpSpPr>
              <p:grpSpPr bwMode="auto">
                <a:xfrm>
                  <a:off x="4848" y="1872"/>
                  <a:ext cx="144" cy="189"/>
                  <a:chOff x="4128" y="1896"/>
                  <a:chExt cx="144" cy="189"/>
                </a:xfrm>
              </p:grpSpPr>
              <p:sp>
                <p:nvSpPr>
                  <p:cNvPr id="31043" name="Rectangle 17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44" name="Text Box 17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0935" name="Group 1722"/>
              <p:cNvGrpSpPr>
                <a:grpSpLocks/>
              </p:cNvGrpSpPr>
              <p:nvPr/>
            </p:nvGrpSpPr>
            <p:grpSpPr bwMode="auto">
              <a:xfrm>
                <a:off x="4128" y="2448"/>
                <a:ext cx="1152" cy="189"/>
                <a:chOff x="4128" y="1872"/>
                <a:chExt cx="1152" cy="189"/>
              </a:xfrm>
            </p:grpSpPr>
            <p:grpSp>
              <p:nvGrpSpPr>
                <p:cNvPr id="31011" name="Group 1723"/>
                <p:cNvGrpSpPr>
                  <a:grpSpLocks/>
                </p:cNvGrpSpPr>
                <p:nvPr/>
              </p:nvGrpSpPr>
              <p:grpSpPr bwMode="auto">
                <a:xfrm>
                  <a:off x="4128" y="1872"/>
                  <a:ext cx="144" cy="189"/>
                  <a:chOff x="4128" y="1896"/>
                  <a:chExt cx="144" cy="189"/>
                </a:xfrm>
              </p:grpSpPr>
              <p:sp>
                <p:nvSpPr>
                  <p:cNvPr id="31033" name="Rectangle 172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34" name="Text Box 172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012" name="Group 1726"/>
                <p:cNvGrpSpPr>
                  <a:grpSpLocks/>
                </p:cNvGrpSpPr>
                <p:nvPr/>
              </p:nvGrpSpPr>
              <p:grpSpPr bwMode="auto">
                <a:xfrm>
                  <a:off x="4272" y="1872"/>
                  <a:ext cx="144" cy="189"/>
                  <a:chOff x="4128" y="1896"/>
                  <a:chExt cx="144" cy="189"/>
                </a:xfrm>
              </p:grpSpPr>
              <p:sp>
                <p:nvSpPr>
                  <p:cNvPr id="31031" name="Rectangle 172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32" name="Text Box 172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13" name="Group 1729"/>
                <p:cNvGrpSpPr>
                  <a:grpSpLocks/>
                </p:cNvGrpSpPr>
                <p:nvPr/>
              </p:nvGrpSpPr>
              <p:grpSpPr bwMode="auto">
                <a:xfrm>
                  <a:off x="4416" y="1872"/>
                  <a:ext cx="144" cy="189"/>
                  <a:chOff x="4128" y="1896"/>
                  <a:chExt cx="144" cy="189"/>
                </a:xfrm>
              </p:grpSpPr>
              <p:sp>
                <p:nvSpPr>
                  <p:cNvPr id="31029" name="Rectangle 173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30" name="Text Box 173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14" name="Group 1732"/>
                <p:cNvGrpSpPr>
                  <a:grpSpLocks/>
                </p:cNvGrpSpPr>
                <p:nvPr/>
              </p:nvGrpSpPr>
              <p:grpSpPr bwMode="auto">
                <a:xfrm>
                  <a:off x="4560" y="1872"/>
                  <a:ext cx="144" cy="189"/>
                  <a:chOff x="4128" y="1896"/>
                  <a:chExt cx="144" cy="189"/>
                </a:xfrm>
              </p:grpSpPr>
              <p:sp>
                <p:nvSpPr>
                  <p:cNvPr id="31027" name="Rectangle 17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28" name="Text Box 17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1015" name="Group 1735"/>
                <p:cNvGrpSpPr>
                  <a:grpSpLocks/>
                </p:cNvGrpSpPr>
                <p:nvPr/>
              </p:nvGrpSpPr>
              <p:grpSpPr bwMode="auto">
                <a:xfrm>
                  <a:off x="4704" y="1872"/>
                  <a:ext cx="144" cy="189"/>
                  <a:chOff x="4128" y="1896"/>
                  <a:chExt cx="144" cy="189"/>
                </a:xfrm>
              </p:grpSpPr>
              <p:sp>
                <p:nvSpPr>
                  <p:cNvPr id="31025" name="Rectangle 17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26" name="Text Box 17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1016" name="Group 1738"/>
                <p:cNvGrpSpPr>
                  <a:grpSpLocks/>
                </p:cNvGrpSpPr>
                <p:nvPr/>
              </p:nvGrpSpPr>
              <p:grpSpPr bwMode="auto">
                <a:xfrm>
                  <a:off x="5136" y="1872"/>
                  <a:ext cx="144" cy="189"/>
                  <a:chOff x="4128" y="1896"/>
                  <a:chExt cx="144" cy="189"/>
                </a:xfrm>
              </p:grpSpPr>
              <p:sp>
                <p:nvSpPr>
                  <p:cNvPr id="31023" name="Rectangle 17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24" name="Text Box 17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1017" name="Group 1741"/>
                <p:cNvGrpSpPr>
                  <a:grpSpLocks/>
                </p:cNvGrpSpPr>
                <p:nvPr/>
              </p:nvGrpSpPr>
              <p:grpSpPr bwMode="auto">
                <a:xfrm>
                  <a:off x="4992" y="1872"/>
                  <a:ext cx="144" cy="189"/>
                  <a:chOff x="4128" y="1896"/>
                  <a:chExt cx="144" cy="189"/>
                </a:xfrm>
              </p:grpSpPr>
              <p:sp>
                <p:nvSpPr>
                  <p:cNvPr id="31021" name="Rectangle 17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22" name="Text Box 17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1018" name="Group 1744"/>
                <p:cNvGrpSpPr>
                  <a:grpSpLocks/>
                </p:cNvGrpSpPr>
                <p:nvPr/>
              </p:nvGrpSpPr>
              <p:grpSpPr bwMode="auto">
                <a:xfrm>
                  <a:off x="4848" y="1872"/>
                  <a:ext cx="144" cy="189"/>
                  <a:chOff x="4128" y="1896"/>
                  <a:chExt cx="144" cy="189"/>
                </a:xfrm>
              </p:grpSpPr>
              <p:sp>
                <p:nvSpPr>
                  <p:cNvPr id="31019" name="Rectangle 17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20" name="Text Box 17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30936" name="Group 1747"/>
              <p:cNvGrpSpPr>
                <a:grpSpLocks/>
              </p:cNvGrpSpPr>
              <p:nvPr/>
            </p:nvGrpSpPr>
            <p:grpSpPr bwMode="auto">
              <a:xfrm>
                <a:off x="4128" y="2592"/>
                <a:ext cx="1152" cy="189"/>
                <a:chOff x="4128" y="1872"/>
                <a:chExt cx="1152" cy="189"/>
              </a:xfrm>
            </p:grpSpPr>
            <p:grpSp>
              <p:nvGrpSpPr>
                <p:cNvPr id="30987" name="Group 1748"/>
                <p:cNvGrpSpPr>
                  <a:grpSpLocks/>
                </p:cNvGrpSpPr>
                <p:nvPr/>
              </p:nvGrpSpPr>
              <p:grpSpPr bwMode="auto">
                <a:xfrm>
                  <a:off x="4128" y="1872"/>
                  <a:ext cx="144" cy="189"/>
                  <a:chOff x="4128" y="1896"/>
                  <a:chExt cx="144" cy="189"/>
                </a:xfrm>
              </p:grpSpPr>
              <p:sp>
                <p:nvSpPr>
                  <p:cNvPr id="31009" name="Rectangle 174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10" name="Text Box 175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88" name="Group 1751"/>
                <p:cNvGrpSpPr>
                  <a:grpSpLocks/>
                </p:cNvGrpSpPr>
                <p:nvPr/>
              </p:nvGrpSpPr>
              <p:grpSpPr bwMode="auto">
                <a:xfrm>
                  <a:off x="4272" y="1872"/>
                  <a:ext cx="144" cy="189"/>
                  <a:chOff x="4128" y="1896"/>
                  <a:chExt cx="144" cy="189"/>
                </a:xfrm>
              </p:grpSpPr>
              <p:sp>
                <p:nvSpPr>
                  <p:cNvPr id="31007" name="Rectangle 175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08" name="Text Box 175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989" name="Group 1754"/>
                <p:cNvGrpSpPr>
                  <a:grpSpLocks/>
                </p:cNvGrpSpPr>
                <p:nvPr/>
              </p:nvGrpSpPr>
              <p:grpSpPr bwMode="auto">
                <a:xfrm>
                  <a:off x="4416" y="1872"/>
                  <a:ext cx="144" cy="189"/>
                  <a:chOff x="4128" y="1896"/>
                  <a:chExt cx="144" cy="189"/>
                </a:xfrm>
              </p:grpSpPr>
              <p:sp>
                <p:nvSpPr>
                  <p:cNvPr id="31005" name="Rectangle 175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06" name="Text Box 175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990" name="Group 1757"/>
                <p:cNvGrpSpPr>
                  <a:grpSpLocks/>
                </p:cNvGrpSpPr>
                <p:nvPr/>
              </p:nvGrpSpPr>
              <p:grpSpPr bwMode="auto">
                <a:xfrm>
                  <a:off x="4560" y="1872"/>
                  <a:ext cx="144" cy="189"/>
                  <a:chOff x="4128" y="1896"/>
                  <a:chExt cx="144" cy="189"/>
                </a:xfrm>
              </p:grpSpPr>
              <p:sp>
                <p:nvSpPr>
                  <p:cNvPr id="31003" name="Rectangle 17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04" name="Text Box 17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991" name="Group 1760"/>
                <p:cNvGrpSpPr>
                  <a:grpSpLocks/>
                </p:cNvGrpSpPr>
                <p:nvPr/>
              </p:nvGrpSpPr>
              <p:grpSpPr bwMode="auto">
                <a:xfrm>
                  <a:off x="4704" y="1872"/>
                  <a:ext cx="144" cy="189"/>
                  <a:chOff x="4128" y="1896"/>
                  <a:chExt cx="144" cy="189"/>
                </a:xfrm>
              </p:grpSpPr>
              <p:sp>
                <p:nvSpPr>
                  <p:cNvPr id="31001" name="Rectangle 17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02" name="Text Box 17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992" name="Group 1763"/>
                <p:cNvGrpSpPr>
                  <a:grpSpLocks/>
                </p:cNvGrpSpPr>
                <p:nvPr/>
              </p:nvGrpSpPr>
              <p:grpSpPr bwMode="auto">
                <a:xfrm>
                  <a:off x="5136" y="1872"/>
                  <a:ext cx="144" cy="189"/>
                  <a:chOff x="4128" y="1896"/>
                  <a:chExt cx="144" cy="189"/>
                </a:xfrm>
              </p:grpSpPr>
              <p:sp>
                <p:nvSpPr>
                  <p:cNvPr id="30999" name="Rectangle 17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1000" name="Text Box 17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93" name="Group 1766"/>
                <p:cNvGrpSpPr>
                  <a:grpSpLocks/>
                </p:cNvGrpSpPr>
                <p:nvPr/>
              </p:nvGrpSpPr>
              <p:grpSpPr bwMode="auto">
                <a:xfrm>
                  <a:off x="4992" y="1872"/>
                  <a:ext cx="144" cy="189"/>
                  <a:chOff x="4128" y="1896"/>
                  <a:chExt cx="144" cy="189"/>
                </a:xfrm>
              </p:grpSpPr>
              <p:sp>
                <p:nvSpPr>
                  <p:cNvPr id="30997" name="Rectangle 17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98" name="Text Box 17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94" name="Group 1769"/>
                <p:cNvGrpSpPr>
                  <a:grpSpLocks/>
                </p:cNvGrpSpPr>
                <p:nvPr/>
              </p:nvGrpSpPr>
              <p:grpSpPr bwMode="auto">
                <a:xfrm>
                  <a:off x="4848" y="1872"/>
                  <a:ext cx="144" cy="189"/>
                  <a:chOff x="4128" y="1896"/>
                  <a:chExt cx="144" cy="189"/>
                </a:xfrm>
              </p:grpSpPr>
              <p:sp>
                <p:nvSpPr>
                  <p:cNvPr id="30995" name="Rectangle 17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96" name="Text Box 17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0937" name="Group 1772"/>
              <p:cNvGrpSpPr>
                <a:grpSpLocks/>
              </p:cNvGrpSpPr>
              <p:nvPr/>
            </p:nvGrpSpPr>
            <p:grpSpPr bwMode="auto">
              <a:xfrm>
                <a:off x="4128" y="2736"/>
                <a:ext cx="1152" cy="189"/>
                <a:chOff x="4128" y="1872"/>
                <a:chExt cx="1152" cy="189"/>
              </a:xfrm>
            </p:grpSpPr>
            <p:grpSp>
              <p:nvGrpSpPr>
                <p:cNvPr id="30963" name="Group 1773"/>
                <p:cNvGrpSpPr>
                  <a:grpSpLocks/>
                </p:cNvGrpSpPr>
                <p:nvPr/>
              </p:nvGrpSpPr>
              <p:grpSpPr bwMode="auto">
                <a:xfrm>
                  <a:off x="4128" y="1872"/>
                  <a:ext cx="144" cy="189"/>
                  <a:chOff x="4128" y="1896"/>
                  <a:chExt cx="144" cy="189"/>
                </a:xfrm>
              </p:grpSpPr>
              <p:sp>
                <p:nvSpPr>
                  <p:cNvPr id="30985" name="Rectangle 177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86" name="Text Box 177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64" name="Group 1776"/>
                <p:cNvGrpSpPr>
                  <a:grpSpLocks/>
                </p:cNvGrpSpPr>
                <p:nvPr/>
              </p:nvGrpSpPr>
              <p:grpSpPr bwMode="auto">
                <a:xfrm>
                  <a:off x="4272" y="1872"/>
                  <a:ext cx="144" cy="189"/>
                  <a:chOff x="4128" y="1896"/>
                  <a:chExt cx="144" cy="189"/>
                </a:xfrm>
              </p:grpSpPr>
              <p:sp>
                <p:nvSpPr>
                  <p:cNvPr id="30983" name="Rectangle 177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84" name="Text Box 177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65" name="Group 1779"/>
                <p:cNvGrpSpPr>
                  <a:grpSpLocks/>
                </p:cNvGrpSpPr>
                <p:nvPr/>
              </p:nvGrpSpPr>
              <p:grpSpPr bwMode="auto">
                <a:xfrm>
                  <a:off x="4416" y="1872"/>
                  <a:ext cx="144" cy="189"/>
                  <a:chOff x="4128" y="1896"/>
                  <a:chExt cx="144" cy="189"/>
                </a:xfrm>
              </p:grpSpPr>
              <p:sp>
                <p:nvSpPr>
                  <p:cNvPr id="30981" name="Rectangle 178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82" name="Text Box 178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0966" name="Group 1782"/>
                <p:cNvGrpSpPr>
                  <a:grpSpLocks/>
                </p:cNvGrpSpPr>
                <p:nvPr/>
              </p:nvGrpSpPr>
              <p:grpSpPr bwMode="auto">
                <a:xfrm>
                  <a:off x="4560" y="1872"/>
                  <a:ext cx="144" cy="189"/>
                  <a:chOff x="4128" y="1896"/>
                  <a:chExt cx="144" cy="189"/>
                </a:xfrm>
              </p:grpSpPr>
              <p:sp>
                <p:nvSpPr>
                  <p:cNvPr id="30979" name="Rectangle 17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80" name="Text Box 17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967" name="Group 1785"/>
                <p:cNvGrpSpPr>
                  <a:grpSpLocks/>
                </p:cNvGrpSpPr>
                <p:nvPr/>
              </p:nvGrpSpPr>
              <p:grpSpPr bwMode="auto">
                <a:xfrm>
                  <a:off x="4704" y="1872"/>
                  <a:ext cx="144" cy="189"/>
                  <a:chOff x="4128" y="1896"/>
                  <a:chExt cx="144" cy="189"/>
                </a:xfrm>
              </p:grpSpPr>
              <p:sp>
                <p:nvSpPr>
                  <p:cNvPr id="30977" name="Rectangle 17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78" name="Text Box 17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68" name="Group 1788"/>
                <p:cNvGrpSpPr>
                  <a:grpSpLocks/>
                </p:cNvGrpSpPr>
                <p:nvPr/>
              </p:nvGrpSpPr>
              <p:grpSpPr bwMode="auto">
                <a:xfrm>
                  <a:off x="5136" y="1872"/>
                  <a:ext cx="144" cy="189"/>
                  <a:chOff x="4128" y="1896"/>
                  <a:chExt cx="144" cy="189"/>
                </a:xfrm>
              </p:grpSpPr>
              <p:sp>
                <p:nvSpPr>
                  <p:cNvPr id="30975" name="Rectangle 17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76" name="Text Box 17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69" name="Group 1791"/>
                <p:cNvGrpSpPr>
                  <a:grpSpLocks/>
                </p:cNvGrpSpPr>
                <p:nvPr/>
              </p:nvGrpSpPr>
              <p:grpSpPr bwMode="auto">
                <a:xfrm>
                  <a:off x="4992" y="1872"/>
                  <a:ext cx="144" cy="189"/>
                  <a:chOff x="4128" y="1896"/>
                  <a:chExt cx="144" cy="189"/>
                </a:xfrm>
              </p:grpSpPr>
              <p:sp>
                <p:nvSpPr>
                  <p:cNvPr id="30973" name="Rectangle 17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74" name="Text Box 17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970" name="Group 1794"/>
                <p:cNvGrpSpPr>
                  <a:grpSpLocks/>
                </p:cNvGrpSpPr>
                <p:nvPr/>
              </p:nvGrpSpPr>
              <p:grpSpPr bwMode="auto">
                <a:xfrm>
                  <a:off x="4848" y="1872"/>
                  <a:ext cx="144" cy="189"/>
                  <a:chOff x="4128" y="1896"/>
                  <a:chExt cx="144" cy="189"/>
                </a:xfrm>
              </p:grpSpPr>
              <p:sp>
                <p:nvSpPr>
                  <p:cNvPr id="30971" name="Rectangle 17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72" name="Text Box 17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30938" name="Group 1797"/>
              <p:cNvGrpSpPr>
                <a:grpSpLocks/>
              </p:cNvGrpSpPr>
              <p:nvPr/>
            </p:nvGrpSpPr>
            <p:grpSpPr bwMode="auto">
              <a:xfrm>
                <a:off x="4128" y="1728"/>
                <a:ext cx="1152" cy="189"/>
                <a:chOff x="4128" y="1872"/>
                <a:chExt cx="1152" cy="189"/>
              </a:xfrm>
            </p:grpSpPr>
            <p:grpSp>
              <p:nvGrpSpPr>
                <p:cNvPr id="30939" name="Group 1798"/>
                <p:cNvGrpSpPr>
                  <a:grpSpLocks/>
                </p:cNvGrpSpPr>
                <p:nvPr/>
              </p:nvGrpSpPr>
              <p:grpSpPr bwMode="auto">
                <a:xfrm>
                  <a:off x="4128" y="1872"/>
                  <a:ext cx="144" cy="189"/>
                  <a:chOff x="4128" y="1896"/>
                  <a:chExt cx="144" cy="189"/>
                </a:xfrm>
              </p:grpSpPr>
              <p:sp>
                <p:nvSpPr>
                  <p:cNvPr id="30961" name="Rectangle 179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62" name="Text Box 180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0940" name="Group 1801"/>
                <p:cNvGrpSpPr>
                  <a:grpSpLocks/>
                </p:cNvGrpSpPr>
                <p:nvPr/>
              </p:nvGrpSpPr>
              <p:grpSpPr bwMode="auto">
                <a:xfrm>
                  <a:off x="4272" y="1872"/>
                  <a:ext cx="144" cy="189"/>
                  <a:chOff x="4128" y="1896"/>
                  <a:chExt cx="144" cy="189"/>
                </a:xfrm>
              </p:grpSpPr>
              <p:sp>
                <p:nvSpPr>
                  <p:cNvPr id="30959" name="Rectangle 180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60" name="Text Box 180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30941" name="Group 1804"/>
                <p:cNvGrpSpPr>
                  <a:grpSpLocks/>
                </p:cNvGrpSpPr>
                <p:nvPr/>
              </p:nvGrpSpPr>
              <p:grpSpPr bwMode="auto">
                <a:xfrm>
                  <a:off x="4416" y="1872"/>
                  <a:ext cx="144" cy="189"/>
                  <a:chOff x="4128" y="1896"/>
                  <a:chExt cx="144" cy="189"/>
                </a:xfrm>
              </p:grpSpPr>
              <p:sp>
                <p:nvSpPr>
                  <p:cNvPr id="30957" name="Rectangle 180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58" name="Text Box 180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30942" name="Group 1807"/>
                <p:cNvGrpSpPr>
                  <a:grpSpLocks/>
                </p:cNvGrpSpPr>
                <p:nvPr/>
              </p:nvGrpSpPr>
              <p:grpSpPr bwMode="auto">
                <a:xfrm>
                  <a:off x="4560" y="1872"/>
                  <a:ext cx="144" cy="189"/>
                  <a:chOff x="4128" y="1896"/>
                  <a:chExt cx="144" cy="189"/>
                </a:xfrm>
              </p:grpSpPr>
              <p:sp>
                <p:nvSpPr>
                  <p:cNvPr id="30955" name="Rectangle 180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56" name="Text Box 180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943" name="Group 1810"/>
                <p:cNvGrpSpPr>
                  <a:grpSpLocks/>
                </p:cNvGrpSpPr>
                <p:nvPr/>
              </p:nvGrpSpPr>
              <p:grpSpPr bwMode="auto">
                <a:xfrm>
                  <a:off x="4704" y="1872"/>
                  <a:ext cx="144" cy="189"/>
                  <a:chOff x="4128" y="1896"/>
                  <a:chExt cx="144" cy="189"/>
                </a:xfrm>
              </p:grpSpPr>
              <p:sp>
                <p:nvSpPr>
                  <p:cNvPr id="30953" name="Rectangle 18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54" name="Text Box 18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44" name="Group 1813"/>
                <p:cNvGrpSpPr>
                  <a:grpSpLocks/>
                </p:cNvGrpSpPr>
                <p:nvPr/>
              </p:nvGrpSpPr>
              <p:grpSpPr bwMode="auto">
                <a:xfrm>
                  <a:off x="5136" y="1872"/>
                  <a:ext cx="144" cy="189"/>
                  <a:chOff x="4128" y="1896"/>
                  <a:chExt cx="144" cy="189"/>
                </a:xfrm>
              </p:grpSpPr>
              <p:sp>
                <p:nvSpPr>
                  <p:cNvPr id="30951" name="Rectangle 18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52" name="Text Box 18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0945" name="Group 1816"/>
                <p:cNvGrpSpPr>
                  <a:grpSpLocks/>
                </p:cNvGrpSpPr>
                <p:nvPr/>
              </p:nvGrpSpPr>
              <p:grpSpPr bwMode="auto">
                <a:xfrm>
                  <a:off x="4992" y="1872"/>
                  <a:ext cx="144" cy="189"/>
                  <a:chOff x="4128" y="1896"/>
                  <a:chExt cx="144" cy="189"/>
                </a:xfrm>
              </p:grpSpPr>
              <p:sp>
                <p:nvSpPr>
                  <p:cNvPr id="30949" name="Rectangle 18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50" name="Text Box 18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0946" name="Group 1819"/>
                <p:cNvGrpSpPr>
                  <a:grpSpLocks/>
                </p:cNvGrpSpPr>
                <p:nvPr/>
              </p:nvGrpSpPr>
              <p:grpSpPr bwMode="auto">
                <a:xfrm>
                  <a:off x="4848" y="1872"/>
                  <a:ext cx="144" cy="189"/>
                  <a:chOff x="4128" y="1896"/>
                  <a:chExt cx="144" cy="189"/>
                </a:xfrm>
              </p:grpSpPr>
              <p:sp>
                <p:nvSpPr>
                  <p:cNvPr id="30947" name="Rectangle 18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48" name="Text Box 18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grpSp>
      <p:grpSp>
        <p:nvGrpSpPr>
          <p:cNvPr id="30726" name="Group 1822"/>
          <p:cNvGrpSpPr>
            <a:grpSpLocks/>
          </p:cNvGrpSpPr>
          <p:nvPr/>
        </p:nvGrpSpPr>
        <p:grpSpPr bwMode="auto">
          <a:xfrm>
            <a:off x="7772400" y="2133600"/>
            <a:ext cx="1981200" cy="1905000"/>
            <a:chOff x="4848" y="1008"/>
            <a:chExt cx="1248" cy="1200"/>
          </a:xfrm>
        </p:grpSpPr>
        <p:sp>
          <p:nvSpPr>
            <p:cNvPr id="30727" name="Rectangle 1823"/>
            <p:cNvSpPr>
              <a:spLocks noChangeArrowheads="1"/>
            </p:cNvSpPr>
            <p:nvPr/>
          </p:nvSpPr>
          <p:spPr bwMode="auto">
            <a:xfrm>
              <a:off x="4848" y="1008"/>
              <a:ext cx="1248" cy="1200"/>
            </a:xfrm>
            <a:prstGeom prst="rect">
              <a:avLst/>
            </a:prstGeom>
            <a:solidFill>
              <a:schemeClr val="bg1"/>
            </a:solidFill>
            <a:ln w="28575">
              <a:noFill/>
              <a:miter lim="800000"/>
              <a:headEnd/>
              <a:tailEnd/>
            </a:ln>
          </p:spPr>
          <p:txBody>
            <a:bodyPr wrap="none" anchor="ctr">
              <a:prstTxWarp prst="textNoShape">
                <a:avLst/>
              </a:prstTxWarp>
            </a:bodyPr>
            <a:lstStyle/>
            <a:p>
              <a:endParaRPr lang="fr-FR"/>
            </a:p>
          </p:txBody>
        </p:sp>
        <p:grpSp>
          <p:nvGrpSpPr>
            <p:cNvPr id="30728" name="Group 1824"/>
            <p:cNvGrpSpPr>
              <a:grpSpLocks/>
            </p:cNvGrpSpPr>
            <p:nvPr/>
          </p:nvGrpSpPr>
          <p:grpSpPr bwMode="auto">
            <a:xfrm>
              <a:off x="4848" y="1008"/>
              <a:ext cx="1248" cy="1197"/>
              <a:chOff x="4128" y="1728"/>
              <a:chExt cx="1152" cy="1197"/>
            </a:xfrm>
          </p:grpSpPr>
          <p:grpSp>
            <p:nvGrpSpPr>
              <p:cNvPr id="30729" name="Group 1825"/>
              <p:cNvGrpSpPr>
                <a:grpSpLocks/>
              </p:cNvGrpSpPr>
              <p:nvPr/>
            </p:nvGrpSpPr>
            <p:grpSpPr bwMode="auto">
              <a:xfrm>
                <a:off x="4128" y="1872"/>
                <a:ext cx="1152" cy="189"/>
                <a:chOff x="4128" y="1872"/>
                <a:chExt cx="1152" cy="189"/>
              </a:xfrm>
            </p:grpSpPr>
            <p:grpSp>
              <p:nvGrpSpPr>
                <p:cNvPr id="30905" name="Group 1826"/>
                <p:cNvGrpSpPr>
                  <a:grpSpLocks/>
                </p:cNvGrpSpPr>
                <p:nvPr/>
              </p:nvGrpSpPr>
              <p:grpSpPr bwMode="auto">
                <a:xfrm>
                  <a:off x="4128" y="1872"/>
                  <a:ext cx="144" cy="189"/>
                  <a:chOff x="4128" y="1896"/>
                  <a:chExt cx="144" cy="189"/>
                </a:xfrm>
              </p:grpSpPr>
              <p:sp>
                <p:nvSpPr>
                  <p:cNvPr id="30927" name="Rectangle 182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28" name="Text Box 182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0906" name="Group 1829"/>
                <p:cNvGrpSpPr>
                  <a:grpSpLocks/>
                </p:cNvGrpSpPr>
                <p:nvPr/>
              </p:nvGrpSpPr>
              <p:grpSpPr bwMode="auto">
                <a:xfrm>
                  <a:off x="4272" y="1872"/>
                  <a:ext cx="144" cy="189"/>
                  <a:chOff x="4128" y="1896"/>
                  <a:chExt cx="144" cy="189"/>
                </a:xfrm>
              </p:grpSpPr>
              <p:sp>
                <p:nvSpPr>
                  <p:cNvPr id="30925" name="Rectangle 183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26" name="Text Box 183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07" name="Group 1832"/>
                <p:cNvGrpSpPr>
                  <a:grpSpLocks/>
                </p:cNvGrpSpPr>
                <p:nvPr/>
              </p:nvGrpSpPr>
              <p:grpSpPr bwMode="auto">
                <a:xfrm>
                  <a:off x="4416" y="1872"/>
                  <a:ext cx="144" cy="189"/>
                  <a:chOff x="4128" y="1896"/>
                  <a:chExt cx="144" cy="189"/>
                </a:xfrm>
              </p:grpSpPr>
              <p:sp>
                <p:nvSpPr>
                  <p:cNvPr id="30923" name="Rectangle 18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24" name="Text Box 18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08" name="Group 1835"/>
                <p:cNvGrpSpPr>
                  <a:grpSpLocks/>
                </p:cNvGrpSpPr>
                <p:nvPr/>
              </p:nvGrpSpPr>
              <p:grpSpPr bwMode="auto">
                <a:xfrm>
                  <a:off x="4560" y="1872"/>
                  <a:ext cx="144" cy="189"/>
                  <a:chOff x="4128" y="1896"/>
                  <a:chExt cx="144" cy="189"/>
                </a:xfrm>
              </p:grpSpPr>
              <p:sp>
                <p:nvSpPr>
                  <p:cNvPr id="30921" name="Rectangle 18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22" name="Text Box 18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09" name="Group 1838"/>
                <p:cNvGrpSpPr>
                  <a:grpSpLocks/>
                </p:cNvGrpSpPr>
                <p:nvPr/>
              </p:nvGrpSpPr>
              <p:grpSpPr bwMode="auto">
                <a:xfrm>
                  <a:off x="4704" y="1872"/>
                  <a:ext cx="144" cy="189"/>
                  <a:chOff x="4128" y="1896"/>
                  <a:chExt cx="144" cy="189"/>
                </a:xfrm>
              </p:grpSpPr>
              <p:sp>
                <p:nvSpPr>
                  <p:cNvPr id="30919" name="Rectangle 18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20" name="Text Box 18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910" name="Group 1841"/>
                <p:cNvGrpSpPr>
                  <a:grpSpLocks/>
                </p:cNvGrpSpPr>
                <p:nvPr/>
              </p:nvGrpSpPr>
              <p:grpSpPr bwMode="auto">
                <a:xfrm>
                  <a:off x="5136" y="1872"/>
                  <a:ext cx="144" cy="189"/>
                  <a:chOff x="4128" y="1896"/>
                  <a:chExt cx="144" cy="189"/>
                </a:xfrm>
              </p:grpSpPr>
              <p:sp>
                <p:nvSpPr>
                  <p:cNvPr id="30917" name="Rectangle 18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18" name="Text Box 18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0911" name="Group 1844"/>
                <p:cNvGrpSpPr>
                  <a:grpSpLocks/>
                </p:cNvGrpSpPr>
                <p:nvPr/>
              </p:nvGrpSpPr>
              <p:grpSpPr bwMode="auto">
                <a:xfrm>
                  <a:off x="4992" y="1872"/>
                  <a:ext cx="144" cy="189"/>
                  <a:chOff x="4128" y="1896"/>
                  <a:chExt cx="144" cy="189"/>
                </a:xfrm>
              </p:grpSpPr>
              <p:sp>
                <p:nvSpPr>
                  <p:cNvPr id="30915" name="Rectangle 18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16" name="Text Box 18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0912" name="Group 1847"/>
                <p:cNvGrpSpPr>
                  <a:grpSpLocks/>
                </p:cNvGrpSpPr>
                <p:nvPr/>
              </p:nvGrpSpPr>
              <p:grpSpPr bwMode="auto">
                <a:xfrm>
                  <a:off x="4848" y="1872"/>
                  <a:ext cx="144" cy="189"/>
                  <a:chOff x="4128" y="1896"/>
                  <a:chExt cx="144" cy="189"/>
                </a:xfrm>
              </p:grpSpPr>
              <p:sp>
                <p:nvSpPr>
                  <p:cNvPr id="30913" name="Rectangle 184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14" name="Text Box 184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0730" name="Group 1850"/>
              <p:cNvGrpSpPr>
                <a:grpSpLocks/>
              </p:cNvGrpSpPr>
              <p:nvPr/>
            </p:nvGrpSpPr>
            <p:grpSpPr bwMode="auto">
              <a:xfrm>
                <a:off x="4128" y="2016"/>
                <a:ext cx="1152" cy="189"/>
                <a:chOff x="4128" y="1872"/>
                <a:chExt cx="1152" cy="189"/>
              </a:xfrm>
            </p:grpSpPr>
            <p:grpSp>
              <p:nvGrpSpPr>
                <p:cNvPr id="30881" name="Group 1851"/>
                <p:cNvGrpSpPr>
                  <a:grpSpLocks/>
                </p:cNvGrpSpPr>
                <p:nvPr/>
              </p:nvGrpSpPr>
              <p:grpSpPr bwMode="auto">
                <a:xfrm>
                  <a:off x="4128" y="1872"/>
                  <a:ext cx="144" cy="189"/>
                  <a:chOff x="4128" y="1896"/>
                  <a:chExt cx="144" cy="189"/>
                </a:xfrm>
              </p:grpSpPr>
              <p:sp>
                <p:nvSpPr>
                  <p:cNvPr id="30903" name="Rectangle 185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04" name="Text Box 185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82" name="Group 1854"/>
                <p:cNvGrpSpPr>
                  <a:grpSpLocks/>
                </p:cNvGrpSpPr>
                <p:nvPr/>
              </p:nvGrpSpPr>
              <p:grpSpPr bwMode="auto">
                <a:xfrm>
                  <a:off x="4272" y="1872"/>
                  <a:ext cx="144" cy="189"/>
                  <a:chOff x="4128" y="1896"/>
                  <a:chExt cx="144" cy="189"/>
                </a:xfrm>
              </p:grpSpPr>
              <p:sp>
                <p:nvSpPr>
                  <p:cNvPr id="30901" name="Rectangle 185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02" name="Text Box 185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83" name="Group 1857"/>
                <p:cNvGrpSpPr>
                  <a:grpSpLocks/>
                </p:cNvGrpSpPr>
                <p:nvPr/>
              </p:nvGrpSpPr>
              <p:grpSpPr bwMode="auto">
                <a:xfrm>
                  <a:off x="4416" y="1872"/>
                  <a:ext cx="144" cy="189"/>
                  <a:chOff x="4128" y="1896"/>
                  <a:chExt cx="144" cy="189"/>
                </a:xfrm>
              </p:grpSpPr>
              <p:sp>
                <p:nvSpPr>
                  <p:cNvPr id="30899" name="Rectangle 18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900" name="Text Box 18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884" name="Group 1860"/>
                <p:cNvGrpSpPr>
                  <a:grpSpLocks/>
                </p:cNvGrpSpPr>
                <p:nvPr/>
              </p:nvGrpSpPr>
              <p:grpSpPr bwMode="auto">
                <a:xfrm>
                  <a:off x="4560" y="1872"/>
                  <a:ext cx="144" cy="189"/>
                  <a:chOff x="4128" y="1896"/>
                  <a:chExt cx="144" cy="189"/>
                </a:xfrm>
              </p:grpSpPr>
              <p:sp>
                <p:nvSpPr>
                  <p:cNvPr id="30897" name="Rectangle 18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98" name="Text Box 18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0885" name="Group 1863"/>
                <p:cNvGrpSpPr>
                  <a:grpSpLocks/>
                </p:cNvGrpSpPr>
                <p:nvPr/>
              </p:nvGrpSpPr>
              <p:grpSpPr bwMode="auto">
                <a:xfrm>
                  <a:off x="4704" y="1872"/>
                  <a:ext cx="144" cy="189"/>
                  <a:chOff x="4128" y="1896"/>
                  <a:chExt cx="144" cy="189"/>
                </a:xfrm>
              </p:grpSpPr>
              <p:sp>
                <p:nvSpPr>
                  <p:cNvPr id="30895" name="Rectangle 18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96" name="Text Box 18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86" name="Group 1866"/>
                <p:cNvGrpSpPr>
                  <a:grpSpLocks/>
                </p:cNvGrpSpPr>
                <p:nvPr/>
              </p:nvGrpSpPr>
              <p:grpSpPr bwMode="auto">
                <a:xfrm>
                  <a:off x="5136" y="1872"/>
                  <a:ext cx="144" cy="189"/>
                  <a:chOff x="4128" y="1896"/>
                  <a:chExt cx="144" cy="189"/>
                </a:xfrm>
              </p:grpSpPr>
              <p:sp>
                <p:nvSpPr>
                  <p:cNvPr id="30893" name="Rectangle 18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94" name="Text Box 18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87" name="Group 1869"/>
                <p:cNvGrpSpPr>
                  <a:grpSpLocks/>
                </p:cNvGrpSpPr>
                <p:nvPr/>
              </p:nvGrpSpPr>
              <p:grpSpPr bwMode="auto">
                <a:xfrm>
                  <a:off x="4992" y="1872"/>
                  <a:ext cx="144" cy="189"/>
                  <a:chOff x="4128" y="1896"/>
                  <a:chExt cx="144" cy="189"/>
                </a:xfrm>
              </p:grpSpPr>
              <p:sp>
                <p:nvSpPr>
                  <p:cNvPr id="30891" name="Rectangle 18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92" name="Text Box 18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88" name="Group 1872"/>
                <p:cNvGrpSpPr>
                  <a:grpSpLocks/>
                </p:cNvGrpSpPr>
                <p:nvPr/>
              </p:nvGrpSpPr>
              <p:grpSpPr bwMode="auto">
                <a:xfrm>
                  <a:off x="4848" y="1872"/>
                  <a:ext cx="144" cy="189"/>
                  <a:chOff x="4128" y="1896"/>
                  <a:chExt cx="144" cy="189"/>
                </a:xfrm>
              </p:grpSpPr>
              <p:sp>
                <p:nvSpPr>
                  <p:cNvPr id="30889" name="Rectangle 187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90" name="Text Box 187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0731" name="Group 1875"/>
              <p:cNvGrpSpPr>
                <a:grpSpLocks/>
              </p:cNvGrpSpPr>
              <p:nvPr/>
            </p:nvGrpSpPr>
            <p:grpSpPr bwMode="auto">
              <a:xfrm>
                <a:off x="4128" y="2160"/>
                <a:ext cx="1152" cy="189"/>
                <a:chOff x="4128" y="1872"/>
                <a:chExt cx="1152" cy="189"/>
              </a:xfrm>
            </p:grpSpPr>
            <p:grpSp>
              <p:nvGrpSpPr>
                <p:cNvPr id="30857" name="Group 1876"/>
                <p:cNvGrpSpPr>
                  <a:grpSpLocks/>
                </p:cNvGrpSpPr>
                <p:nvPr/>
              </p:nvGrpSpPr>
              <p:grpSpPr bwMode="auto">
                <a:xfrm>
                  <a:off x="4128" y="1872"/>
                  <a:ext cx="144" cy="189"/>
                  <a:chOff x="4128" y="1896"/>
                  <a:chExt cx="144" cy="189"/>
                </a:xfrm>
              </p:grpSpPr>
              <p:sp>
                <p:nvSpPr>
                  <p:cNvPr id="30879" name="Rectangle 187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80" name="Text Box 187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58" name="Group 1879"/>
                <p:cNvGrpSpPr>
                  <a:grpSpLocks/>
                </p:cNvGrpSpPr>
                <p:nvPr/>
              </p:nvGrpSpPr>
              <p:grpSpPr bwMode="auto">
                <a:xfrm>
                  <a:off x="4272" y="1872"/>
                  <a:ext cx="144" cy="189"/>
                  <a:chOff x="4128" y="1896"/>
                  <a:chExt cx="144" cy="189"/>
                </a:xfrm>
              </p:grpSpPr>
              <p:sp>
                <p:nvSpPr>
                  <p:cNvPr id="30877" name="Rectangle 188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78" name="Text Box 188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59" name="Group 1882"/>
                <p:cNvGrpSpPr>
                  <a:grpSpLocks/>
                </p:cNvGrpSpPr>
                <p:nvPr/>
              </p:nvGrpSpPr>
              <p:grpSpPr bwMode="auto">
                <a:xfrm>
                  <a:off x="4416" y="1872"/>
                  <a:ext cx="144" cy="189"/>
                  <a:chOff x="4128" y="1896"/>
                  <a:chExt cx="144" cy="189"/>
                </a:xfrm>
              </p:grpSpPr>
              <p:sp>
                <p:nvSpPr>
                  <p:cNvPr id="30875" name="Rectangle 18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76" name="Text Box 18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860" name="Group 1885"/>
                <p:cNvGrpSpPr>
                  <a:grpSpLocks/>
                </p:cNvGrpSpPr>
                <p:nvPr/>
              </p:nvGrpSpPr>
              <p:grpSpPr bwMode="auto">
                <a:xfrm>
                  <a:off x="4560" y="1872"/>
                  <a:ext cx="144" cy="189"/>
                  <a:chOff x="4128" y="1896"/>
                  <a:chExt cx="144" cy="189"/>
                </a:xfrm>
              </p:grpSpPr>
              <p:sp>
                <p:nvSpPr>
                  <p:cNvPr id="30873" name="Rectangle 18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74" name="Text Box 18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61" name="Group 1888"/>
                <p:cNvGrpSpPr>
                  <a:grpSpLocks/>
                </p:cNvGrpSpPr>
                <p:nvPr/>
              </p:nvGrpSpPr>
              <p:grpSpPr bwMode="auto">
                <a:xfrm>
                  <a:off x="4704" y="1872"/>
                  <a:ext cx="144" cy="189"/>
                  <a:chOff x="4128" y="1896"/>
                  <a:chExt cx="144" cy="189"/>
                </a:xfrm>
              </p:grpSpPr>
              <p:sp>
                <p:nvSpPr>
                  <p:cNvPr id="30871" name="Rectangle 18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72" name="Text Box 18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62" name="Group 1891"/>
                <p:cNvGrpSpPr>
                  <a:grpSpLocks/>
                </p:cNvGrpSpPr>
                <p:nvPr/>
              </p:nvGrpSpPr>
              <p:grpSpPr bwMode="auto">
                <a:xfrm>
                  <a:off x="5136" y="1872"/>
                  <a:ext cx="144" cy="189"/>
                  <a:chOff x="4128" y="1896"/>
                  <a:chExt cx="144" cy="189"/>
                </a:xfrm>
              </p:grpSpPr>
              <p:sp>
                <p:nvSpPr>
                  <p:cNvPr id="30869" name="Rectangle 18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70" name="Text Box 18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63" name="Group 1894"/>
                <p:cNvGrpSpPr>
                  <a:grpSpLocks/>
                </p:cNvGrpSpPr>
                <p:nvPr/>
              </p:nvGrpSpPr>
              <p:grpSpPr bwMode="auto">
                <a:xfrm>
                  <a:off x="4992" y="1872"/>
                  <a:ext cx="144" cy="189"/>
                  <a:chOff x="4128" y="1896"/>
                  <a:chExt cx="144" cy="189"/>
                </a:xfrm>
              </p:grpSpPr>
              <p:sp>
                <p:nvSpPr>
                  <p:cNvPr id="30867" name="Rectangle 18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68" name="Text Box 18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64" name="Group 1897"/>
                <p:cNvGrpSpPr>
                  <a:grpSpLocks/>
                </p:cNvGrpSpPr>
                <p:nvPr/>
              </p:nvGrpSpPr>
              <p:grpSpPr bwMode="auto">
                <a:xfrm>
                  <a:off x="4848" y="1872"/>
                  <a:ext cx="144" cy="189"/>
                  <a:chOff x="4128" y="1896"/>
                  <a:chExt cx="144" cy="189"/>
                </a:xfrm>
              </p:grpSpPr>
              <p:sp>
                <p:nvSpPr>
                  <p:cNvPr id="30865" name="Rectangle 189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66" name="Text Box 189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grpSp>
            <p:nvGrpSpPr>
              <p:cNvPr id="30732" name="Group 1900"/>
              <p:cNvGrpSpPr>
                <a:grpSpLocks/>
              </p:cNvGrpSpPr>
              <p:nvPr/>
            </p:nvGrpSpPr>
            <p:grpSpPr bwMode="auto">
              <a:xfrm>
                <a:off x="4128" y="2304"/>
                <a:ext cx="1152" cy="189"/>
                <a:chOff x="4128" y="1872"/>
                <a:chExt cx="1152" cy="189"/>
              </a:xfrm>
            </p:grpSpPr>
            <p:grpSp>
              <p:nvGrpSpPr>
                <p:cNvPr id="30833" name="Group 1901"/>
                <p:cNvGrpSpPr>
                  <a:grpSpLocks/>
                </p:cNvGrpSpPr>
                <p:nvPr/>
              </p:nvGrpSpPr>
              <p:grpSpPr bwMode="auto">
                <a:xfrm>
                  <a:off x="4128" y="1872"/>
                  <a:ext cx="144" cy="189"/>
                  <a:chOff x="4128" y="1896"/>
                  <a:chExt cx="144" cy="189"/>
                </a:xfrm>
              </p:grpSpPr>
              <p:sp>
                <p:nvSpPr>
                  <p:cNvPr id="30855" name="Rectangle 190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56" name="Text Box 190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34" name="Group 1904"/>
                <p:cNvGrpSpPr>
                  <a:grpSpLocks/>
                </p:cNvGrpSpPr>
                <p:nvPr/>
              </p:nvGrpSpPr>
              <p:grpSpPr bwMode="auto">
                <a:xfrm>
                  <a:off x="4272" y="1872"/>
                  <a:ext cx="144" cy="189"/>
                  <a:chOff x="4128" y="1896"/>
                  <a:chExt cx="144" cy="189"/>
                </a:xfrm>
              </p:grpSpPr>
              <p:sp>
                <p:nvSpPr>
                  <p:cNvPr id="30853" name="Rectangle 190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54" name="Text Box 190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35" name="Group 1907"/>
                <p:cNvGrpSpPr>
                  <a:grpSpLocks/>
                </p:cNvGrpSpPr>
                <p:nvPr/>
              </p:nvGrpSpPr>
              <p:grpSpPr bwMode="auto">
                <a:xfrm>
                  <a:off x="4416" y="1872"/>
                  <a:ext cx="144" cy="189"/>
                  <a:chOff x="4128" y="1896"/>
                  <a:chExt cx="144" cy="189"/>
                </a:xfrm>
              </p:grpSpPr>
              <p:sp>
                <p:nvSpPr>
                  <p:cNvPr id="30851" name="Rectangle 190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52" name="Text Box 190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36" name="Group 1910"/>
                <p:cNvGrpSpPr>
                  <a:grpSpLocks/>
                </p:cNvGrpSpPr>
                <p:nvPr/>
              </p:nvGrpSpPr>
              <p:grpSpPr bwMode="auto">
                <a:xfrm>
                  <a:off x="4560" y="1872"/>
                  <a:ext cx="144" cy="189"/>
                  <a:chOff x="4128" y="1896"/>
                  <a:chExt cx="144" cy="189"/>
                </a:xfrm>
              </p:grpSpPr>
              <p:sp>
                <p:nvSpPr>
                  <p:cNvPr id="30849" name="Rectangle 19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50" name="Text Box 19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37" name="Group 1913"/>
                <p:cNvGrpSpPr>
                  <a:grpSpLocks/>
                </p:cNvGrpSpPr>
                <p:nvPr/>
              </p:nvGrpSpPr>
              <p:grpSpPr bwMode="auto">
                <a:xfrm>
                  <a:off x="4704" y="1872"/>
                  <a:ext cx="144" cy="189"/>
                  <a:chOff x="4128" y="1896"/>
                  <a:chExt cx="144" cy="189"/>
                </a:xfrm>
              </p:grpSpPr>
              <p:sp>
                <p:nvSpPr>
                  <p:cNvPr id="30847" name="Rectangle 19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48" name="Text Box 19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838" name="Group 1916"/>
                <p:cNvGrpSpPr>
                  <a:grpSpLocks/>
                </p:cNvGrpSpPr>
                <p:nvPr/>
              </p:nvGrpSpPr>
              <p:grpSpPr bwMode="auto">
                <a:xfrm>
                  <a:off x="5136" y="1872"/>
                  <a:ext cx="144" cy="189"/>
                  <a:chOff x="4128" y="1896"/>
                  <a:chExt cx="144" cy="189"/>
                </a:xfrm>
              </p:grpSpPr>
              <p:sp>
                <p:nvSpPr>
                  <p:cNvPr id="30845" name="Rectangle 19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46" name="Text Box 19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39" name="Group 1919"/>
                <p:cNvGrpSpPr>
                  <a:grpSpLocks/>
                </p:cNvGrpSpPr>
                <p:nvPr/>
              </p:nvGrpSpPr>
              <p:grpSpPr bwMode="auto">
                <a:xfrm>
                  <a:off x="4992" y="1872"/>
                  <a:ext cx="144" cy="189"/>
                  <a:chOff x="4128" y="1896"/>
                  <a:chExt cx="144" cy="189"/>
                </a:xfrm>
              </p:grpSpPr>
              <p:sp>
                <p:nvSpPr>
                  <p:cNvPr id="30843" name="Rectangle 19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44" name="Text Box 19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40" name="Group 1922"/>
                <p:cNvGrpSpPr>
                  <a:grpSpLocks/>
                </p:cNvGrpSpPr>
                <p:nvPr/>
              </p:nvGrpSpPr>
              <p:grpSpPr bwMode="auto">
                <a:xfrm>
                  <a:off x="4848" y="1872"/>
                  <a:ext cx="144" cy="189"/>
                  <a:chOff x="4128" y="1896"/>
                  <a:chExt cx="144" cy="189"/>
                </a:xfrm>
              </p:grpSpPr>
              <p:sp>
                <p:nvSpPr>
                  <p:cNvPr id="30841" name="Rectangle 192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42" name="Text Box 192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grpSp>
            <p:nvGrpSpPr>
              <p:cNvPr id="30733" name="Group 1925"/>
              <p:cNvGrpSpPr>
                <a:grpSpLocks/>
              </p:cNvGrpSpPr>
              <p:nvPr/>
            </p:nvGrpSpPr>
            <p:grpSpPr bwMode="auto">
              <a:xfrm>
                <a:off x="4128" y="2448"/>
                <a:ext cx="1152" cy="189"/>
                <a:chOff x="4128" y="1872"/>
                <a:chExt cx="1152" cy="189"/>
              </a:xfrm>
            </p:grpSpPr>
            <p:grpSp>
              <p:nvGrpSpPr>
                <p:cNvPr id="30809" name="Group 1926"/>
                <p:cNvGrpSpPr>
                  <a:grpSpLocks/>
                </p:cNvGrpSpPr>
                <p:nvPr/>
              </p:nvGrpSpPr>
              <p:grpSpPr bwMode="auto">
                <a:xfrm>
                  <a:off x="4128" y="1872"/>
                  <a:ext cx="144" cy="189"/>
                  <a:chOff x="4128" y="1896"/>
                  <a:chExt cx="144" cy="189"/>
                </a:xfrm>
              </p:grpSpPr>
              <p:sp>
                <p:nvSpPr>
                  <p:cNvPr id="30831" name="Rectangle 192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32" name="Text Box 192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810" name="Group 1929"/>
                <p:cNvGrpSpPr>
                  <a:grpSpLocks/>
                </p:cNvGrpSpPr>
                <p:nvPr/>
              </p:nvGrpSpPr>
              <p:grpSpPr bwMode="auto">
                <a:xfrm>
                  <a:off x="4272" y="1872"/>
                  <a:ext cx="144" cy="189"/>
                  <a:chOff x="4128" y="1896"/>
                  <a:chExt cx="144" cy="189"/>
                </a:xfrm>
              </p:grpSpPr>
              <p:sp>
                <p:nvSpPr>
                  <p:cNvPr id="30829" name="Rectangle 193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30" name="Text Box 193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11" name="Group 1932"/>
                <p:cNvGrpSpPr>
                  <a:grpSpLocks/>
                </p:cNvGrpSpPr>
                <p:nvPr/>
              </p:nvGrpSpPr>
              <p:grpSpPr bwMode="auto">
                <a:xfrm>
                  <a:off x="4416" y="1872"/>
                  <a:ext cx="144" cy="189"/>
                  <a:chOff x="4128" y="1896"/>
                  <a:chExt cx="144" cy="189"/>
                </a:xfrm>
              </p:grpSpPr>
              <p:sp>
                <p:nvSpPr>
                  <p:cNvPr id="30827" name="Rectangle 193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28" name="Text Box 193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12" name="Group 1935"/>
                <p:cNvGrpSpPr>
                  <a:grpSpLocks/>
                </p:cNvGrpSpPr>
                <p:nvPr/>
              </p:nvGrpSpPr>
              <p:grpSpPr bwMode="auto">
                <a:xfrm>
                  <a:off x="4560" y="1872"/>
                  <a:ext cx="144" cy="189"/>
                  <a:chOff x="4128" y="1896"/>
                  <a:chExt cx="144" cy="189"/>
                </a:xfrm>
              </p:grpSpPr>
              <p:sp>
                <p:nvSpPr>
                  <p:cNvPr id="30825" name="Rectangle 193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26" name="Text Box 193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3</a:t>
                    </a:r>
                  </a:p>
                </p:txBody>
              </p:sp>
            </p:grpSp>
            <p:grpSp>
              <p:nvGrpSpPr>
                <p:cNvPr id="30813" name="Group 1938"/>
                <p:cNvGrpSpPr>
                  <a:grpSpLocks/>
                </p:cNvGrpSpPr>
                <p:nvPr/>
              </p:nvGrpSpPr>
              <p:grpSpPr bwMode="auto">
                <a:xfrm>
                  <a:off x="4704" y="1872"/>
                  <a:ext cx="144" cy="189"/>
                  <a:chOff x="4128" y="1896"/>
                  <a:chExt cx="144" cy="189"/>
                </a:xfrm>
              </p:grpSpPr>
              <p:sp>
                <p:nvSpPr>
                  <p:cNvPr id="30823" name="Rectangle 193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24" name="Text Box 194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814" name="Group 1941"/>
                <p:cNvGrpSpPr>
                  <a:grpSpLocks/>
                </p:cNvGrpSpPr>
                <p:nvPr/>
              </p:nvGrpSpPr>
              <p:grpSpPr bwMode="auto">
                <a:xfrm>
                  <a:off x="5136" y="1872"/>
                  <a:ext cx="144" cy="189"/>
                  <a:chOff x="4128" y="1896"/>
                  <a:chExt cx="144" cy="189"/>
                </a:xfrm>
              </p:grpSpPr>
              <p:sp>
                <p:nvSpPr>
                  <p:cNvPr id="30821" name="Rectangle 194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22" name="Text Box 194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815" name="Group 1944"/>
                <p:cNvGrpSpPr>
                  <a:grpSpLocks/>
                </p:cNvGrpSpPr>
                <p:nvPr/>
              </p:nvGrpSpPr>
              <p:grpSpPr bwMode="auto">
                <a:xfrm>
                  <a:off x="4992" y="1872"/>
                  <a:ext cx="144" cy="189"/>
                  <a:chOff x="4128" y="1896"/>
                  <a:chExt cx="144" cy="189"/>
                </a:xfrm>
              </p:grpSpPr>
              <p:sp>
                <p:nvSpPr>
                  <p:cNvPr id="30819" name="Rectangle 194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20" name="Text Box 194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816" name="Group 1947"/>
                <p:cNvGrpSpPr>
                  <a:grpSpLocks/>
                </p:cNvGrpSpPr>
                <p:nvPr/>
              </p:nvGrpSpPr>
              <p:grpSpPr bwMode="auto">
                <a:xfrm>
                  <a:off x="4848" y="1872"/>
                  <a:ext cx="144" cy="189"/>
                  <a:chOff x="4128" y="1896"/>
                  <a:chExt cx="144" cy="189"/>
                </a:xfrm>
              </p:grpSpPr>
              <p:sp>
                <p:nvSpPr>
                  <p:cNvPr id="30817" name="Rectangle 194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18" name="Text Box 194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nvGrpSpPr>
              <p:cNvPr id="30734" name="Group 1950"/>
              <p:cNvGrpSpPr>
                <a:grpSpLocks/>
              </p:cNvGrpSpPr>
              <p:nvPr/>
            </p:nvGrpSpPr>
            <p:grpSpPr bwMode="auto">
              <a:xfrm>
                <a:off x="4128" y="2592"/>
                <a:ext cx="1152" cy="189"/>
                <a:chOff x="4128" y="1872"/>
                <a:chExt cx="1152" cy="189"/>
              </a:xfrm>
            </p:grpSpPr>
            <p:grpSp>
              <p:nvGrpSpPr>
                <p:cNvPr id="30785" name="Group 1951"/>
                <p:cNvGrpSpPr>
                  <a:grpSpLocks/>
                </p:cNvGrpSpPr>
                <p:nvPr/>
              </p:nvGrpSpPr>
              <p:grpSpPr bwMode="auto">
                <a:xfrm>
                  <a:off x="4128" y="1872"/>
                  <a:ext cx="144" cy="189"/>
                  <a:chOff x="4128" y="1896"/>
                  <a:chExt cx="144" cy="189"/>
                </a:xfrm>
              </p:grpSpPr>
              <p:sp>
                <p:nvSpPr>
                  <p:cNvPr id="30807" name="Rectangle 195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08" name="Text Box 195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86" name="Group 1954"/>
                <p:cNvGrpSpPr>
                  <a:grpSpLocks/>
                </p:cNvGrpSpPr>
                <p:nvPr/>
              </p:nvGrpSpPr>
              <p:grpSpPr bwMode="auto">
                <a:xfrm>
                  <a:off x="4272" y="1872"/>
                  <a:ext cx="144" cy="189"/>
                  <a:chOff x="4128" y="1896"/>
                  <a:chExt cx="144" cy="189"/>
                </a:xfrm>
              </p:grpSpPr>
              <p:sp>
                <p:nvSpPr>
                  <p:cNvPr id="30805" name="Rectangle 195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06" name="Text Box 195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787" name="Group 1957"/>
                <p:cNvGrpSpPr>
                  <a:grpSpLocks/>
                </p:cNvGrpSpPr>
                <p:nvPr/>
              </p:nvGrpSpPr>
              <p:grpSpPr bwMode="auto">
                <a:xfrm>
                  <a:off x="4416" y="1872"/>
                  <a:ext cx="144" cy="189"/>
                  <a:chOff x="4128" y="1896"/>
                  <a:chExt cx="144" cy="189"/>
                </a:xfrm>
              </p:grpSpPr>
              <p:sp>
                <p:nvSpPr>
                  <p:cNvPr id="30803" name="Rectangle 195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04" name="Text Box 195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8</a:t>
                    </a:r>
                  </a:p>
                </p:txBody>
              </p:sp>
            </p:grpSp>
            <p:grpSp>
              <p:nvGrpSpPr>
                <p:cNvPr id="30788" name="Group 1960"/>
                <p:cNvGrpSpPr>
                  <a:grpSpLocks/>
                </p:cNvGrpSpPr>
                <p:nvPr/>
              </p:nvGrpSpPr>
              <p:grpSpPr bwMode="auto">
                <a:xfrm>
                  <a:off x="4560" y="1872"/>
                  <a:ext cx="144" cy="189"/>
                  <a:chOff x="4128" y="1896"/>
                  <a:chExt cx="144" cy="189"/>
                </a:xfrm>
              </p:grpSpPr>
              <p:sp>
                <p:nvSpPr>
                  <p:cNvPr id="30801" name="Rectangle 196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02" name="Text Box 196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789" name="Group 1963"/>
                <p:cNvGrpSpPr>
                  <a:grpSpLocks/>
                </p:cNvGrpSpPr>
                <p:nvPr/>
              </p:nvGrpSpPr>
              <p:grpSpPr bwMode="auto">
                <a:xfrm>
                  <a:off x="4704" y="1872"/>
                  <a:ext cx="144" cy="189"/>
                  <a:chOff x="4128" y="1896"/>
                  <a:chExt cx="144" cy="189"/>
                </a:xfrm>
              </p:grpSpPr>
              <p:sp>
                <p:nvSpPr>
                  <p:cNvPr id="30799" name="Rectangle 196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800" name="Text Box 196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790" name="Group 1966"/>
                <p:cNvGrpSpPr>
                  <a:grpSpLocks/>
                </p:cNvGrpSpPr>
                <p:nvPr/>
              </p:nvGrpSpPr>
              <p:grpSpPr bwMode="auto">
                <a:xfrm>
                  <a:off x="5136" y="1872"/>
                  <a:ext cx="144" cy="189"/>
                  <a:chOff x="4128" y="1896"/>
                  <a:chExt cx="144" cy="189"/>
                </a:xfrm>
              </p:grpSpPr>
              <p:sp>
                <p:nvSpPr>
                  <p:cNvPr id="30797" name="Rectangle 196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98" name="Text Box 196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91" name="Group 1969"/>
                <p:cNvGrpSpPr>
                  <a:grpSpLocks/>
                </p:cNvGrpSpPr>
                <p:nvPr/>
              </p:nvGrpSpPr>
              <p:grpSpPr bwMode="auto">
                <a:xfrm>
                  <a:off x="4992" y="1872"/>
                  <a:ext cx="144" cy="189"/>
                  <a:chOff x="4128" y="1896"/>
                  <a:chExt cx="144" cy="189"/>
                </a:xfrm>
              </p:grpSpPr>
              <p:sp>
                <p:nvSpPr>
                  <p:cNvPr id="30795" name="Rectangle 197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96" name="Text Box 197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92" name="Group 1972"/>
                <p:cNvGrpSpPr>
                  <a:grpSpLocks/>
                </p:cNvGrpSpPr>
                <p:nvPr/>
              </p:nvGrpSpPr>
              <p:grpSpPr bwMode="auto">
                <a:xfrm>
                  <a:off x="4848" y="1872"/>
                  <a:ext cx="144" cy="189"/>
                  <a:chOff x="4128" y="1896"/>
                  <a:chExt cx="144" cy="189"/>
                </a:xfrm>
              </p:grpSpPr>
              <p:sp>
                <p:nvSpPr>
                  <p:cNvPr id="30793" name="Rectangle 197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94" name="Text Box 197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grpSp>
            <p:nvGrpSpPr>
              <p:cNvPr id="30735" name="Group 1975"/>
              <p:cNvGrpSpPr>
                <a:grpSpLocks/>
              </p:cNvGrpSpPr>
              <p:nvPr/>
            </p:nvGrpSpPr>
            <p:grpSpPr bwMode="auto">
              <a:xfrm>
                <a:off x="4128" y="2736"/>
                <a:ext cx="1152" cy="189"/>
                <a:chOff x="4128" y="1872"/>
                <a:chExt cx="1152" cy="189"/>
              </a:xfrm>
            </p:grpSpPr>
            <p:grpSp>
              <p:nvGrpSpPr>
                <p:cNvPr id="30761" name="Group 1976"/>
                <p:cNvGrpSpPr>
                  <a:grpSpLocks/>
                </p:cNvGrpSpPr>
                <p:nvPr/>
              </p:nvGrpSpPr>
              <p:grpSpPr bwMode="auto">
                <a:xfrm>
                  <a:off x="4128" y="1872"/>
                  <a:ext cx="144" cy="189"/>
                  <a:chOff x="4128" y="1896"/>
                  <a:chExt cx="144" cy="189"/>
                </a:xfrm>
              </p:grpSpPr>
              <p:sp>
                <p:nvSpPr>
                  <p:cNvPr id="30783" name="Rectangle 197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84" name="Text Box 197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62" name="Group 1979"/>
                <p:cNvGrpSpPr>
                  <a:grpSpLocks/>
                </p:cNvGrpSpPr>
                <p:nvPr/>
              </p:nvGrpSpPr>
              <p:grpSpPr bwMode="auto">
                <a:xfrm>
                  <a:off x="4272" y="1872"/>
                  <a:ext cx="144" cy="189"/>
                  <a:chOff x="4128" y="1896"/>
                  <a:chExt cx="144" cy="189"/>
                </a:xfrm>
              </p:grpSpPr>
              <p:sp>
                <p:nvSpPr>
                  <p:cNvPr id="30781" name="Rectangle 198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82" name="Text Box 198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63" name="Group 1982"/>
                <p:cNvGrpSpPr>
                  <a:grpSpLocks/>
                </p:cNvGrpSpPr>
                <p:nvPr/>
              </p:nvGrpSpPr>
              <p:grpSpPr bwMode="auto">
                <a:xfrm>
                  <a:off x="4416" y="1872"/>
                  <a:ext cx="144" cy="189"/>
                  <a:chOff x="4128" y="1896"/>
                  <a:chExt cx="144" cy="189"/>
                </a:xfrm>
              </p:grpSpPr>
              <p:sp>
                <p:nvSpPr>
                  <p:cNvPr id="30779" name="Rectangle 198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80" name="Text Box 198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0764" name="Group 1985"/>
                <p:cNvGrpSpPr>
                  <a:grpSpLocks/>
                </p:cNvGrpSpPr>
                <p:nvPr/>
              </p:nvGrpSpPr>
              <p:grpSpPr bwMode="auto">
                <a:xfrm>
                  <a:off x="4560" y="1872"/>
                  <a:ext cx="144" cy="189"/>
                  <a:chOff x="4128" y="1896"/>
                  <a:chExt cx="144" cy="189"/>
                </a:xfrm>
              </p:grpSpPr>
              <p:sp>
                <p:nvSpPr>
                  <p:cNvPr id="30777" name="Rectangle 1986"/>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78" name="Text Box 1987"/>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765" name="Group 1988"/>
                <p:cNvGrpSpPr>
                  <a:grpSpLocks/>
                </p:cNvGrpSpPr>
                <p:nvPr/>
              </p:nvGrpSpPr>
              <p:grpSpPr bwMode="auto">
                <a:xfrm>
                  <a:off x="4704" y="1872"/>
                  <a:ext cx="144" cy="189"/>
                  <a:chOff x="4128" y="1896"/>
                  <a:chExt cx="144" cy="189"/>
                </a:xfrm>
              </p:grpSpPr>
              <p:sp>
                <p:nvSpPr>
                  <p:cNvPr id="30775" name="Rectangle 1989"/>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76" name="Text Box 1990"/>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766" name="Group 1991"/>
                <p:cNvGrpSpPr>
                  <a:grpSpLocks/>
                </p:cNvGrpSpPr>
                <p:nvPr/>
              </p:nvGrpSpPr>
              <p:grpSpPr bwMode="auto">
                <a:xfrm>
                  <a:off x="5136" y="1872"/>
                  <a:ext cx="144" cy="189"/>
                  <a:chOff x="4128" y="1896"/>
                  <a:chExt cx="144" cy="189"/>
                </a:xfrm>
              </p:grpSpPr>
              <p:sp>
                <p:nvSpPr>
                  <p:cNvPr id="30773" name="Rectangle 199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74" name="Text Box 199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67" name="Group 1994"/>
                <p:cNvGrpSpPr>
                  <a:grpSpLocks/>
                </p:cNvGrpSpPr>
                <p:nvPr/>
              </p:nvGrpSpPr>
              <p:grpSpPr bwMode="auto">
                <a:xfrm>
                  <a:off x="4992" y="1872"/>
                  <a:ext cx="144" cy="189"/>
                  <a:chOff x="4128" y="1896"/>
                  <a:chExt cx="144" cy="189"/>
                </a:xfrm>
              </p:grpSpPr>
              <p:sp>
                <p:nvSpPr>
                  <p:cNvPr id="30771" name="Rectangle 199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72" name="Text Box 199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nvGrpSpPr>
                <p:cNvPr id="30768" name="Group 1997"/>
                <p:cNvGrpSpPr>
                  <a:grpSpLocks/>
                </p:cNvGrpSpPr>
                <p:nvPr/>
              </p:nvGrpSpPr>
              <p:grpSpPr bwMode="auto">
                <a:xfrm>
                  <a:off x="4848" y="1872"/>
                  <a:ext cx="144" cy="189"/>
                  <a:chOff x="4128" y="1896"/>
                  <a:chExt cx="144" cy="189"/>
                </a:xfrm>
              </p:grpSpPr>
              <p:sp>
                <p:nvSpPr>
                  <p:cNvPr id="30769" name="Rectangle 199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70" name="Text Box 199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0</a:t>
                    </a:r>
                  </a:p>
                </p:txBody>
              </p:sp>
            </p:grpSp>
          </p:grpSp>
          <p:grpSp>
            <p:nvGrpSpPr>
              <p:cNvPr id="30736" name="Group 2000"/>
              <p:cNvGrpSpPr>
                <a:grpSpLocks/>
              </p:cNvGrpSpPr>
              <p:nvPr/>
            </p:nvGrpSpPr>
            <p:grpSpPr bwMode="auto">
              <a:xfrm>
                <a:off x="4128" y="1728"/>
                <a:ext cx="1152" cy="189"/>
                <a:chOff x="4128" y="1872"/>
                <a:chExt cx="1152" cy="189"/>
              </a:xfrm>
            </p:grpSpPr>
            <p:grpSp>
              <p:nvGrpSpPr>
                <p:cNvPr id="30737" name="Group 2001"/>
                <p:cNvGrpSpPr>
                  <a:grpSpLocks/>
                </p:cNvGrpSpPr>
                <p:nvPr/>
              </p:nvGrpSpPr>
              <p:grpSpPr bwMode="auto">
                <a:xfrm>
                  <a:off x="4128" y="1872"/>
                  <a:ext cx="144" cy="189"/>
                  <a:chOff x="4128" y="1896"/>
                  <a:chExt cx="144" cy="189"/>
                </a:xfrm>
              </p:grpSpPr>
              <p:sp>
                <p:nvSpPr>
                  <p:cNvPr id="30759" name="Rectangle 2002"/>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60" name="Text Box 2003"/>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2</a:t>
                    </a:r>
                  </a:p>
                </p:txBody>
              </p:sp>
            </p:grpSp>
            <p:grpSp>
              <p:nvGrpSpPr>
                <p:cNvPr id="30738" name="Group 2004"/>
                <p:cNvGrpSpPr>
                  <a:grpSpLocks/>
                </p:cNvGrpSpPr>
                <p:nvPr/>
              </p:nvGrpSpPr>
              <p:grpSpPr bwMode="auto">
                <a:xfrm>
                  <a:off x="4272" y="1872"/>
                  <a:ext cx="144" cy="189"/>
                  <a:chOff x="4128" y="1896"/>
                  <a:chExt cx="144" cy="189"/>
                </a:xfrm>
              </p:grpSpPr>
              <p:sp>
                <p:nvSpPr>
                  <p:cNvPr id="30757" name="Rectangle 2005"/>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58" name="Text Box 2006"/>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5</a:t>
                    </a:r>
                  </a:p>
                </p:txBody>
              </p:sp>
            </p:grpSp>
            <p:grpSp>
              <p:nvGrpSpPr>
                <p:cNvPr id="30739" name="Group 2007"/>
                <p:cNvGrpSpPr>
                  <a:grpSpLocks/>
                </p:cNvGrpSpPr>
                <p:nvPr/>
              </p:nvGrpSpPr>
              <p:grpSpPr bwMode="auto">
                <a:xfrm>
                  <a:off x="4416" y="1872"/>
                  <a:ext cx="144" cy="189"/>
                  <a:chOff x="4128" y="1896"/>
                  <a:chExt cx="144" cy="189"/>
                </a:xfrm>
              </p:grpSpPr>
              <p:sp>
                <p:nvSpPr>
                  <p:cNvPr id="30755" name="Rectangle 2008"/>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56" name="Text Box 2009"/>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4</a:t>
                    </a:r>
                  </a:p>
                </p:txBody>
              </p:sp>
            </p:grpSp>
            <p:grpSp>
              <p:nvGrpSpPr>
                <p:cNvPr id="30740" name="Group 2010"/>
                <p:cNvGrpSpPr>
                  <a:grpSpLocks/>
                </p:cNvGrpSpPr>
                <p:nvPr/>
              </p:nvGrpSpPr>
              <p:grpSpPr bwMode="auto">
                <a:xfrm>
                  <a:off x="4560" y="1872"/>
                  <a:ext cx="144" cy="189"/>
                  <a:chOff x="4128" y="1896"/>
                  <a:chExt cx="144" cy="189"/>
                </a:xfrm>
              </p:grpSpPr>
              <p:sp>
                <p:nvSpPr>
                  <p:cNvPr id="30753" name="Rectangle 2011"/>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54" name="Text Box 2012"/>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nvGrpSpPr>
                <p:cNvPr id="30741" name="Group 2013"/>
                <p:cNvGrpSpPr>
                  <a:grpSpLocks/>
                </p:cNvGrpSpPr>
                <p:nvPr/>
              </p:nvGrpSpPr>
              <p:grpSpPr bwMode="auto">
                <a:xfrm>
                  <a:off x="4704" y="1872"/>
                  <a:ext cx="144" cy="189"/>
                  <a:chOff x="4128" y="1896"/>
                  <a:chExt cx="144" cy="189"/>
                </a:xfrm>
              </p:grpSpPr>
              <p:sp>
                <p:nvSpPr>
                  <p:cNvPr id="30751" name="Rectangle 2014"/>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52" name="Text Box 2015"/>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1</a:t>
                    </a:r>
                  </a:p>
                </p:txBody>
              </p:sp>
            </p:grpSp>
            <p:grpSp>
              <p:nvGrpSpPr>
                <p:cNvPr id="30742" name="Group 2016"/>
                <p:cNvGrpSpPr>
                  <a:grpSpLocks/>
                </p:cNvGrpSpPr>
                <p:nvPr/>
              </p:nvGrpSpPr>
              <p:grpSpPr bwMode="auto">
                <a:xfrm>
                  <a:off x="5136" y="1872"/>
                  <a:ext cx="144" cy="189"/>
                  <a:chOff x="4128" y="1896"/>
                  <a:chExt cx="144" cy="189"/>
                </a:xfrm>
              </p:grpSpPr>
              <p:sp>
                <p:nvSpPr>
                  <p:cNvPr id="30749" name="Rectangle 2017"/>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50" name="Text Box 2018"/>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6</a:t>
                    </a:r>
                  </a:p>
                </p:txBody>
              </p:sp>
            </p:grpSp>
            <p:grpSp>
              <p:nvGrpSpPr>
                <p:cNvPr id="30743" name="Group 2019"/>
                <p:cNvGrpSpPr>
                  <a:grpSpLocks/>
                </p:cNvGrpSpPr>
                <p:nvPr/>
              </p:nvGrpSpPr>
              <p:grpSpPr bwMode="auto">
                <a:xfrm>
                  <a:off x="4992" y="1872"/>
                  <a:ext cx="144" cy="189"/>
                  <a:chOff x="4128" y="1896"/>
                  <a:chExt cx="144" cy="189"/>
                </a:xfrm>
              </p:grpSpPr>
              <p:sp>
                <p:nvSpPr>
                  <p:cNvPr id="30747" name="Rectangle 2020"/>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48" name="Text Box 2021"/>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7</a:t>
                    </a:r>
                  </a:p>
                </p:txBody>
              </p:sp>
            </p:grpSp>
            <p:grpSp>
              <p:nvGrpSpPr>
                <p:cNvPr id="30744" name="Group 2022"/>
                <p:cNvGrpSpPr>
                  <a:grpSpLocks/>
                </p:cNvGrpSpPr>
                <p:nvPr/>
              </p:nvGrpSpPr>
              <p:grpSpPr bwMode="auto">
                <a:xfrm>
                  <a:off x="4848" y="1872"/>
                  <a:ext cx="144" cy="189"/>
                  <a:chOff x="4128" y="1896"/>
                  <a:chExt cx="144" cy="189"/>
                </a:xfrm>
              </p:grpSpPr>
              <p:sp>
                <p:nvSpPr>
                  <p:cNvPr id="30745" name="Rectangle 2023"/>
                  <p:cNvSpPr>
                    <a:spLocks noChangeArrowheads="1"/>
                  </p:cNvSpPr>
                  <p:nvPr/>
                </p:nvSpPr>
                <p:spPr bwMode="auto">
                  <a:xfrm>
                    <a:off x="4128" y="1920"/>
                    <a:ext cx="144" cy="144"/>
                  </a:xfrm>
                  <a:prstGeom prst="rect">
                    <a:avLst/>
                  </a:prstGeom>
                  <a:noFill/>
                  <a:ln w="19050">
                    <a:solidFill>
                      <a:schemeClr val="tx1"/>
                    </a:solidFill>
                    <a:miter lim="800000"/>
                    <a:headEnd/>
                    <a:tailEnd/>
                  </a:ln>
                </p:spPr>
                <p:txBody>
                  <a:bodyPr wrap="none" lIns="12700" tIns="12700" rIns="12700" bIns="12700" anchor="ctr">
                    <a:prstTxWarp prst="textNoShape">
                      <a:avLst/>
                    </a:prstTxWarp>
                    <a:spAutoFit/>
                  </a:bodyPr>
                  <a:lstStyle/>
                  <a:p>
                    <a:endParaRPr lang="fr-FR"/>
                  </a:p>
                </p:txBody>
              </p:sp>
              <p:sp>
                <p:nvSpPr>
                  <p:cNvPr id="30746" name="Text Box 2024"/>
                  <p:cNvSpPr txBox="1">
                    <a:spLocks noChangeArrowheads="1"/>
                  </p:cNvSpPr>
                  <p:nvPr/>
                </p:nvSpPr>
                <p:spPr bwMode="auto">
                  <a:xfrm>
                    <a:off x="4168" y="1896"/>
                    <a:ext cx="88" cy="189"/>
                  </a:xfrm>
                  <a:prstGeom prst="rect">
                    <a:avLst/>
                  </a:prstGeom>
                  <a:noFill/>
                  <a:ln w="19050">
                    <a:noFill/>
                    <a:miter lim="800000"/>
                    <a:headEnd/>
                    <a:tailEnd/>
                  </a:ln>
                </p:spPr>
                <p:txBody>
                  <a:bodyPr wrap="none" lIns="12700" tIns="12700" rIns="12700" bIns="12700">
                    <a:prstTxWarp prst="textNoShape">
                      <a:avLst/>
                    </a:prstTxWarp>
                    <a:spAutoFit/>
                  </a:bodyPr>
                  <a:lstStyle/>
                  <a:p>
                    <a:pPr algn="l" defTabSz="228600">
                      <a:lnSpc>
                        <a:spcPct val="100000"/>
                      </a:lnSpc>
                      <a:spcBef>
                        <a:spcPct val="20000"/>
                      </a:spcBef>
                      <a:buClr>
                        <a:srgbClr val="FF0000"/>
                      </a:buClr>
                      <a:buFont typeface="Arial" pitchFamily="-111" charset="0"/>
                      <a:buNone/>
                    </a:pPr>
                    <a:r>
                      <a:rPr lang="en-US" sz="1800"/>
                      <a:t>9</a:t>
                    </a:r>
                  </a:p>
                </p:txBody>
              </p:sp>
            </p:grpSp>
          </p:grpSp>
        </p:grpSp>
      </p:gr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title"/>
          </p:nvPr>
        </p:nvSpPr>
        <p:spPr/>
        <p:txBody>
          <a:bodyPr/>
          <a:lstStyle/>
          <a:p>
            <a:pPr eaLnBrk="1" hangingPunct="1"/>
            <a:r>
              <a:rPr lang="en-GB" dirty="0" smtClean="0">
                <a:ea typeface="ＭＳ Ｐゴシック" pitchFamily="-111" charset="-128"/>
                <a:cs typeface="ＭＳ Ｐゴシック" pitchFamily="-111" charset="-128"/>
              </a:rPr>
              <a:t>Creating </a:t>
            </a:r>
            <a:r>
              <a:rPr lang="en-GB" dirty="0">
                <a:ea typeface="ＭＳ Ｐゴシック" pitchFamily="-111" charset="-128"/>
                <a:cs typeface="ＭＳ Ｐゴシック" pitchFamily="-111" charset="-128"/>
              </a:rPr>
              <a:t>a Spatial Index</a:t>
            </a:r>
          </a:p>
        </p:txBody>
      </p:sp>
      <p:sp>
        <p:nvSpPr>
          <p:cNvPr id="109571" name="Rectangle 16"/>
          <p:cNvSpPr>
            <a:spLocks noGrp="1" noChangeArrowheads="1"/>
          </p:cNvSpPr>
          <p:nvPr>
            <p:ph type="body" idx="1"/>
          </p:nvPr>
        </p:nvSpPr>
        <p:spPr/>
        <p:txBody>
          <a:bodyPr/>
          <a:lstStyle/>
          <a:p>
            <a:pPr eaLnBrk="1" hangingPunct="1"/>
            <a:r>
              <a:rPr lang="en-US">
                <a:ea typeface="ＭＳ Ｐゴシック" pitchFamily="-111" charset="-128"/>
                <a:cs typeface="ＭＳ Ｐゴシック" pitchFamily="-111" charset="-128"/>
              </a:rPr>
              <a:t>A spatial index is needed on the raster footprints</a:t>
            </a:r>
          </a:p>
          <a:p>
            <a:pPr eaLnBrk="1" hangingPunct="1"/>
            <a:r>
              <a:rPr lang="en-US">
                <a:ea typeface="ＭＳ Ｐゴシック" pitchFamily="-111" charset="-128"/>
                <a:cs typeface="ＭＳ Ｐゴシック" pitchFamily="-111" charset="-128"/>
              </a:rPr>
              <a:t>Allows mapping tools to select the rasters to render for a map request.</a:t>
            </a:r>
          </a:p>
        </p:txBody>
      </p:sp>
      <p:sp>
        <p:nvSpPr>
          <p:cNvPr id="109572" name="Rectangle 4"/>
          <p:cNvSpPr>
            <a:spLocks noChangeArrowheads="1"/>
          </p:cNvSpPr>
          <p:nvPr/>
        </p:nvSpPr>
        <p:spPr bwMode="auto">
          <a:xfrm>
            <a:off x="457200" y="2806700"/>
            <a:ext cx="8991600" cy="2298700"/>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800">
                <a:solidFill>
                  <a:srgbClr val="000066"/>
                </a:solidFill>
                <a:latin typeface="Courier New" pitchFamily="-111" charset="0"/>
              </a:rPr>
              <a:t>insert into user_sdo_geom_metadata values (</a:t>
            </a:r>
          </a:p>
          <a:p>
            <a:pPr algn="l" defTabSz="822325" eaLnBrk="0" hangingPunct="0">
              <a:lnSpc>
                <a:spcPct val="100000"/>
              </a:lnSpc>
              <a:spcBef>
                <a:spcPct val="0"/>
              </a:spcBef>
              <a:buClrTx/>
            </a:pPr>
            <a:r>
              <a:rPr lang="en-US" sz="1800">
                <a:solidFill>
                  <a:srgbClr val="000066"/>
                </a:solidFill>
                <a:latin typeface="Courier New" pitchFamily="-111" charset="0"/>
              </a:rPr>
              <a:t>  'US_RASTERS',</a:t>
            </a:r>
          </a:p>
          <a:p>
            <a:pPr algn="l" defTabSz="822325" eaLnBrk="0" hangingPunct="0">
              <a:lnSpc>
                <a:spcPct val="100000"/>
              </a:lnSpc>
              <a:spcBef>
                <a:spcPct val="0"/>
              </a:spcBef>
              <a:buClrTx/>
            </a:pPr>
            <a:r>
              <a:rPr lang="en-US" sz="1800">
                <a:solidFill>
                  <a:srgbClr val="000066"/>
                </a:solidFill>
                <a:latin typeface="Courier New" pitchFamily="-111" charset="0"/>
              </a:rPr>
              <a:t>  </a:t>
            </a:r>
            <a:r>
              <a:rPr lang="en-US" sz="1800">
                <a:solidFill>
                  <a:schemeClr val="accent1"/>
                </a:solidFill>
                <a:latin typeface="Courier New" pitchFamily="-111" charset="0"/>
              </a:rPr>
              <a:t>'GEORASTER.SPATIALEXTENT'</a:t>
            </a:r>
            <a:r>
              <a:rPr lang="en-US" sz="1800">
                <a:solidFill>
                  <a:srgbClr val="000066"/>
                </a:solidFill>
                <a:latin typeface="Courier New" pitchFamily="-111" charset="0"/>
              </a:rPr>
              <a:t>,</a:t>
            </a:r>
          </a:p>
          <a:p>
            <a:pPr algn="l" defTabSz="822325" eaLnBrk="0" hangingPunct="0">
              <a:lnSpc>
                <a:spcPct val="100000"/>
              </a:lnSpc>
              <a:spcBef>
                <a:spcPct val="0"/>
              </a:spcBef>
              <a:buClrTx/>
            </a:pPr>
            <a:r>
              <a:rPr lang="en-US" sz="1800">
                <a:solidFill>
                  <a:srgbClr val="000066"/>
                </a:solidFill>
                <a:latin typeface="Courier New" pitchFamily="-111" charset="0"/>
              </a:rPr>
              <a:t>   sdo_dim_array(</a:t>
            </a:r>
          </a:p>
          <a:p>
            <a:pPr algn="l" defTabSz="822325" eaLnBrk="0" hangingPunct="0">
              <a:lnSpc>
                <a:spcPct val="100000"/>
              </a:lnSpc>
              <a:spcBef>
                <a:spcPct val="0"/>
              </a:spcBef>
              <a:buClrTx/>
            </a:pPr>
            <a:r>
              <a:rPr lang="en-US" sz="1800">
                <a:solidFill>
                  <a:srgbClr val="000066"/>
                </a:solidFill>
                <a:latin typeface="Courier New" pitchFamily="-111" charset="0"/>
              </a:rPr>
              <a:t>     sdo_dim_element('Easting',  1000000, 2000000, 1),</a:t>
            </a:r>
          </a:p>
          <a:p>
            <a:pPr algn="l" defTabSz="822325" eaLnBrk="0" hangingPunct="0">
              <a:lnSpc>
                <a:spcPct val="100000"/>
              </a:lnSpc>
              <a:spcBef>
                <a:spcPct val="0"/>
              </a:spcBef>
              <a:buClrTx/>
            </a:pPr>
            <a:r>
              <a:rPr lang="en-US" sz="1800">
                <a:solidFill>
                  <a:srgbClr val="000066"/>
                </a:solidFill>
                <a:latin typeface="Courier New" pitchFamily="-111" charset="0"/>
              </a:rPr>
              <a:t>     sdo_dim_element('Northing',  500000,  800000, 1)</a:t>
            </a:r>
          </a:p>
          <a:p>
            <a:pPr algn="l" defTabSz="822325" eaLnBrk="0" hangingPunct="0">
              <a:lnSpc>
                <a:spcPct val="100000"/>
              </a:lnSpc>
              <a:spcBef>
                <a:spcPct val="0"/>
              </a:spcBef>
              <a:buClrTx/>
            </a:pPr>
            <a:r>
              <a:rPr lang="en-US" sz="1800">
                <a:solidFill>
                  <a:srgbClr val="000066"/>
                </a:solidFill>
                <a:latin typeface="Courier New" pitchFamily="-111" charset="0"/>
              </a:rPr>
              <a:t>   ),</a:t>
            </a:r>
          </a:p>
          <a:p>
            <a:pPr algn="l" defTabSz="822325" eaLnBrk="0" hangingPunct="0">
              <a:lnSpc>
                <a:spcPct val="100000"/>
              </a:lnSpc>
              <a:spcBef>
                <a:spcPct val="0"/>
              </a:spcBef>
              <a:buClrTx/>
            </a:pPr>
            <a:r>
              <a:rPr lang="en-US" sz="1800">
                <a:solidFill>
                  <a:srgbClr val="000066"/>
                </a:solidFill>
                <a:latin typeface="Courier New" pitchFamily="-111" charset="0"/>
              </a:rPr>
              <a:t>   40978);</a:t>
            </a:r>
          </a:p>
        </p:txBody>
      </p:sp>
      <p:sp>
        <p:nvSpPr>
          <p:cNvPr id="109573" name="Rectangle 15"/>
          <p:cNvSpPr>
            <a:spLocks noChangeArrowheads="1"/>
          </p:cNvSpPr>
          <p:nvPr/>
        </p:nvSpPr>
        <p:spPr bwMode="auto">
          <a:xfrm>
            <a:off x="457200" y="5246688"/>
            <a:ext cx="8991600" cy="925512"/>
          </a:xfrm>
          <a:prstGeom prst="rect">
            <a:avLst/>
          </a:prstGeom>
          <a:solidFill>
            <a:srgbClr val="FFFF66"/>
          </a:solidFill>
          <a:ln w="9525">
            <a:solidFill>
              <a:schemeClr val="tx1"/>
            </a:solidFill>
            <a:miter lim="800000"/>
            <a:headEnd/>
            <a:tailEnd/>
          </a:ln>
        </p:spPr>
        <p:txBody>
          <a:bodyPr lIns="92075" tIns="46038" rIns="92075" bIns="46038">
            <a:prstTxWarp prst="textNoShape">
              <a:avLst/>
            </a:prstTxWarp>
            <a:spAutoFit/>
          </a:bodyPr>
          <a:lstStyle/>
          <a:p>
            <a:pPr algn="l" defTabSz="822325" eaLnBrk="0" hangingPunct="0">
              <a:lnSpc>
                <a:spcPct val="100000"/>
              </a:lnSpc>
              <a:spcBef>
                <a:spcPct val="0"/>
              </a:spcBef>
              <a:buClrTx/>
            </a:pPr>
            <a:r>
              <a:rPr lang="en-US" sz="1800" dirty="0">
                <a:solidFill>
                  <a:srgbClr val="000066"/>
                </a:solidFill>
                <a:latin typeface="Courier New" pitchFamily="-111" charset="0"/>
              </a:rPr>
              <a:t>create index </a:t>
            </a:r>
            <a:r>
              <a:rPr lang="en-US" sz="1800" dirty="0" err="1">
                <a:solidFill>
                  <a:srgbClr val="000066"/>
                </a:solidFill>
                <a:latin typeface="Courier New" pitchFamily="-111" charset="0"/>
              </a:rPr>
              <a:t>us_rasters_sx</a:t>
            </a:r>
            <a:endParaRPr lang="en-US" sz="1800" dirty="0">
              <a:solidFill>
                <a:srgbClr val="000066"/>
              </a:solidFill>
              <a:latin typeface="Courier New" pitchFamily="-111" charset="0"/>
            </a:endParaRPr>
          </a:p>
          <a:p>
            <a:pPr algn="l" defTabSz="822325" eaLnBrk="0" hangingPunct="0">
              <a:lnSpc>
                <a:spcPct val="100000"/>
              </a:lnSpc>
              <a:spcBef>
                <a:spcPct val="0"/>
              </a:spcBef>
              <a:buClrTx/>
            </a:pPr>
            <a:r>
              <a:rPr lang="en-US" sz="1800" dirty="0">
                <a:solidFill>
                  <a:srgbClr val="000066"/>
                </a:solidFill>
                <a:latin typeface="Courier New" pitchFamily="-111" charset="0"/>
              </a:rPr>
              <a:t>  on </a:t>
            </a:r>
            <a:r>
              <a:rPr lang="en-US" sz="1800" dirty="0" err="1">
                <a:solidFill>
                  <a:srgbClr val="000066"/>
                </a:solidFill>
                <a:latin typeface="Courier New" pitchFamily="-111" charset="0"/>
              </a:rPr>
              <a:t>us_rasters</a:t>
            </a:r>
            <a:r>
              <a:rPr lang="en-US" sz="1800" dirty="0">
                <a:solidFill>
                  <a:srgbClr val="000066"/>
                </a:solidFill>
                <a:latin typeface="Courier New" pitchFamily="-111" charset="0"/>
              </a:rPr>
              <a:t> (</a:t>
            </a:r>
            <a:r>
              <a:rPr lang="en-US" sz="1800" dirty="0" err="1">
                <a:solidFill>
                  <a:schemeClr val="accent1"/>
                </a:solidFill>
                <a:latin typeface="Courier New" pitchFamily="-111" charset="0"/>
              </a:rPr>
              <a:t>georaster.spatialextent</a:t>
            </a:r>
            <a:r>
              <a:rPr lang="en-US" sz="1800" dirty="0">
                <a:solidFill>
                  <a:srgbClr val="000066"/>
                </a:solidFill>
                <a:latin typeface="Courier New" pitchFamily="-111" charset="0"/>
              </a:rPr>
              <a:t>)</a:t>
            </a:r>
          </a:p>
          <a:p>
            <a:pPr algn="l" defTabSz="822325" eaLnBrk="0" hangingPunct="0">
              <a:lnSpc>
                <a:spcPct val="100000"/>
              </a:lnSpc>
              <a:spcBef>
                <a:spcPct val="0"/>
              </a:spcBef>
              <a:buClrTx/>
            </a:pPr>
            <a:r>
              <a:rPr lang="en-US" sz="1800" dirty="0">
                <a:solidFill>
                  <a:srgbClr val="000066"/>
                </a:solidFill>
                <a:latin typeface="Courier New" pitchFamily="-111" charset="0"/>
              </a:rPr>
              <a:t>  </a:t>
            </a:r>
            <a:r>
              <a:rPr lang="en-US" sz="1800" dirty="0" err="1">
                <a:solidFill>
                  <a:srgbClr val="000066"/>
                </a:solidFill>
                <a:latin typeface="Courier New" pitchFamily="-111" charset="0"/>
              </a:rPr>
              <a:t>indextype</a:t>
            </a:r>
            <a:r>
              <a:rPr lang="en-US" sz="1800" dirty="0">
                <a:solidFill>
                  <a:srgbClr val="000066"/>
                </a:solidFill>
                <a:latin typeface="Courier New" pitchFamily="-111" charset="0"/>
              </a:rPr>
              <a:t> is </a:t>
            </a:r>
            <a:r>
              <a:rPr lang="en-US" sz="1800" dirty="0" err="1">
                <a:solidFill>
                  <a:srgbClr val="000066"/>
                </a:solidFill>
                <a:latin typeface="Courier New" pitchFamily="-111" charset="0"/>
              </a:rPr>
              <a:t>mdsys.spatial_index</a:t>
            </a:r>
            <a:r>
              <a:rPr lang="en-US" sz="1800" dirty="0">
                <a:solidFill>
                  <a:srgbClr val="000066"/>
                </a:solidFill>
                <a:latin typeface="Courier New" pitchFamily="-111" charset="0"/>
              </a:rPr>
              <a:t>;</a:t>
            </a:r>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7594600" y="685800"/>
            <a:ext cx="2311400" cy="2133600"/>
          </a:xfrm>
          <a:prstGeom prst="rect">
            <a:avLst/>
          </a:prstGeom>
          <a:solidFill>
            <a:srgbClr val="B8B8B8"/>
          </a:solidFill>
          <a:ln w="12700">
            <a:noFill/>
            <a:miter lim="800000"/>
            <a:headEnd/>
            <a:tailEnd/>
          </a:ln>
        </p:spPr>
        <p:txBody>
          <a:bodyPr wrap="none" anchor="ctr" anchorCtr="1">
            <a:prstTxWarp prst="textNoShape">
              <a:avLst/>
            </a:prstTxWarp>
          </a:bodyPr>
          <a:lstStyle/>
          <a:p>
            <a:pPr eaLnBrk="0" hangingPunct="0">
              <a:lnSpc>
                <a:spcPct val="100000"/>
              </a:lnSpc>
              <a:spcBef>
                <a:spcPct val="0"/>
              </a:spcBef>
              <a:buClrTx/>
            </a:pPr>
            <a:r>
              <a:rPr lang="en-US" sz="1400">
                <a:solidFill>
                  <a:srgbClr val="000000"/>
                </a:solidFill>
              </a:rPr>
              <a:t>&lt;Insert Picture Here&gt;</a:t>
            </a:r>
          </a:p>
        </p:txBody>
      </p:sp>
      <p:sp>
        <p:nvSpPr>
          <p:cNvPr id="126979" name="Text Box 3"/>
          <p:cNvSpPr txBox="1">
            <a:spLocks noChangeArrowheads="1"/>
          </p:cNvSpPr>
          <p:nvPr/>
        </p:nvSpPr>
        <p:spPr bwMode="auto">
          <a:xfrm>
            <a:off x="990600" y="2133600"/>
            <a:ext cx="5345113" cy="492125"/>
          </a:xfrm>
          <a:prstGeom prst="rect">
            <a:avLst/>
          </a:prstGeom>
          <a:noFill/>
          <a:ln w="9525">
            <a:noFill/>
            <a:miter lim="800000"/>
            <a:headEnd/>
            <a:tailEnd/>
          </a:ln>
        </p:spPr>
        <p:txBody>
          <a:bodyPr lIns="0" tIns="0" rIns="0" bIns="0">
            <a:prstTxWarp prst="textNoShape">
              <a:avLst/>
            </a:prstTxWarp>
            <a:spAutoFit/>
          </a:bodyPr>
          <a:lstStyle/>
          <a:p>
            <a:pPr algn="l" eaLnBrk="0" hangingPunct="0">
              <a:lnSpc>
                <a:spcPct val="100000"/>
              </a:lnSpc>
              <a:buClrTx/>
            </a:pPr>
            <a:r>
              <a:rPr lang="en-US" sz="3200" dirty="0" smtClean="0">
                <a:solidFill>
                  <a:schemeClr val="accent1"/>
                </a:solidFill>
              </a:rPr>
              <a:t>Georaster </a:t>
            </a:r>
            <a:r>
              <a:rPr lang="en-US" sz="3200" dirty="0" smtClean="0"/>
              <a:t>ETL</a:t>
            </a:r>
            <a:endParaRPr lang="en-US" sz="3200" dirty="0"/>
          </a:p>
        </p:txBody>
      </p:sp>
      <p:pic>
        <p:nvPicPr>
          <p:cNvPr id="126980" name="Picture 4" descr="Right Red"/>
          <p:cNvPicPr>
            <a:picLocks noChangeAspect="1" noChangeArrowheads="1"/>
          </p:cNvPicPr>
          <p:nvPr/>
        </p:nvPicPr>
        <p:blipFill>
          <a:blip r:embed="rId3"/>
          <a:srcRect/>
          <a:stretch>
            <a:fillRect/>
          </a:stretch>
        </p:blipFill>
        <p:spPr bwMode="auto">
          <a:xfrm>
            <a:off x="7594600" y="0"/>
            <a:ext cx="2311400" cy="685800"/>
          </a:xfrm>
          <a:prstGeom prst="rect">
            <a:avLst/>
          </a:prstGeom>
          <a:noFill/>
          <a:ln w="9525">
            <a:noFill/>
            <a:miter lim="800000"/>
            <a:headEnd/>
            <a:tailEnd/>
          </a:ln>
        </p:spPr>
      </p:pic>
      <p:pic>
        <p:nvPicPr>
          <p:cNvPr id="126981" name="Picture 5" descr="df2f236c-MEDIUM-22762791"/>
          <p:cNvPicPr>
            <a:picLocks noChangeAspect="1" noChangeArrowheads="1"/>
          </p:cNvPicPr>
          <p:nvPr/>
        </p:nvPicPr>
        <p:blipFill>
          <a:blip r:embed="rId4"/>
          <a:srcRect/>
          <a:stretch>
            <a:fillRect/>
          </a:stretch>
        </p:blipFill>
        <p:spPr bwMode="auto">
          <a:xfrm>
            <a:off x="7594600" y="685800"/>
            <a:ext cx="2311400" cy="21336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GeoRaster</a:t>
            </a:r>
            <a:r>
              <a:rPr lang="en-US" dirty="0" smtClean="0"/>
              <a:t> ETL</a:t>
            </a:r>
            <a:endParaRPr lang="en-US" dirty="0"/>
          </a:p>
        </p:txBody>
      </p:sp>
      <p:sp>
        <p:nvSpPr>
          <p:cNvPr id="3" name="Content Placeholder 2"/>
          <p:cNvSpPr>
            <a:spLocks noGrp="1"/>
          </p:cNvSpPr>
          <p:nvPr>
            <p:ph idx="1"/>
          </p:nvPr>
        </p:nvSpPr>
        <p:spPr/>
        <p:txBody>
          <a:bodyPr/>
          <a:lstStyle/>
          <a:p>
            <a:r>
              <a:rPr lang="en-US" dirty="0" smtClean="0"/>
              <a:t>Simplify the process of loading large number of </a:t>
            </a:r>
            <a:r>
              <a:rPr lang="en-US" dirty="0" err="1" smtClean="0"/>
              <a:t>rasters</a:t>
            </a:r>
            <a:endParaRPr lang="en-US" dirty="0" smtClean="0"/>
          </a:p>
          <a:p>
            <a:r>
              <a:rPr lang="en-US" dirty="0" smtClean="0"/>
              <a:t>Graphical user interface to select files to load and choose loading options</a:t>
            </a:r>
          </a:p>
          <a:p>
            <a:pPr lvl="1"/>
            <a:r>
              <a:rPr lang="en-US" dirty="0" smtClean="0"/>
              <a:t>Block size, compression, pyramiding, …</a:t>
            </a:r>
          </a:p>
          <a:p>
            <a:pPr lvl="1"/>
            <a:r>
              <a:rPr lang="en-US" dirty="0" smtClean="0"/>
              <a:t>Configures the load process in an XML description file</a:t>
            </a:r>
          </a:p>
          <a:p>
            <a:r>
              <a:rPr lang="en-US" dirty="0" smtClean="0"/>
              <a:t>Uses GDAL to perform the actual loading</a:t>
            </a:r>
          </a:p>
          <a:p>
            <a:pPr lvl="1"/>
            <a:r>
              <a:rPr lang="en-US" dirty="0" smtClean="0"/>
              <a:t>Includes an Oracle-built distribution of GDAL for popular platforms</a:t>
            </a:r>
          </a:p>
          <a:p>
            <a:pPr lvl="1"/>
            <a:r>
              <a:rPr lang="en-US" dirty="0" smtClean="0"/>
              <a:t>Windows 32 and 64-bit, Linux 64-bit</a:t>
            </a:r>
          </a:p>
          <a:p>
            <a:r>
              <a:rPr lang="en-US" dirty="0" smtClean="0"/>
              <a:t>Loads from all GDAL supported file formats</a:t>
            </a:r>
          </a:p>
          <a:p>
            <a:r>
              <a:rPr lang="en-US" dirty="0" smtClean="0"/>
              <a:t>Drives the loading in parallel</a:t>
            </a:r>
          </a:p>
          <a:p>
            <a:pPr lvl="1"/>
            <a:r>
              <a:rPr lang="en-US" dirty="0" smtClean="0"/>
              <a:t>Multiple concurrent GDAL jobs</a:t>
            </a:r>
          </a:p>
          <a:p>
            <a:pPr>
              <a:buNone/>
            </a:pPr>
            <a:endParaRPr lang="en-US" dirty="0" smtClean="0"/>
          </a:p>
          <a:p>
            <a:endParaRPr lang="en-US" dirty="0"/>
          </a:p>
        </p:txBody>
      </p:sp>
      <p:grpSp>
        <p:nvGrpSpPr>
          <p:cNvPr id="4" name="Group 9"/>
          <p:cNvGrpSpPr>
            <a:grpSpLocks/>
          </p:cNvGrpSpPr>
          <p:nvPr/>
        </p:nvGrpSpPr>
        <p:grpSpPr bwMode="auto">
          <a:xfrm>
            <a:off x="8193087" y="115888"/>
            <a:ext cx="1584326" cy="936625"/>
            <a:chOff x="7905327" y="116632"/>
            <a:chExt cx="1584177" cy="936104"/>
          </a:xfrm>
        </p:grpSpPr>
        <p:grpSp>
          <p:nvGrpSpPr>
            <p:cNvPr id="5" name="Group 8"/>
            <p:cNvGrpSpPr>
              <a:grpSpLocks/>
            </p:cNvGrpSpPr>
            <p:nvPr/>
          </p:nvGrpSpPr>
          <p:grpSpPr bwMode="auto">
            <a:xfrm>
              <a:off x="7905328" y="116632"/>
              <a:ext cx="1584176" cy="925071"/>
              <a:chOff x="7905328" y="116632"/>
              <a:chExt cx="1584176" cy="925071"/>
            </a:xfrm>
          </p:grpSpPr>
          <p:pic>
            <p:nvPicPr>
              <p:cNvPr id="7" name="Picture 3"/>
              <p:cNvPicPr>
                <a:picLocks noChangeAspect="1" noChangeArrowheads="1"/>
              </p:cNvPicPr>
              <p:nvPr/>
            </p:nvPicPr>
            <p:blipFill>
              <a:blip r:embed="rId2"/>
              <a:srcRect/>
              <a:stretch>
                <a:fillRect/>
              </a:stretch>
            </p:blipFill>
            <p:spPr bwMode="auto">
              <a:xfrm>
                <a:off x="7905328" y="116632"/>
                <a:ext cx="1584176" cy="775506"/>
              </a:xfrm>
              <a:prstGeom prst="rect">
                <a:avLst/>
              </a:prstGeom>
              <a:noFill/>
              <a:ln w="9525">
                <a:noFill/>
                <a:miter lim="800000"/>
                <a:headEnd/>
                <a:tailEnd/>
              </a:ln>
            </p:spPr>
          </p:pic>
          <p:sp>
            <p:nvSpPr>
              <p:cNvPr id="8"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6" name="Rectangle 5"/>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Where to get it ?</a:t>
            </a:r>
            <a:endParaRPr lang="en-US" dirty="0"/>
          </a:p>
        </p:txBody>
      </p:sp>
      <p:sp>
        <p:nvSpPr>
          <p:cNvPr id="3" name="Content Placeholder 2"/>
          <p:cNvSpPr>
            <a:spLocks noGrp="1"/>
          </p:cNvSpPr>
          <p:nvPr>
            <p:ph idx="1"/>
          </p:nvPr>
        </p:nvSpPr>
        <p:spPr/>
        <p:txBody>
          <a:bodyPr/>
          <a:lstStyle/>
          <a:p>
            <a:r>
              <a:rPr lang="en-US" dirty="0" smtClean="0"/>
              <a:t>In your Oracle 12c installation:</a:t>
            </a:r>
          </a:p>
          <a:p>
            <a:pPr lvl="1"/>
            <a:r>
              <a:rPr lang="en-US" dirty="0" smtClean="0"/>
              <a:t>﻿$ORACLE_HOME/</a:t>
            </a:r>
            <a:r>
              <a:rPr lang="en-US" dirty="0" err="1" smtClean="0"/>
              <a:t>md/demo/georaster/etl</a:t>
            </a:r>
            <a:endParaRPr lang="en-US" dirty="0" smtClean="0"/>
          </a:p>
          <a:p>
            <a:pPr lvl="1"/>
            <a:r>
              <a:rPr lang="en-US" dirty="0" smtClean="0"/>
              <a:t>Need to install the examples kit (</a:t>
            </a:r>
            <a:r>
              <a:rPr lang="en-US" i="1" dirty="0" smtClean="0"/>
              <a:t>Oracle Database 12c Release 1 Examples</a:t>
            </a:r>
            <a:r>
              <a:rPr lang="en-US" dirty="0" smtClean="0"/>
              <a:t>)</a:t>
            </a:r>
          </a:p>
          <a:p>
            <a:r>
              <a:rPr lang="en-US" dirty="0" smtClean="0"/>
              <a:t>Best to get it from OTN:</a:t>
            </a:r>
          </a:p>
          <a:p>
            <a:pPr lvl="1"/>
            <a:r>
              <a:rPr lang="en-US" dirty="0" smtClean="0">
                <a:hlinkClick r:id="rId2"/>
              </a:rPr>
              <a:t>http://www.oracle.com/technetwork/indexes/samplecode/spatial-1433316.html</a:t>
            </a:r>
            <a:endParaRPr lang="en-US" dirty="0" smtClean="0"/>
          </a:p>
          <a:p>
            <a:pPr lvl="1"/>
            <a:endParaRPr lang="en-US" dirty="0" smtClean="0"/>
          </a:p>
          <a:p>
            <a:endParaRPr lang="en-US" dirty="0"/>
          </a:p>
        </p:txBody>
      </p:sp>
      <p:grpSp>
        <p:nvGrpSpPr>
          <p:cNvPr id="4" name="Group 9"/>
          <p:cNvGrpSpPr>
            <a:grpSpLocks/>
          </p:cNvGrpSpPr>
          <p:nvPr/>
        </p:nvGrpSpPr>
        <p:grpSpPr bwMode="auto">
          <a:xfrm>
            <a:off x="8193087" y="115888"/>
            <a:ext cx="1584326" cy="936625"/>
            <a:chOff x="7905327" y="116632"/>
            <a:chExt cx="1584177" cy="936104"/>
          </a:xfrm>
        </p:grpSpPr>
        <p:grpSp>
          <p:nvGrpSpPr>
            <p:cNvPr id="5" name="Group 8"/>
            <p:cNvGrpSpPr>
              <a:grpSpLocks/>
            </p:cNvGrpSpPr>
            <p:nvPr/>
          </p:nvGrpSpPr>
          <p:grpSpPr bwMode="auto">
            <a:xfrm>
              <a:off x="7905328" y="116632"/>
              <a:ext cx="1584176" cy="925071"/>
              <a:chOff x="7905328" y="116632"/>
              <a:chExt cx="1584176" cy="925071"/>
            </a:xfrm>
          </p:grpSpPr>
          <p:pic>
            <p:nvPicPr>
              <p:cNvPr id="8" name="Picture 3"/>
              <p:cNvPicPr>
                <a:picLocks noChangeAspect="1" noChangeArrowheads="1"/>
              </p:cNvPicPr>
              <p:nvPr/>
            </p:nvPicPr>
            <p:blipFill>
              <a:blip r:embed="rId3"/>
              <a:srcRect/>
              <a:stretch>
                <a:fillRect/>
              </a:stretch>
            </p:blipFill>
            <p:spPr bwMode="auto">
              <a:xfrm>
                <a:off x="7905328" y="116632"/>
                <a:ext cx="1584176" cy="775506"/>
              </a:xfrm>
              <a:prstGeom prst="rect">
                <a:avLst/>
              </a:prstGeom>
              <a:noFill/>
              <a:ln w="9525">
                <a:noFill/>
                <a:miter lim="800000"/>
                <a:headEnd/>
                <a:tailEnd/>
              </a:ln>
            </p:spPr>
          </p:pic>
          <p:sp>
            <p:nvSpPr>
              <p:cNvPr id="9"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6" name="Rectangle 5"/>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Installation and Startup</a:t>
            </a:r>
            <a:endParaRPr lang="en-US" dirty="0"/>
          </a:p>
        </p:txBody>
      </p:sp>
      <p:sp>
        <p:nvSpPr>
          <p:cNvPr id="3" name="Content Placeholder 2"/>
          <p:cNvSpPr>
            <a:spLocks noGrp="1"/>
          </p:cNvSpPr>
          <p:nvPr>
            <p:ph idx="1"/>
          </p:nvPr>
        </p:nvSpPr>
        <p:spPr/>
        <p:txBody>
          <a:bodyPr/>
          <a:lstStyle/>
          <a:p>
            <a:r>
              <a:rPr lang="en-US" dirty="0" smtClean="0"/>
              <a:t>Unzip file </a:t>
            </a:r>
            <a:r>
              <a:rPr lang="en-US" b="1" dirty="0" err="1" smtClean="0"/>
              <a:t>GeoRasterETL.zip</a:t>
            </a:r>
            <a:endParaRPr lang="en-US" b="1" dirty="0" smtClean="0"/>
          </a:p>
          <a:p>
            <a:r>
              <a:rPr lang="en-US" dirty="0" smtClean="0"/>
              <a:t>Run the startup script for your platform:</a:t>
            </a:r>
          </a:p>
          <a:p>
            <a:pPr lvl="1"/>
            <a:r>
              <a:rPr lang="en-US" b="1" dirty="0" err="1" smtClean="0"/>
              <a:t>startGeoRasterETL.sh</a:t>
            </a:r>
            <a:r>
              <a:rPr lang="en-US" b="1" dirty="0" smtClean="0"/>
              <a:t> </a:t>
            </a:r>
            <a:r>
              <a:rPr lang="en-US" dirty="0" smtClean="0"/>
              <a:t>(Linux)</a:t>
            </a:r>
          </a:p>
          <a:p>
            <a:pPr lvl="1"/>
            <a:r>
              <a:rPr lang="en-US" b="1" dirty="0" err="1" smtClean="0"/>
              <a:t>startGeoRasterETL.bat</a:t>
            </a:r>
            <a:r>
              <a:rPr lang="en-US" b="1" dirty="0" smtClean="0"/>
              <a:t> </a:t>
            </a:r>
            <a:r>
              <a:rPr lang="en-US" dirty="0" smtClean="0"/>
              <a:t>(Windows)</a:t>
            </a:r>
            <a:endParaRPr lang="en-US" b="1" dirty="0" smtClean="0"/>
          </a:p>
          <a:p>
            <a:r>
              <a:rPr lang="en-US" dirty="0" smtClean="0"/>
              <a:t>You need a running java environment (1.6 or later)</a:t>
            </a:r>
          </a:p>
          <a:p>
            <a:r>
              <a:rPr lang="en-US" dirty="0" smtClean="0"/>
              <a:t>The proper GDAL version is automatically installed at the first execution</a:t>
            </a:r>
          </a:p>
          <a:p>
            <a:endParaRPr lang="en-US" dirty="0" smtClean="0"/>
          </a:p>
          <a:p>
            <a:pPr lvl="1"/>
            <a:endParaRPr lang="en-US" dirty="0" smtClean="0"/>
          </a:p>
          <a:p>
            <a:endParaRPr lang="en-US" dirty="0"/>
          </a:p>
        </p:txBody>
      </p:sp>
      <p:grpSp>
        <p:nvGrpSpPr>
          <p:cNvPr id="2" name="Group 9"/>
          <p:cNvGrpSpPr>
            <a:grpSpLocks/>
          </p:cNvGrpSpPr>
          <p:nvPr/>
        </p:nvGrpSpPr>
        <p:grpSpPr bwMode="auto">
          <a:xfrm>
            <a:off x="8193087" y="115888"/>
            <a:ext cx="1584326" cy="936625"/>
            <a:chOff x="7905327" y="116632"/>
            <a:chExt cx="1584177" cy="936104"/>
          </a:xfrm>
        </p:grpSpPr>
        <p:grpSp>
          <p:nvGrpSpPr>
            <p:cNvPr id="4" name="Group 8"/>
            <p:cNvGrpSpPr>
              <a:grpSpLocks/>
            </p:cNvGrpSpPr>
            <p:nvPr/>
          </p:nvGrpSpPr>
          <p:grpSpPr bwMode="auto">
            <a:xfrm>
              <a:off x="7905328" y="116632"/>
              <a:ext cx="1584176" cy="925071"/>
              <a:chOff x="7905328" y="116632"/>
              <a:chExt cx="1584176" cy="925071"/>
            </a:xfrm>
          </p:grpSpPr>
          <p:pic>
            <p:nvPicPr>
              <p:cNvPr id="8" name="Picture 3"/>
              <p:cNvPicPr>
                <a:picLocks noChangeAspect="1" noChangeArrowheads="1"/>
              </p:cNvPicPr>
              <p:nvPr/>
            </p:nvPicPr>
            <p:blipFill>
              <a:blip r:embed="rId2"/>
              <a:srcRect/>
              <a:stretch>
                <a:fillRect/>
              </a:stretch>
            </p:blipFill>
            <p:spPr bwMode="auto">
              <a:xfrm>
                <a:off x="7905328" y="116632"/>
                <a:ext cx="1584176" cy="775506"/>
              </a:xfrm>
              <a:prstGeom prst="rect">
                <a:avLst/>
              </a:prstGeom>
              <a:noFill/>
              <a:ln w="9525">
                <a:noFill/>
                <a:miter lim="800000"/>
                <a:headEnd/>
                <a:tailEnd/>
              </a:ln>
            </p:spPr>
          </p:pic>
          <p:sp>
            <p:nvSpPr>
              <p:cNvPr id="9"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6" name="Rectangle 5"/>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o.png"/>
          <p:cNvPicPr>
            <a:picLocks noChangeAspect="1"/>
          </p:cNvPicPr>
          <p:nvPr/>
        </p:nvPicPr>
        <p:blipFill>
          <a:blip r:embed="rId2"/>
          <a:srcRect l="25385" t="29692" r="24615" b="10000"/>
          <a:stretch>
            <a:fillRect/>
          </a:stretch>
        </p:blipFill>
        <p:spPr>
          <a:xfrm>
            <a:off x="4876800" y="2362200"/>
            <a:ext cx="4953000" cy="3733800"/>
          </a:xfrm>
          <a:prstGeom prst="rect">
            <a:avLst/>
          </a:prstGeom>
          <a:solidFill>
            <a:srgbClr val="7F7F7F"/>
          </a:solidFill>
          <a:effectLst>
            <a:outerShdw blurRad="50800" dist="38100" dir="2700000">
              <a:srgbClr val="000000">
                <a:alpha val="43000"/>
              </a:srgbClr>
            </a:outerShdw>
          </a:effectLst>
        </p:spPr>
      </p:pic>
      <p:pic>
        <p:nvPicPr>
          <p:cNvPr id="3" name="Picture 2" descr="2.png"/>
          <p:cNvPicPr>
            <a:picLocks noChangeAspect="1"/>
          </p:cNvPicPr>
          <p:nvPr/>
        </p:nvPicPr>
        <p:blipFill>
          <a:blip r:embed="rId3"/>
          <a:srcRect l="24872" t="28641" r="25128" b="11051"/>
          <a:stretch>
            <a:fillRect/>
          </a:stretch>
        </p:blipFill>
        <p:spPr>
          <a:xfrm>
            <a:off x="152400" y="1219200"/>
            <a:ext cx="4953000" cy="3733800"/>
          </a:xfrm>
          <a:prstGeom prst="rect">
            <a:avLst/>
          </a:prstGeom>
          <a:solidFill>
            <a:srgbClr val="7F7F7F"/>
          </a:solidFill>
          <a:effectLst>
            <a:outerShdw blurRad="50800" dist="38100" dir="2700000">
              <a:srgbClr val="000000">
                <a:alpha val="43000"/>
              </a:srgbClr>
            </a:outerShdw>
          </a:effectLst>
        </p:spPr>
      </p:pic>
      <p:sp>
        <p:nvSpPr>
          <p:cNvPr id="15" name="Title 14"/>
          <p:cNvSpPr>
            <a:spLocks noGrp="1"/>
          </p:cNvSpPr>
          <p:nvPr>
            <p:ph type="title"/>
          </p:nvPr>
        </p:nvSpPr>
        <p:spPr/>
        <p:txBody>
          <a:bodyPr/>
          <a:lstStyle/>
          <a:p>
            <a:r>
              <a:rPr lang="en-US" dirty="0" smtClean="0"/>
              <a:t>Connect to the Database</a:t>
            </a:r>
            <a:endParaRPr lang="en-US" dirty="0"/>
          </a:p>
        </p:txBody>
      </p:sp>
      <p:grpSp>
        <p:nvGrpSpPr>
          <p:cNvPr id="16" name="Group 9"/>
          <p:cNvGrpSpPr>
            <a:grpSpLocks/>
          </p:cNvGrpSpPr>
          <p:nvPr/>
        </p:nvGrpSpPr>
        <p:grpSpPr bwMode="auto">
          <a:xfrm>
            <a:off x="8193087" y="115888"/>
            <a:ext cx="1584326" cy="936625"/>
            <a:chOff x="7905327" y="116632"/>
            <a:chExt cx="1584177" cy="936104"/>
          </a:xfrm>
        </p:grpSpPr>
        <p:grpSp>
          <p:nvGrpSpPr>
            <p:cNvPr id="17" name="Group 8"/>
            <p:cNvGrpSpPr>
              <a:grpSpLocks/>
            </p:cNvGrpSpPr>
            <p:nvPr/>
          </p:nvGrpSpPr>
          <p:grpSpPr bwMode="auto">
            <a:xfrm>
              <a:off x="7905328" y="116632"/>
              <a:ext cx="1584176" cy="925071"/>
              <a:chOff x="7905328" y="116632"/>
              <a:chExt cx="1584176" cy="925071"/>
            </a:xfrm>
          </p:grpSpPr>
          <p:pic>
            <p:nvPicPr>
              <p:cNvPr id="19" name="Picture 3"/>
              <p:cNvPicPr>
                <a:picLocks noChangeAspect="1" noChangeArrowheads="1"/>
              </p:cNvPicPr>
              <p:nvPr/>
            </p:nvPicPr>
            <p:blipFill>
              <a:blip r:embed="rId4"/>
              <a:srcRect/>
              <a:stretch>
                <a:fillRect/>
              </a:stretch>
            </p:blipFill>
            <p:spPr bwMode="auto">
              <a:xfrm>
                <a:off x="7905328" y="116632"/>
                <a:ext cx="1584176" cy="775506"/>
              </a:xfrm>
              <a:prstGeom prst="rect">
                <a:avLst/>
              </a:prstGeom>
              <a:noFill/>
              <a:ln w="9525">
                <a:noFill/>
                <a:miter lim="800000"/>
                <a:headEnd/>
                <a:tailEnd/>
              </a:ln>
            </p:spPr>
          </p:pic>
          <p:sp>
            <p:nvSpPr>
              <p:cNvPr id="2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18" name="Rectangle 1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png"/>
          <p:cNvPicPr>
            <a:picLocks noChangeAspect="1"/>
          </p:cNvPicPr>
          <p:nvPr/>
        </p:nvPicPr>
        <p:blipFill>
          <a:blip r:embed="rId2"/>
          <a:srcRect l="25000" t="28461" r="24872" b="11231"/>
          <a:stretch>
            <a:fillRect/>
          </a:stretch>
        </p:blipFill>
        <p:spPr>
          <a:xfrm>
            <a:off x="4864100" y="2362200"/>
            <a:ext cx="4965700" cy="3733800"/>
          </a:xfrm>
          <a:prstGeom prst="rect">
            <a:avLst/>
          </a:prstGeom>
          <a:solidFill>
            <a:srgbClr val="7F7F7F"/>
          </a:solidFill>
          <a:effectLst>
            <a:outerShdw blurRad="50800" dist="38100" dir="2700000">
              <a:srgbClr val="000000">
                <a:alpha val="43000"/>
              </a:srgbClr>
            </a:outerShdw>
          </a:effectLst>
        </p:spPr>
      </p:pic>
      <p:pic>
        <p:nvPicPr>
          <p:cNvPr id="9" name="Picture 8" descr="4.png"/>
          <p:cNvPicPr>
            <a:picLocks noChangeAspect="1"/>
          </p:cNvPicPr>
          <p:nvPr/>
        </p:nvPicPr>
        <p:blipFill>
          <a:blip r:embed="rId3"/>
          <a:srcRect l="25192" t="28872" r="24936" b="11026"/>
          <a:stretch>
            <a:fillRect/>
          </a:stretch>
        </p:blipFill>
        <p:spPr>
          <a:xfrm>
            <a:off x="165100" y="1155700"/>
            <a:ext cx="4940300" cy="3721100"/>
          </a:xfrm>
          <a:prstGeom prst="rect">
            <a:avLst/>
          </a:prstGeom>
          <a:solidFill>
            <a:srgbClr val="7F7F7F"/>
          </a:solidFill>
          <a:effectLst>
            <a:outerShdw blurRad="50800" dist="38100" dir="2700000">
              <a:srgbClr val="000000">
                <a:alpha val="43000"/>
              </a:srgbClr>
            </a:outerShdw>
          </a:effectLst>
        </p:spPr>
      </p:pic>
      <p:sp>
        <p:nvSpPr>
          <p:cNvPr id="15" name="Title 14"/>
          <p:cNvSpPr>
            <a:spLocks noGrp="1"/>
          </p:cNvSpPr>
          <p:nvPr>
            <p:ph type="title"/>
          </p:nvPr>
        </p:nvSpPr>
        <p:spPr/>
        <p:txBody>
          <a:bodyPr/>
          <a:lstStyle/>
          <a:p>
            <a:r>
              <a:rPr lang="en-US" dirty="0" smtClean="0"/>
              <a:t>Configure a Raster Import operation</a:t>
            </a:r>
            <a:endParaRPr lang="en-US" dirty="0"/>
          </a:p>
        </p:txBody>
      </p:sp>
      <p:grpSp>
        <p:nvGrpSpPr>
          <p:cNvPr id="16" name="Group 9"/>
          <p:cNvGrpSpPr>
            <a:grpSpLocks/>
          </p:cNvGrpSpPr>
          <p:nvPr/>
        </p:nvGrpSpPr>
        <p:grpSpPr bwMode="auto">
          <a:xfrm>
            <a:off x="8193087" y="115888"/>
            <a:ext cx="1584326" cy="936625"/>
            <a:chOff x="7905327" y="116632"/>
            <a:chExt cx="1584177" cy="936104"/>
          </a:xfrm>
        </p:grpSpPr>
        <p:grpSp>
          <p:nvGrpSpPr>
            <p:cNvPr id="17" name="Group 8"/>
            <p:cNvGrpSpPr>
              <a:grpSpLocks/>
            </p:cNvGrpSpPr>
            <p:nvPr/>
          </p:nvGrpSpPr>
          <p:grpSpPr bwMode="auto">
            <a:xfrm>
              <a:off x="7905328" y="116632"/>
              <a:ext cx="1584176" cy="925071"/>
              <a:chOff x="7905328" y="116632"/>
              <a:chExt cx="1584176" cy="925071"/>
            </a:xfrm>
          </p:grpSpPr>
          <p:pic>
            <p:nvPicPr>
              <p:cNvPr id="19" name="Picture 3"/>
              <p:cNvPicPr>
                <a:picLocks noChangeAspect="1" noChangeArrowheads="1"/>
              </p:cNvPicPr>
              <p:nvPr/>
            </p:nvPicPr>
            <p:blipFill>
              <a:blip r:embed="rId4"/>
              <a:srcRect/>
              <a:stretch>
                <a:fillRect/>
              </a:stretch>
            </p:blipFill>
            <p:spPr bwMode="auto">
              <a:xfrm>
                <a:off x="7905328" y="116632"/>
                <a:ext cx="1584176" cy="775506"/>
              </a:xfrm>
              <a:prstGeom prst="rect">
                <a:avLst/>
              </a:prstGeom>
              <a:noFill/>
              <a:ln w="9525">
                <a:noFill/>
                <a:miter lim="800000"/>
                <a:headEnd/>
                <a:tailEnd/>
              </a:ln>
            </p:spPr>
          </p:pic>
          <p:sp>
            <p:nvSpPr>
              <p:cNvPr id="2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18" name="Rectangle 1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Column Values</a:t>
            </a:r>
            <a:endParaRPr lang="en-US" dirty="0"/>
          </a:p>
        </p:txBody>
      </p:sp>
      <p:sp>
        <p:nvSpPr>
          <p:cNvPr id="3" name="Content Placeholder 2"/>
          <p:cNvSpPr>
            <a:spLocks noGrp="1"/>
          </p:cNvSpPr>
          <p:nvPr>
            <p:ph idx="1"/>
          </p:nvPr>
        </p:nvSpPr>
        <p:spPr>
          <a:xfrm>
            <a:off x="742950" y="1600200"/>
            <a:ext cx="8477250" cy="4343400"/>
          </a:xfrm>
        </p:spPr>
        <p:txBody>
          <a:bodyPr/>
          <a:lstStyle/>
          <a:p>
            <a:r>
              <a:rPr lang="en-US" dirty="0" smtClean="0"/>
              <a:t>Use substitution variables in column values</a:t>
            </a:r>
          </a:p>
          <a:p>
            <a:r>
              <a:rPr lang="en-US" dirty="0" smtClean="0"/>
              <a:t>Will be replaced with actual values</a:t>
            </a:r>
          </a:p>
          <a:p>
            <a:endParaRPr lang="en-US" dirty="0" smtClean="0"/>
          </a:p>
          <a:p>
            <a:r>
              <a:rPr lang="en-US" b="1" dirty="0" smtClean="0"/>
              <a:t>%FILENAME% </a:t>
            </a:r>
            <a:r>
              <a:rPr lang="en-US" dirty="0" smtClean="0"/>
              <a:t>is replaced with the name of the input raster file (without directory)</a:t>
            </a:r>
          </a:p>
          <a:p>
            <a:r>
              <a:rPr lang="en-US" b="1" dirty="0" smtClean="0"/>
              <a:t>%</a:t>
            </a:r>
            <a:r>
              <a:rPr lang="en-US" b="1" dirty="0" err="1" smtClean="0"/>
              <a:t>n</a:t>
            </a:r>
            <a:r>
              <a:rPr lang="en-US" b="1" dirty="0" smtClean="0"/>
              <a:t>%</a:t>
            </a:r>
            <a:r>
              <a:rPr lang="en-US" dirty="0" smtClean="0"/>
              <a:t> (where </a:t>
            </a:r>
            <a:r>
              <a:rPr lang="en-US" dirty="0" err="1" smtClean="0"/>
              <a:t>n</a:t>
            </a:r>
            <a:r>
              <a:rPr lang="en-US" dirty="0" smtClean="0"/>
              <a:t> is a number) is replaced with a number that increments sequentially from </a:t>
            </a:r>
            <a:r>
              <a:rPr lang="en-US" dirty="0" err="1" smtClean="0"/>
              <a:t>n</a:t>
            </a:r>
            <a:endParaRPr lang="en-US" dirty="0" smtClean="0"/>
          </a:p>
          <a:p>
            <a:pPr lvl="1"/>
            <a:r>
              <a:rPr lang="en-US" dirty="0" smtClean="0"/>
              <a:t>For example %1001% will generate numbers 1001, 1002, 1003, etc.</a:t>
            </a:r>
          </a:p>
          <a:p>
            <a:pPr lvl="1"/>
            <a:r>
              <a:rPr lang="en-US" dirty="0" smtClean="0"/>
              <a:t>Use it to automatically number sequential identifiers (such as GEORID)</a:t>
            </a:r>
            <a:endParaRPr lang="en-US" dirty="0"/>
          </a:p>
        </p:txBody>
      </p:sp>
      <p:grpSp>
        <p:nvGrpSpPr>
          <p:cNvPr id="4" name="Group 9"/>
          <p:cNvGrpSpPr>
            <a:grpSpLocks/>
          </p:cNvGrpSpPr>
          <p:nvPr/>
        </p:nvGrpSpPr>
        <p:grpSpPr bwMode="auto">
          <a:xfrm>
            <a:off x="8193087" y="115888"/>
            <a:ext cx="1584326" cy="936625"/>
            <a:chOff x="7905327" y="116632"/>
            <a:chExt cx="1584177" cy="936104"/>
          </a:xfrm>
        </p:grpSpPr>
        <p:grpSp>
          <p:nvGrpSpPr>
            <p:cNvPr id="5" name="Group 8"/>
            <p:cNvGrpSpPr>
              <a:grpSpLocks/>
            </p:cNvGrpSpPr>
            <p:nvPr/>
          </p:nvGrpSpPr>
          <p:grpSpPr bwMode="auto">
            <a:xfrm>
              <a:off x="7905328" y="116632"/>
              <a:ext cx="1584176" cy="925071"/>
              <a:chOff x="7905328" y="116632"/>
              <a:chExt cx="1584176" cy="925071"/>
            </a:xfrm>
          </p:grpSpPr>
          <p:pic>
            <p:nvPicPr>
              <p:cNvPr id="7" name="Picture 3"/>
              <p:cNvPicPr>
                <a:picLocks noChangeAspect="1" noChangeArrowheads="1"/>
              </p:cNvPicPr>
              <p:nvPr/>
            </p:nvPicPr>
            <p:blipFill>
              <a:blip r:embed="rId2"/>
              <a:srcRect/>
              <a:stretch>
                <a:fillRect/>
              </a:stretch>
            </p:blipFill>
            <p:spPr bwMode="auto">
              <a:xfrm>
                <a:off x="7905328" y="116632"/>
                <a:ext cx="1584176" cy="775506"/>
              </a:xfrm>
              <a:prstGeom prst="rect">
                <a:avLst/>
              </a:prstGeom>
              <a:noFill/>
              <a:ln w="9525">
                <a:noFill/>
                <a:miter lim="800000"/>
                <a:headEnd/>
                <a:tailEnd/>
              </a:ln>
            </p:spPr>
          </p:pic>
          <p:sp>
            <p:nvSpPr>
              <p:cNvPr id="8"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6" name="Rectangle 5"/>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4.png"/>
          <p:cNvPicPr>
            <a:picLocks noChangeAspect="1"/>
          </p:cNvPicPr>
          <p:nvPr/>
        </p:nvPicPr>
        <p:blipFill>
          <a:blip r:embed="rId2"/>
          <a:srcRect l="26795" t="12667" r="22949" b="27231"/>
          <a:stretch>
            <a:fillRect/>
          </a:stretch>
        </p:blipFill>
        <p:spPr>
          <a:xfrm>
            <a:off x="4851400" y="2374900"/>
            <a:ext cx="4978400" cy="3721100"/>
          </a:xfrm>
          <a:prstGeom prst="rect">
            <a:avLst/>
          </a:prstGeom>
          <a:solidFill>
            <a:srgbClr val="7F7F7F"/>
          </a:solidFill>
          <a:effectLst>
            <a:outerShdw blurRad="50800" dist="38100" dir="2700000">
              <a:srgbClr val="000000">
                <a:alpha val="43000"/>
              </a:srgbClr>
            </a:outerShdw>
          </a:effectLst>
        </p:spPr>
      </p:pic>
      <p:pic>
        <p:nvPicPr>
          <p:cNvPr id="11" name="Picture 10" descr="13.png"/>
          <p:cNvPicPr>
            <a:picLocks noChangeAspect="1"/>
          </p:cNvPicPr>
          <p:nvPr/>
        </p:nvPicPr>
        <p:blipFill>
          <a:blip r:embed="rId3"/>
          <a:srcRect l="26795" t="12658" r="23195" b="27231"/>
          <a:stretch>
            <a:fillRect/>
          </a:stretch>
        </p:blipFill>
        <p:spPr>
          <a:xfrm>
            <a:off x="136669" y="1155195"/>
            <a:ext cx="4954048" cy="3721605"/>
          </a:xfrm>
          <a:prstGeom prst="rect">
            <a:avLst/>
          </a:prstGeom>
          <a:solidFill>
            <a:srgbClr val="7F7F7F"/>
          </a:solidFill>
          <a:effectLst>
            <a:outerShdw blurRad="50800" dist="38100" dir="2700000">
              <a:srgbClr val="000000">
                <a:alpha val="43000"/>
              </a:srgbClr>
            </a:outerShdw>
          </a:effectLst>
        </p:spPr>
      </p:pic>
      <p:sp>
        <p:nvSpPr>
          <p:cNvPr id="15" name="Title 14"/>
          <p:cNvSpPr>
            <a:spLocks noGrp="1"/>
          </p:cNvSpPr>
          <p:nvPr>
            <p:ph type="title"/>
          </p:nvPr>
        </p:nvSpPr>
        <p:spPr/>
        <p:txBody>
          <a:bodyPr/>
          <a:lstStyle/>
          <a:p>
            <a:r>
              <a:rPr lang="en-US" dirty="0" smtClean="0"/>
              <a:t>Save the Configuration File</a:t>
            </a:r>
            <a:endParaRPr lang="en-US" dirty="0"/>
          </a:p>
        </p:txBody>
      </p:sp>
      <p:grpSp>
        <p:nvGrpSpPr>
          <p:cNvPr id="8" name="Group 9"/>
          <p:cNvGrpSpPr>
            <a:grpSpLocks/>
          </p:cNvGrpSpPr>
          <p:nvPr/>
        </p:nvGrpSpPr>
        <p:grpSpPr bwMode="auto">
          <a:xfrm>
            <a:off x="8193087" y="115888"/>
            <a:ext cx="1584326" cy="936625"/>
            <a:chOff x="7905327" y="116632"/>
            <a:chExt cx="1584177" cy="936104"/>
          </a:xfrm>
        </p:grpSpPr>
        <p:grpSp>
          <p:nvGrpSpPr>
            <p:cNvPr id="14" name="Group 8"/>
            <p:cNvGrpSpPr>
              <a:grpSpLocks/>
            </p:cNvGrpSpPr>
            <p:nvPr/>
          </p:nvGrpSpPr>
          <p:grpSpPr bwMode="auto">
            <a:xfrm>
              <a:off x="7905328" y="116632"/>
              <a:ext cx="1584176" cy="925071"/>
              <a:chOff x="7905328" y="116632"/>
              <a:chExt cx="1584176" cy="925071"/>
            </a:xfrm>
          </p:grpSpPr>
          <p:pic>
            <p:nvPicPr>
              <p:cNvPr id="17" name="Picture 3"/>
              <p:cNvPicPr>
                <a:picLocks noChangeAspect="1" noChangeArrowheads="1"/>
              </p:cNvPicPr>
              <p:nvPr/>
            </p:nvPicPr>
            <p:blipFill>
              <a:blip r:embed="rId4"/>
              <a:srcRect/>
              <a:stretch>
                <a:fillRect/>
              </a:stretch>
            </p:blipFill>
            <p:spPr bwMode="auto">
              <a:xfrm>
                <a:off x="7905328" y="116632"/>
                <a:ext cx="1584176" cy="775506"/>
              </a:xfrm>
              <a:prstGeom prst="rect">
                <a:avLst/>
              </a:prstGeom>
              <a:noFill/>
              <a:ln w="9525">
                <a:noFill/>
                <a:miter lim="800000"/>
                <a:headEnd/>
                <a:tailEnd/>
              </a:ln>
            </p:spPr>
          </p:pic>
          <p:sp>
            <p:nvSpPr>
              <p:cNvPr id="18"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16" name="Rectangle 15"/>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6.png"/>
          <p:cNvPicPr>
            <a:picLocks noChangeAspect="1"/>
          </p:cNvPicPr>
          <p:nvPr/>
        </p:nvPicPr>
        <p:blipFill>
          <a:blip r:embed="rId2"/>
          <a:srcRect l="26667" t="12410" r="23077" b="27077"/>
          <a:stretch>
            <a:fillRect/>
          </a:stretch>
        </p:blipFill>
        <p:spPr>
          <a:xfrm>
            <a:off x="2438400" y="1600200"/>
            <a:ext cx="4978400" cy="3746500"/>
          </a:xfrm>
          <a:prstGeom prst="rect">
            <a:avLst/>
          </a:prstGeom>
          <a:solidFill>
            <a:srgbClr val="7F7F7F"/>
          </a:solidFill>
          <a:effectLst>
            <a:outerShdw blurRad="50800" dist="38100" dir="2700000">
              <a:srgbClr val="000000">
                <a:alpha val="43000"/>
              </a:srgbClr>
            </a:outerShdw>
          </a:effectLst>
        </p:spPr>
      </p:pic>
      <p:sp>
        <p:nvSpPr>
          <p:cNvPr id="15" name="Title 14"/>
          <p:cNvSpPr>
            <a:spLocks noGrp="1"/>
          </p:cNvSpPr>
          <p:nvPr>
            <p:ph type="title"/>
          </p:nvPr>
        </p:nvSpPr>
        <p:spPr/>
        <p:txBody>
          <a:bodyPr/>
          <a:lstStyle/>
          <a:p>
            <a:r>
              <a:rPr lang="en-US" dirty="0" smtClean="0"/>
              <a:t>Perform the Load</a:t>
            </a:r>
            <a:endParaRPr lang="en-US" dirty="0"/>
          </a:p>
        </p:txBody>
      </p:sp>
      <p:grpSp>
        <p:nvGrpSpPr>
          <p:cNvPr id="6" name="Group 9"/>
          <p:cNvGrpSpPr>
            <a:grpSpLocks/>
          </p:cNvGrpSpPr>
          <p:nvPr/>
        </p:nvGrpSpPr>
        <p:grpSpPr bwMode="auto">
          <a:xfrm>
            <a:off x="8193087" y="115888"/>
            <a:ext cx="1584326" cy="936625"/>
            <a:chOff x="7905327" y="116632"/>
            <a:chExt cx="1584177" cy="936104"/>
          </a:xfrm>
        </p:grpSpPr>
        <p:grpSp>
          <p:nvGrpSpPr>
            <p:cNvPr id="7" name="Group 8"/>
            <p:cNvGrpSpPr>
              <a:grpSpLocks/>
            </p:cNvGrpSpPr>
            <p:nvPr/>
          </p:nvGrpSpPr>
          <p:grpSpPr bwMode="auto">
            <a:xfrm>
              <a:off x="7905328" y="116632"/>
              <a:ext cx="1584176" cy="925071"/>
              <a:chOff x="7905328" y="116632"/>
              <a:chExt cx="1584176" cy="925071"/>
            </a:xfrm>
          </p:grpSpPr>
          <p:pic>
            <p:nvPicPr>
              <p:cNvPr id="9" name="Picture 3"/>
              <p:cNvPicPr>
                <a:picLocks noChangeAspect="1" noChangeArrowheads="1"/>
              </p:cNvPicPr>
              <p:nvPr/>
            </p:nvPicPr>
            <p:blipFill>
              <a:blip r:embed="rId3"/>
              <a:srcRect/>
              <a:stretch>
                <a:fillRect/>
              </a:stretch>
            </p:blipFill>
            <p:spPr bwMode="auto">
              <a:xfrm>
                <a:off x="7905328" y="116632"/>
                <a:ext cx="1584176" cy="775506"/>
              </a:xfrm>
              <a:prstGeom prst="rect">
                <a:avLst/>
              </a:prstGeom>
              <a:noFill/>
              <a:ln w="9525">
                <a:noFill/>
                <a:miter lim="800000"/>
                <a:headEnd/>
                <a:tailEnd/>
              </a:ln>
            </p:spPr>
          </p:pic>
          <p:sp>
            <p:nvSpPr>
              <p:cNvPr id="10" name="TextBox 13"/>
              <p:cNvSpPr txBox="1">
                <a:spLocks noChangeArrowheads="1"/>
              </p:cNvSpPr>
              <p:nvPr/>
            </p:nvSpPr>
            <p:spPr bwMode="auto">
              <a:xfrm>
                <a:off x="7905328" y="764704"/>
                <a:ext cx="1584176" cy="276999"/>
              </a:xfrm>
              <a:prstGeom prst="rect">
                <a:avLst/>
              </a:prstGeom>
              <a:noFill/>
              <a:ln w="9525">
                <a:noFill/>
                <a:miter lim="800000"/>
                <a:headEnd/>
                <a:tailEnd/>
              </a:ln>
            </p:spPr>
            <p:txBody>
              <a:bodyPr>
                <a:prstTxWarp prst="textNoShape">
                  <a:avLst/>
                </a:prstTxWarp>
                <a:spAutoFit/>
              </a:bodyPr>
              <a:lstStyle/>
              <a:p>
                <a:pPr algn="ctr"/>
                <a:r>
                  <a:rPr lang="fr-FR" sz="1200" dirty="0" smtClean="0"/>
                  <a:t>12</a:t>
                </a:r>
                <a:r>
                  <a:rPr lang="fr-FR" sz="1200" i="1" dirty="0" smtClean="0"/>
                  <a:t>c</a:t>
                </a:r>
                <a:r>
                  <a:rPr lang="fr-FR" sz="1200" dirty="0" smtClean="0"/>
                  <a:t> </a:t>
                </a:r>
                <a:r>
                  <a:rPr lang="fr-FR" sz="1200" dirty="0"/>
                  <a:t>Release</a:t>
                </a:r>
                <a:r>
                  <a:rPr lang="fr-FR" sz="1200" dirty="0" smtClean="0"/>
                  <a:t> 1</a:t>
                </a:r>
                <a:endParaRPr lang="fr-FR" sz="1200" dirty="0"/>
              </a:p>
            </p:txBody>
          </p:sp>
        </p:grpSp>
        <p:sp>
          <p:nvSpPr>
            <p:cNvPr id="8" name="Rectangle 7"/>
            <p:cNvSpPr/>
            <p:nvPr/>
          </p:nvSpPr>
          <p:spPr bwMode="auto">
            <a:xfrm>
              <a:off x="7905327" y="116632"/>
              <a:ext cx="1584176" cy="936104"/>
            </a:xfrm>
            <a:prstGeom prst="rect">
              <a:avLst/>
            </a:prstGeom>
            <a:noFill/>
            <a:ln w="9525" cap="flat" cmpd="sng" algn="ctr">
              <a:solidFill>
                <a:schemeClr val="bg1">
                  <a:lumMod val="75000"/>
                </a:schemeClr>
              </a:solidFill>
              <a:prstDash val="solid"/>
              <a:round/>
              <a:headEnd type="none" w="med" len="med"/>
              <a:tailEnd type="none" w="med" len="med"/>
            </a:ln>
            <a:effectLst/>
          </p:spPr>
          <p:txBody>
            <a:bodyPr lIns="92075" tIns="46038" rIns="92075" bIns="46038">
              <a:prstTxWarp prst="textNoShape">
                <a:avLst/>
              </a:prstTxWarp>
            </a:bodyPr>
            <a:lstStyle/>
            <a:p>
              <a:pPr marL="119063" indent="-119063" algn="ctr">
                <a:lnSpc>
                  <a:spcPct val="90000"/>
                </a:lnSpc>
                <a:spcBef>
                  <a:spcPct val="50000"/>
                </a:spcBef>
                <a:buClr>
                  <a:schemeClr val="accent1"/>
                </a:buClr>
                <a:defRPr/>
              </a:pPr>
              <a:endParaRPr lang="fr-FR">
                <a:latin typeface="Arial" pitchFamily="-103" charset="0"/>
                <a:ea typeface="Times New Roman" pitchFamily="-103" charset="0"/>
                <a:cs typeface="Times New Roman" pitchFamily="-103" charset="0"/>
              </a:endParaRPr>
            </a:p>
          </p:txBody>
        </p:sp>
      </p:gr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Oracle">
  <a:themeElements>
    <a:clrScheme name="Oracl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Orac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cs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Oracl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Designs\Oracle.pot</Template>
  <TotalTime>43447</TotalTime>
  <Words>14382</Words>
  <Application>Microsoft Macintosh PowerPoint</Application>
  <PresentationFormat>A4 Paper (210x297 mm)</PresentationFormat>
  <Paragraphs>3038</Paragraphs>
  <Slides>184</Slides>
  <Notes>68</Notes>
  <HiddenSlides>17</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184</vt:i4>
      </vt:variant>
    </vt:vector>
  </HeadingPairs>
  <TitlesOfParts>
    <vt:vector size="196" baseType="lpstr">
      <vt:lpstr>Courier New</vt:lpstr>
      <vt:lpstr>Lucida Console</vt:lpstr>
      <vt:lpstr>Menlo Regular</vt:lpstr>
      <vt:lpstr>ＭＳ Ｐゴシック</vt:lpstr>
      <vt:lpstr>Times</vt:lpstr>
      <vt:lpstr>Times New Roman</vt:lpstr>
      <vt:lpstr>Univers</vt:lpstr>
      <vt:lpstr>Wingdings</vt:lpstr>
      <vt:lpstr>Arial</vt:lpstr>
      <vt:lpstr>Oracle</vt:lpstr>
      <vt:lpstr>Photo Editor Photo</vt:lpstr>
      <vt:lpstr>Bitmap Image</vt:lpstr>
      <vt:lpstr>PowerPoint Presentation</vt:lpstr>
      <vt:lpstr>Georaster</vt:lpstr>
      <vt:lpstr>PowerPoint Presentation</vt:lpstr>
      <vt:lpstr>Raster/Vector Data Differences</vt:lpstr>
      <vt:lpstr>Raster/Vector Data Differences</vt:lpstr>
      <vt:lpstr>Resolution of Raster Data</vt:lpstr>
      <vt:lpstr>Raster Data and Cell Size</vt:lpstr>
      <vt:lpstr>What is a Raster ?</vt:lpstr>
      <vt:lpstr>Cells and Bands</vt:lpstr>
      <vt:lpstr>Multi band Images</vt:lpstr>
      <vt:lpstr>Resolution Pyramid</vt:lpstr>
      <vt:lpstr>Blocking</vt:lpstr>
      <vt:lpstr>Interleaving</vt:lpstr>
      <vt:lpstr>Multiband Image Interleaving Band Sequential (BSQ)</vt:lpstr>
      <vt:lpstr>Multiband Image Interleaving Band Interleaved by Line (BIL)</vt:lpstr>
      <vt:lpstr>Multiband Image Interleaving Band Interleaved by Pixel (BIP)</vt:lpstr>
      <vt:lpstr>Cell Depth</vt:lpstr>
      <vt:lpstr>Compression for Imagery</vt:lpstr>
      <vt:lpstr>Compression for Grids </vt:lpstr>
      <vt:lpstr>The Impact of Compression </vt:lpstr>
      <vt:lpstr>The Impact of Compression </vt:lpstr>
      <vt:lpstr>Value Attribute Table</vt:lpstr>
      <vt:lpstr>Colormap Table</vt:lpstr>
      <vt:lpstr>Geological Map of India</vt:lpstr>
      <vt:lpstr>Georeferencing</vt:lpstr>
      <vt:lpstr>Georeferencing</vt:lpstr>
      <vt:lpstr>PowerPoint Presentation</vt:lpstr>
      <vt:lpstr>Enabling GeoRaster</vt:lpstr>
      <vt:lpstr>Storage Model</vt:lpstr>
      <vt:lpstr>Storage Model Separates Logical from Physical structures</vt:lpstr>
      <vt:lpstr>Storage Model</vt:lpstr>
      <vt:lpstr>Storage Model</vt:lpstr>
      <vt:lpstr>Storage Model A more complex example: not recommended!</vt:lpstr>
      <vt:lpstr>A Look Inside Raster Blocks</vt:lpstr>
      <vt:lpstr>PowerPoint Presentation</vt:lpstr>
      <vt:lpstr>Installing the Georaster tools  (load, view, import)</vt:lpstr>
      <vt:lpstr>Loading Rasters: Flow of Operation</vt:lpstr>
      <vt:lpstr>Creating Raster Tables</vt:lpstr>
      <vt:lpstr>Creating Raster Data Tables</vt:lpstr>
      <vt:lpstr>After all loading is done …</vt:lpstr>
      <vt:lpstr>Initializing Rasters</vt:lpstr>
      <vt:lpstr>Loading Rasters</vt:lpstr>
      <vt:lpstr>Using the Java command line </vt:lpstr>
      <vt:lpstr>Importing GeoTIFFS </vt:lpstr>
      <vt:lpstr>Importing JPEG2000 Images </vt:lpstr>
      <vt:lpstr>Character Set! </vt:lpstr>
      <vt:lpstr>Database-driven Import </vt:lpstr>
      <vt:lpstr>Database-driven Import and GeoTIFFs </vt:lpstr>
      <vt:lpstr>Database-driven Import and JPEG2000 </vt:lpstr>
      <vt:lpstr>Database-driven Import Grant file access</vt:lpstr>
      <vt:lpstr>Database-driven Import  Handling Loading Errors</vt:lpstr>
      <vt:lpstr>Database-driven Import  How to see the full Java exception</vt:lpstr>
      <vt:lpstr>Database-driven Import  Controlling the heap size of the database JVM</vt:lpstr>
      <vt:lpstr>Database-driven Import  Controlling the heap size of the database JVM</vt:lpstr>
      <vt:lpstr>PowerPoint Presentation</vt:lpstr>
      <vt:lpstr>Using GDAL</vt:lpstr>
      <vt:lpstr>Using GDAL</vt:lpstr>
      <vt:lpstr>Using GDAL</vt:lpstr>
      <vt:lpstr>GDAL supported Formats</vt:lpstr>
      <vt:lpstr>Main GDAL Utilities</vt:lpstr>
      <vt:lpstr>Other GDAL Utilities</vt:lpstr>
      <vt:lpstr>Importing a raster from a file</vt:lpstr>
      <vt:lpstr>Using Optimal Block Size</vt:lpstr>
      <vt:lpstr>Compress while Loading</vt:lpstr>
      <vt:lpstr>Mosaic while Loading</vt:lpstr>
      <vt:lpstr>Reproject while Loading</vt:lpstr>
      <vt:lpstr>Reproject, Compress and Mosaic while Loading</vt:lpstr>
      <vt:lpstr>Compress as JPEG2000</vt:lpstr>
      <vt:lpstr>Compress as JPEG2000</vt:lpstr>
      <vt:lpstr>Loading JPEG2000 raster files</vt:lpstr>
      <vt:lpstr>Reading ECW rasters</vt:lpstr>
      <vt:lpstr>Enable ECW GDAL Plugin</vt:lpstr>
      <vt:lpstr>Download ERDAS ECW SDK</vt:lpstr>
      <vt:lpstr>Download ERDAS ECW SDK</vt:lpstr>
      <vt:lpstr>Install ERDAS ECW SDK</vt:lpstr>
      <vt:lpstr>Install ERDAS ECW SDK</vt:lpstr>
      <vt:lpstr>Install ERDAS ECW SDK</vt:lpstr>
      <vt:lpstr>Get information about a raster file</vt:lpstr>
      <vt:lpstr>Get information about all rasters in a table</vt:lpstr>
      <vt:lpstr>Get information about a database raster</vt:lpstr>
      <vt:lpstr>Other Possibilities</vt:lpstr>
      <vt:lpstr>Debugging Problems</vt:lpstr>
      <vt:lpstr>GeoReferencing</vt:lpstr>
      <vt:lpstr>GeoReferencing Set SRID and Spatial Extent</vt:lpstr>
      <vt:lpstr>GeoReferencing A Look at the TFW file</vt:lpstr>
      <vt:lpstr>GeoReferencing Set georeferencing parameters</vt:lpstr>
      <vt:lpstr>GeoReferencing Update from TFW file using GeoRasterLoader</vt:lpstr>
      <vt:lpstr>Generating a resolution pyramid</vt:lpstr>
      <vt:lpstr>Pyramiding parameters</vt:lpstr>
      <vt:lpstr>Creating a Spatial Index</vt:lpstr>
      <vt:lpstr>PowerPoint Presentation</vt:lpstr>
      <vt:lpstr>GeoRaster ETL</vt:lpstr>
      <vt:lpstr>Where to get it ?</vt:lpstr>
      <vt:lpstr>Installation and Startup</vt:lpstr>
      <vt:lpstr>Connect to the Database</vt:lpstr>
      <vt:lpstr>Configure a Raster Import operation</vt:lpstr>
      <vt:lpstr>Variable Column Values</vt:lpstr>
      <vt:lpstr>Save the Configuration File</vt:lpstr>
      <vt:lpstr>Perform the Load</vt:lpstr>
      <vt:lpstr>Configuration Files</vt:lpstr>
      <vt:lpstr>Load Existing Configuration Files </vt:lpstr>
      <vt:lpstr>Load Existing Configuration Files </vt:lpstr>
      <vt:lpstr>Configuring and Debugging</vt:lpstr>
      <vt:lpstr>PowerPoint Presentation</vt:lpstr>
      <vt:lpstr>Understanding Image Structure</vt:lpstr>
      <vt:lpstr>Understanding Image Structure</vt:lpstr>
      <vt:lpstr>GDAL and Memory</vt:lpstr>
      <vt:lpstr>Loading and Compression</vt:lpstr>
      <vt:lpstr>PowerPoint Presentation</vt:lpstr>
      <vt:lpstr>PowerPoint Presentation</vt:lpstr>
      <vt:lpstr>PowerPoint Presentation</vt:lpstr>
      <vt:lpstr>PowerPoint Presentation</vt:lpstr>
      <vt:lpstr>GeoRaster Processing</vt:lpstr>
      <vt:lpstr>View Metadata</vt:lpstr>
      <vt:lpstr>Extracting Raster Metadata</vt:lpstr>
      <vt:lpstr>Selecting Raster Subsets</vt:lpstr>
      <vt:lpstr>Selecting Raster Subsets: raw pixels</vt:lpstr>
      <vt:lpstr>Exporting using GDAL</vt:lpstr>
      <vt:lpstr>Exporting using Java command line GeoRasterExporter</vt:lpstr>
      <vt:lpstr>Database-driven Export exportTo()</vt:lpstr>
      <vt:lpstr>PowerPoint Presentation</vt:lpstr>
      <vt:lpstr>What is Raster Algebra </vt:lpstr>
      <vt:lpstr>Local Raster Algebra Operations</vt:lpstr>
      <vt:lpstr>Raster Algebra and Analytics Engine  </vt:lpstr>
      <vt:lpstr>Raster Algebra and Analytics Engine  </vt:lpstr>
      <vt:lpstr>The Raster Algebra Language</vt:lpstr>
      <vt:lpstr>Searching For Cells</vt:lpstr>
      <vt:lpstr>The Raster Algebra Expressions</vt:lpstr>
      <vt:lpstr>The Raster Algebra Expressions</vt:lpstr>
      <vt:lpstr>The Raster Algebra Expressions</vt:lpstr>
      <vt:lpstr>The Raster Algebra Expressions</vt:lpstr>
      <vt:lpstr>The Raster Algebra Expressions</vt:lpstr>
      <vt:lpstr>The Raster Algebra Expressions</vt:lpstr>
      <vt:lpstr>The Raster Algebra Expressions</vt:lpstr>
      <vt:lpstr>The Raster Algebra Functions  </vt:lpstr>
      <vt:lpstr>Cell Value-Based Conditional Queries</vt:lpstr>
      <vt:lpstr>findCells example</vt:lpstr>
      <vt:lpstr>Cell Value-Based Conditional Updates (Edits)</vt:lpstr>
      <vt:lpstr>rasterUpdate example</vt:lpstr>
      <vt:lpstr>Mathematical Operations</vt:lpstr>
      <vt:lpstr>rasterMathOp example</vt:lpstr>
      <vt:lpstr>Classification Operations</vt:lpstr>
      <vt:lpstr>classify example</vt:lpstr>
      <vt:lpstr>Historical Temperature Analysis</vt:lpstr>
      <vt:lpstr>Use PL/SQL to generate expressions</vt:lpstr>
      <vt:lpstr>Historical Temperature Analysis: Average</vt:lpstr>
      <vt:lpstr>Historical Temperature Analysis: Average</vt:lpstr>
      <vt:lpstr>Historical Temperature Analysis: Anomaly</vt:lpstr>
      <vt:lpstr>Historical Temperature Analysis: Anomaly</vt:lpstr>
      <vt:lpstr>NDVI Computation</vt:lpstr>
      <vt:lpstr>NDVI Computation</vt:lpstr>
      <vt:lpstr>Tasseled Cap Transformation  (TCT) </vt:lpstr>
      <vt:lpstr>Tasseled Cap Transformation </vt:lpstr>
      <vt:lpstr>Cartographic Modeling </vt:lpstr>
      <vt:lpstr>PowerPoint Presentation</vt:lpstr>
      <vt:lpstr>Image Processing and Virtual Mosaic</vt:lpstr>
      <vt:lpstr>Advanced Large-Scale Mosaicking</vt:lpstr>
      <vt:lpstr>An Example – Mosaic of Landsat Images</vt:lpstr>
      <vt:lpstr>Large-Scale Appending</vt:lpstr>
      <vt:lpstr>Virtual Mosaic </vt:lpstr>
      <vt:lpstr>Virtual Mosaic  </vt:lpstr>
      <vt:lpstr>Virtual Mosaic </vt:lpstr>
      <vt:lpstr>An Example - Virtual Mosaic</vt:lpstr>
      <vt:lpstr>Some Virtual Mosaic Use Cases</vt:lpstr>
      <vt:lpstr>Image Rectification and Orthorectification</vt:lpstr>
      <vt:lpstr>New Bitmap Pyramiding</vt:lpstr>
      <vt:lpstr>More Image Processing</vt:lpstr>
      <vt:lpstr>PowerPoint Presentation</vt:lpstr>
      <vt:lpstr>Dropping Raster Tables</vt:lpstr>
      <vt:lpstr>Raster Metadata</vt:lpstr>
      <vt:lpstr>Checking for Errors</vt:lpstr>
      <vt:lpstr>Fixing Errors</vt:lpstr>
      <vt:lpstr>Checking for Errors</vt:lpstr>
      <vt:lpstr>Solving RDT name conflicts</vt:lpstr>
      <vt:lpstr>Moving Rasters between Databases</vt:lpstr>
      <vt:lpstr>Moving Rasters between Databases</vt:lpstr>
      <vt:lpstr>PowerPoint Presentation</vt:lpstr>
      <vt:lpstr>Java API</vt:lpstr>
      <vt:lpstr>Fetching Rasters</vt:lpstr>
      <vt:lpstr>Fetching Raster Data</vt:lpstr>
      <vt:lpstr>PowerPoint Presentation</vt:lpstr>
      <vt:lpstr>Third party Geo-Raster support</vt:lpstr>
      <vt:lpstr>Open Source Geo-Raster support</vt:lpstr>
      <vt:lpstr>PowerPoint Presentation</vt:lpstr>
    </vt:vector>
  </TitlesOfParts>
  <Company>Oracle Corporation</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Godfrind</dc:creator>
  <cp:lastModifiedBy>Microsoft Office User</cp:lastModifiedBy>
  <cp:revision>254</cp:revision>
  <dcterms:created xsi:type="dcterms:W3CDTF">2017-02-28T10:52:12Z</dcterms:created>
  <dcterms:modified xsi:type="dcterms:W3CDTF">2017-12-21T15:19:55Z</dcterms:modified>
</cp:coreProperties>
</file>